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4"/>
    <p:sldMasterId id="214748367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Lst>
  <p:sldSz cy="5143500" cx="9144000"/>
  <p:notesSz cx="6858000" cy="9144000"/>
  <p:embeddedFontLst>
    <p:embeddedFont>
      <p:font typeface="Proxima Nova"/>
      <p:regular r:id="rId47"/>
      <p:bold r:id="rId48"/>
      <p:italic r:id="rId49"/>
      <p:boldItalic r:id="rId50"/>
    </p:embeddedFont>
    <p:embeddedFont>
      <p:font typeface="Roboto Medium"/>
      <p:regular r:id="rId51"/>
      <p:bold r:id="rId52"/>
      <p:italic r:id="rId53"/>
      <p:boldItalic r:id="rId54"/>
    </p:embeddedFont>
    <p:embeddedFont>
      <p:font typeface="Amatic SC"/>
      <p:regular r:id="rId55"/>
      <p:bold r:id="rId56"/>
    </p:embeddedFont>
    <p:embeddedFont>
      <p:font typeface="Inter"/>
      <p:regular r:id="rId57"/>
      <p:bold r:id="rId58"/>
      <p:italic r:id="rId59"/>
      <p:boldItalic r:id="rId60"/>
    </p:embeddedFont>
    <p:embeddedFont>
      <p:font typeface="Lato"/>
      <p:regular r:id="rId61"/>
      <p:bold r:id="rId62"/>
      <p:italic r:id="rId63"/>
      <p:boldItalic r:id="rId64"/>
    </p:embeddedFont>
    <p:embeddedFont>
      <p:font typeface="Bebas Neue"/>
      <p:regular r:id="rId65"/>
    </p:embeddedFont>
    <p:embeddedFont>
      <p:font typeface="Passion One"/>
      <p:regular r:id="rId66"/>
      <p:bold r:id="rId6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B533458-83D9-4537-9B6C-CB3B0A3FDBC5}">
  <a:tblStyle styleId="{7B533458-83D9-4537-9B6C-CB3B0A3FDBC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roximaNova-bold.fntdata"/><Relationship Id="rId47" Type="http://schemas.openxmlformats.org/officeDocument/2006/relationships/font" Target="fonts/ProximaNova-regular.fntdata"/><Relationship Id="rId49" Type="http://schemas.openxmlformats.org/officeDocument/2006/relationships/font" Target="fonts/ProximaNova-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Lato-bold.fntdata"/><Relationship Id="rId61" Type="http://schemas.openxmlformats.org/officeDocument/2006/relationships/font" Target="fonts/Lato-regular.fntdata"/><Relationship Id="rId20" Type="http://schemas.openxmlformats.org/officeDocument/2006/relationships/slide" Target="slides/slide14.xml"/><Relationship Id="rId64" Type="http://schemas.openxmlformats.org/officeDocument/2006/relationships/font" Target="fonts/Lato-boldItalic.fntdata"/><Relationship Id="rId63" Type="http://schemas.openxmlformats.org/officeDocument/2006/relationships/font" Target="fonts/Lato-italic.fntdata"/><Relationship Id="rId22" Type="http://schemas.openxmlformats.org/officeDocument/2006/relationships/slide" Target="slides/slide16.xml"/><Relationship Id="rId66" Type="http://schemas.openxmlformats.org/officeDocument/2006/relationships/font" Target="fonts/PassionOne-regular.fntdata"/><Relationship Id="rId21" Type="http://schemas.openxmlformats.org/officeDocument/2006/relationships/slide" Target="slides/slide15.xml"/><Relationship Id="rId65" Type="http://schemas.openxmlformats.org/officeDocument/2006/relationships/font" Target="fonts/BebasNeue-regular.fntdata"/><Relationship Id="rId24" Type="http://schemas.openxmlformats.org/officeDocument/2006/relationships/slide" Target="slides/slide18.xml"/><Relationship Id="rId23" Type="http://schemas.openxmlformats.org/officeDocument/2006/relationships/slide" Target="slides/slide17.xml"/><Relationship Id="rId67" Type="http://schemas.openxmlformats.org/officeDocument/2006/relationships/font" Target="fonts/PassionOne-bold.fntdata"/><Relationship Id="rId60" Type="http://schemas.openxmlformats.org/officeDocument/2006/relationships/font" Target="fonts/Inter-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obotoMedium-regular.fntdata"/><Relationship Id="rId50" Type="http://schemas.openxmlformats.org/officeDocument/2006/relationships/font" Target="fonts/ProximaNova-boldItalic.fntdata"/><Relationship Id="rId53" Type="http://schemas.openxmlformats.org/officeDocument/2006/relationships/font" Target="fonts/RobotoMedium-italic.fntdata"/><Relationship Id="rId52" Type="http://schemas.openxmlformats.org/officeDocument/2006/relationships/font" Target="fonts/RobotoMedium-bold.fntdata"/><Relationship Id="rId11" Type="http://schemas.openxmlformats.org/officeDocument/2006/relationships/slide" Target="slides/slide5.xml"/><Relationship Id="rId55" Type="http://schemas.openxmlformats.org/officeDocument/2006/relationships/font" Target="fonts/AmaticSC-regular.fntdata"/><Relationship Id="rId10" Type="http://schemas.openxmlformats.org/officeDocument/2006/relationships/slide" Target="slides/slide4.xml"/><Relationship Id="rId54" Type="http://schemas.openxmlformats.org/officeDocument/2006/relationships/font" Target="fonts/RobotoMedium-boldItalic.fntdata"/><Relationship Id="rId13" Type="http://schemas.openxmlformats.org/officeDocument/2006/relationships/slide" Target="slides/slide7.xml"/><Relationship Id="rId57" Type="http://schemas.openxmlformats.org/officeDocument/2006/relationships/font" Target="fonts/Inter-regular.fntdata"/><Relationship Id="rId12" Type="http://schemas.openxmlformats.org/officeDocument/2006/relationships/slide" Target="slides/slide6.xml"/><Relationship Id="rId56" Type="http://schemas.openxmlformats.org/officeDocument/2006/relationships/font" Target="fonts/AmaticSC-bold.fntdata"/><Relationship Id="rId15" Type="http://schemas.openxmlformats.org/officeDocument/2006/relationships/slide" Target="slides/slide9.xml"/><Relationship Id="rId59" Type="http://schemas.openxmlformats.org/officeDocument/2006/relationships/font" Target="fonts/Inter-italic.fntdata"/><Relationship Id="rId14" Type="http://schemas.openxmlformats.org/officeDocument/2006/relationships/slide" Target="slides/slide8.xml"/><Relationship Id="rId58" Type="http://schemas.openxmlformats.org/officeDocument/2006/relationships/font" Target="fonts/Inter-bold.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2.png>
</file>

<file path=ppt/media/image3.pn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ged3401ed36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ed3401ed36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6" name="Shape 746"/>
        <p:cNvGrpSpPr/>
        <p:nvPr/>
      </p:nvGrpSpPr>
      <p:grpSpPr>
        <a:xfrm>
          <a:off x="0" y="0"/>
          <a:ext cx="0" cy="0"/>
          <a:chOff x="0" y="0"/>
          <a:chExt cx="0" cy="0"/>
        </a:xfrm>
      </p:grpSpPr>
      <p:sp>
        <p:nvSpPr>
          <p:cNvPr id="747" name="Google Shape;747;g2651b29f6bf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8" name="Google Shape;748;g2651b29f6b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3" name="Shape 803"/>
        <p:cNvGrpSpPr/>
        <p:nvPr/>
      </p:nvGrpSpPr>
      <p:grpSpPr>
        <a:xfrm>
          <a:off x="0" y="0"/>
          <a:ext cx="0" cy="0"/>
          <a:chOff x="0" y="0"/>
          <a:chExt cx="0" cy="0"/>
        </a:xfrm>
      </p:grpSpPr>
      <p:sp>
        <p:nvSpPr>
          <p:cNvPr id="804" name="Google Shape;804;ge1d838b627_4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5" name="Google Shape;805;ge1d838b627_4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e1d838b627_4_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e1d838b627_4_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27eff44cef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27eff44cef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e1d838b62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e1d838b62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0" name="Shape 900"/>
        <p:cNvGrpSpPr/>
        <p:nvPr/>
      </p:nvGrpSpPr>
      <p:grpSpPr>
        <a:xfrm>
          <a:off x="0" y="0"/>
          <a:ext cx="0" cy="0"/>
          <a:chOff x="0" y="0"/>
          <a:chExt cx="0" cy="0"/>
        </a:xfrm>
      </p:grpSpPr>
      <p:sp>
        <p:nvSpPr>
          <p:cNvPr id="901" name="Google Shape;901;ge1d838b627_4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2" name="Google Shape;902;ge1d838b627_4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27eff44cef2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27eff44cef2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e1d838b627_4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e1d838b627_4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0" name="Shape 1030"/>
        <p:cNvGrpSpPr/>
        <p:nvPr/>
      </p:nvGrpSpPr>
      <p:grpSpPr>
        <a:xfrm>
          <a:off x="0" y="0"/>
          <a:ext cx="0" cy="0"/>
          <a:chOff x="0" y="0"/>
          <a:chExt cx="0" cy="0"/>
        </a:xfrm>
      </p:grpSpPr>
      <p:sp>
        <p:nvSpPr>
          <p:cNvPr id="1031" name="Google Shape;1031;ge20d9cf87a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2" name="Google Shape;1032;ge20d9cf87a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7eff44cef2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7eff44cef2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e1d838b627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 name="Google Shape;481;ge1d838b627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 name="Shape 1106"/>
        <p:cNvGrpSpPr/>
        <p:nvPr/>
      </p:nvGrpSpPr>
      <p:grpSpPr>
        <a:xfrm>
          <a:off x="0" y="0"/>
          <a:ext cx="0" cy="0"/>
          <a:chOff x="0" y="0"/>
          <a:chExt cx="0" cy="0"/>
        </a:xfrm>
      </p:grpSpPr>
      <p:sp>
        <p:nvSpPr>
          <p:cNvPr id="1107" name="Google Shape;1107;g135c9f142d8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8" name="Google Shape;1108;g135c9f142d8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4" name="Shape 1174"/>
        <p:cNvGrpSpPr/>
        <p:nvPr/>
      </p:nvGrpSpPr>
      <p:grpSpPr>
        <a:xfrm>
          <a:off x="0" y="0"/>
          <a:ext cx="0" cy="0"/>
          <a:chOff x="0" y="0"/>
          <a:chExt cx="0" cy="0"/>
        </a:xfrm>
      </p:grpSpPr>
      <p:sp>
        <p:nvSpPr>
          <p:cNvPr id="1175" name="Google Shape;1175;g2651b29f6bf_0_2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6" name="Google Shape;1176;g2651b29f6bf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7" name="Shape 1287"/>
        <p:cNvGrpSpPr/>
        <p:nvPr/>
      </p:nvGrpSpPr>
      <p:grpSpPr>
        <a:xfrm>
          <a:off x="0" y="0"/>
          <a:ext cx="0" cy="0"/>
          <a:chOff x="0" y="0"/>
          <a:chExt cx="0" cy="0"/>
        </a:xfrm>
      </p:grpSpPr>
      <p:sp>
        <p:nvSpPr>
          <p:cNvPr id="1288" name="Google Shape;1288;g2651b29f6bf_0_2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9" name="Google Shape;1289;g2651b29f6bf_0_2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3" name="Shape 1293"/>
        <p:cNvGrpSpPr/>
        <p:nvPr/>
      </p:nvGrpSpPr>
      <p:grpSpPr>
        <a:xfrm>
          <a:off x="0" y="0"/>
          <a:ext cx="0" cy="0"/>
          <a:chOff x="0" y="0"/>
          <a:chExt cx="0" cy="0"/>
        </a:xfrm>
      </p:grpSpPr>
      <p:sp>
        <p:nvSpPr>
          <p:cNvPr id="1294" name="Google Shape;1294;g2651b29f6bf_0_15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5" name="Google Shape;1295;g2651b29f6bf_0_15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9" name="Shape 1299"/>
        <p:cNvGrpSpPr/>
        <p:nvPr/>
      </p:nvGrpSpPr>
      <p:grpSpPr>
        <a:xfrm>
          <a:off x="0" y="0"/>
          <a:ext cx="0" cy="0"/>
          <a:chOff x="0" y="0"/>
          <a:chExt cx="0" cy="0"/>
        </a:xfrm>
      </p:grpSpPr>
      <p:sp>
        <p:nvSpPr>
          <p:cNvPr id="1300" name="Google Shape;1300;g2651b29f6bf_0_15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1" name="Google Shape;1301;g2651b29f6bf_0_15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2651b29f6bf_0_15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2651b29f6bf_0_15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7" name="Shape 1327"/>
        <p:cNvGrpSpPr/>
        <p:nvPr/>
      </p:nvGrpSpPr>
      <p:grpSpPr>
        <a:xfrm>
          <a:off x="0" y="0"/>
          <a:ext cx="0" cy="0"/>
          <a:chOff x="0" y="0"/>
          <a:chExt cx="0" cy="0"/>
        </a:xfrm>
      </p:grpSpPr>
      <p:sp>
        <p:nvSpPr>
          <p:cNvPr id="1328" name="Google Shape;1328;g2651b29f6bf_0_151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9" name="Google Shape;1329;g2651b29f6bf_0_151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2651b29f6bf_0_15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2651b29f6bf_0_15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0" name="Shape 1680"/>
        <p:cNvGrpSpPr/>
        <p:nvPr/>
      </p:nvGrpSpPr>
      <p:grpSpPr>
        <a:xfrm>
          <a:off x="0" y="0"/>
          <a:ext cx="0" cy="0"/>
          <a:chOff x="0" y="0"/>
          <a:chExt cx="0" cy="0"/>
        </a:xfrm>
      </p:grpSpPr>
      <p:sp>
        <p:nvSpPr>
          <p:cNvPr id="1681" name="Google Shape;1681;g2651b29f6bf_0_155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2" name="Google Shape;1682;g2651b29f6bf_0_155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94" name="Shape 7594"/>
        <p:cNvGrpSpPr/>
        <p:nvPr/>
      </p:nvGrpSpPr>
      <p:grpSpPr>
        <a:xfrm>
          <a:off x="0" y="0"/>
          <a:ext cx="0" cy="0"/>
          <a:chOff x="0" y="0"/>
          <a:chExt cx="0" cy="0"/>
        </a:xfrm>
      </p:grpSpPr>
      <p:sp>
        <p:nvSpPr>
          <p:cNvPr id="7595" name="Google Shape;7595;g2651b29f6bf_0_214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6" name="Google Shape;7596;g2651b29f6bf_0_214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1" name="Shape 521"/>
        <p:cNvGrpSpPr/>
        <p:nvPr/>
      </p:nvGrpSpPr>
      <p:grpSpPr>
        <a:xfrm>
          <a:off x="0" y="0"/>
          <a:ext cx="0" cy="0"/>
          <a:chOff x="0" y="0"/>
          <a:chExt cx="0" cy="0"/>
        </a:xfrm>
      </p:grpSpPr>
      <p:sp>
        <p:nvSpPr>
          <p:cNvPr id="522" name="Google Shape;522;ge1d838b62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3" name="Google Shape;523;ge1d838b62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21" name="Shape 8021"/>
        <p:cNvGrpSpPr/>
        <p:nvPr/>
      </p:nvGrpSpPr>
      <p:grpSpPr>
        <a:xfrm>
          <a:off x="0" y="0"/>
          <a:ext cx="0" cy="0"/>
          <a:chOff x="0" y="0"/>
          <a:chExt cx="0" cy="0"/>
        </a:xfrm>
      </p:grpSpPr>
      <p:sp>
        <p:nvSpPr>
          <p:cNvPr id="8022" name="Google Shape;8022;g2651b29f6bf_0_21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23" name="Google Shape;8023;g2651b29f6bf_0_21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84" name="Shape 8184"/>
        <p:cNvGrpSpPr/>
        <p:nvPr/>
      </p:nvGrpSpPr>
      <p:grpSpPr>
        <a:xfrm>
          <a:off x="0" y="0"/>
          <a:ext cx="0" cy="0"/>
          <a:chOff x="0" y="0"/>
          <a:chExt cx="0" cy="0"/>
        </a:xfrm>
      </p:grpSpPr>
      <p:sp>
        <p:nvSpPr>
          <p:cNvPr id="8185" name="Google Shape;8185;g2651b29f6bf_0_22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86" name="Google Shape;8186;g2651b29f6bf_0_22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6" name="Shape 8586"/>
        <p:cNvGrpSpPr/>
        <p:nvPr/>
      </p:nvGrpSpPr>
      <p:grpSpPr>
        <a:xfrm>
          <a:off x="0" y="0"/>
          <a:ext cx="0" cy="0"/>
          <a:chOff x="0" y="0"/>
          <a:chExt cx="0" cy="0"/>
        </a:xfrm>
      </p:grpSpPr>
      <p:sp>
        <p:nvSpPr>
          <p:cNvPr id="8587" name="Google Shape;8587;g2651b29f6bf_0_22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88" name="Google Shape;8588;g2651b29f6bf_0_22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7" name="Shape 8957"/>
        <p:cNvGrpSpPr/>
        <p:nvPr/>
      </p:nvGrpSpPr>
      <p:grpSpPr>
        <a:xfrm>
          <a:off x="0" y="0"/>
          <a:ext cx="0" cy="0"/>
          <a:chOff x="0" y="0"/>
          <a:chExt cx="0" cy="0"/>
        </a:xfrm>
      </p:grpSpPr>
      <p:sp>
        <p:nvSpPr>
          <p:cNvPr id="8958" name="Google Shape;8958;g2651b29f6bf_0_228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59" name="Google Shape;8959;g2651b29f6bf_0_228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46" name="Shape 9346"/>
        <p:cNvGrpSpPr/>
        <p:nvPr/>
      </p:nvGrpSpPr>
      <p:grpSpPr>
        <a:xfrm>
          <a:off x="0" y="0"/>
          <a:ext cx="0" cy="0"/>
          <a:chOff x="0" y="0"/>
          <a:chExt cx="0" cy="0"/>
        </a:xfrm>
      </p:grpSpPr>
      <p:sp>
        <p:nvSpPr>
          <p:cNvPr id="9347" name="Google Shape;9347;g2651b29f6bf_0_231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8" name="Google Shape;9348;g2651b29f6bf_0_231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7" name="Shape 9777"/>
        <p:cNvGrpSpPr/>
        <p:nvPr/>
      </p:nvGrpSpPr>
      <p:grpSpPr>
        <a:xfrm>
          <a:off x="0" y="0"/>
          <a:ext cx="0" cy="0"/>
          <a:chOff x="0" y="0"/>
          <a:chExt cx="0" cy="0"/>
        </a:xfrm>
      </p:grpSpPr>
      <p:sp>
        <p:nvSpPr>
          <p:cNvPr id="9778" name="Google Shape;9778;g2651b29f6bf_0_23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9" name="Google Shape;9779;g2651b29f6bf_0_23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70" name="Shape 10570"/>
        <p:cNvGrpSpPr/>
        <p:nvPr/>
      </p:nvGrpSpPr>
      <p:grpSpPr>
        <a:xfrm>
          <a:off x="0" y="0"/>
          <a:ext cx="0" cy="0"/>
          <a:chOff x="0" y="0"/>
          <a:chExt cx="0" cy="0"/>
        </a:xfrm>
      </p:grpSpPr>
      <p:sp>
        <p:nvSpPr>
          <p:cNvPr id="10571" name="Google Shape;10571;g2651b29f6bf_0_24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72" name="Google Shape;10572;g2651b29f6bf_0_24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11" name="Shape 11311"/>
        <p:cNvGrpSpPr/>
        <p:nvPr/>
      </p:nvGrpSpPr>
      <p:grpSpPr>
        <a:xfrm>
          <a:off x="0" y="0"/>
          <a:ext cx="0" cy="0"/>
          <a:chOff x="0" y="0"/>
          <a:chExt cx="0" cy="0"/>
        </a:xfrm>
      </p:grpSpPr>
      <p:sp>
        <p:nvSpPr>
          <p:cNvPr id="11312" name="Google Shape;11312;g2651b29f6bf_0_251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13" name="Google Shape;11313;g2651b29f6bf_0_251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04" name="Shape 12004"/>
        <p:cNvGrpSpPr/>
        <p:nvPr/>
      </p:nvGrpSpPr>
      <p:grpSpPr>
        <a:xfrm>
          <a:off x="0" y="0"/>
          <a:ext cx="0" cy="0"/>
          <a:chOff x="0" y="0"/>
          <a:chExt cx="0" cy="0"/>
        </a:xfrm>
      </p:grpSpPr>
      <p:sp>
        <p:nvSpPr>
          <p:cNvPr id="12005" name="Google Shape;12005;g2651b29f6bf_0_258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06" name="Google Shape;12006;g2651b29f6bf_0_258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06" name="Shape 12306"/>
        <p:cNvGrpSpPr/>
        <p:nvPr/>
      </p:nvGrpSpPr>
      <p:grpSpPr>
        <a:xfrm>
          <a:off x="0" y="0"/>
          <a:ext cx="0" cy="0"/>
          <a:chOff x="0" y="0"/>
          <a:chExt cx="0" cy="0"/>
        </a:xfrm>
      </p:grpSpPr>
      <p:sp>
        <p:nvSpPr>
          <p:cNvPr id="12307" name="Google Shape;12307;g2651b29f6bf_0_26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08" name="Google Shape;12308;g2651b29f6bf_0_26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2" name="Shape 552"/>
        <p:cNvGrpSpPr/>
        <p:nvPr/>
      </p:nvGrpSpPr>
      <p:grpSpPr>
        <a:xfrm>
          <a:off x="0" y="0"/>
          <a:ext cx="0" cy="0"/>
          <a:chOff x="0" y="0"/>
          <a:chExt cx="0" cy="0"/>
        </a:xfrm>
      </p:grpSpPr>
      <p:sp>
        <p:nvSpPr>
          <p:cNvPr id="553" name="Google Shape;553;ge207fd22f2_0_25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4" name="Google Shape;554;ge207fd22f2_0_25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46" name="Shape 12946"/>
        <p:cNvGrpSpPr/>
        <p:nvPr/>
      </p:nvGrpSpPr>
      <p:grpSpPr>
        <a:xfrm>
          <a:off x="0" y="0"/>
          <a:ext cx="0" cy="0"/>
          <a:chOff x="0" y="0"/>
          <a:chExt cx="0" cy="0"/>
        </a:xfrm>
      </p:grpSpPr>
      <p:sp>
        <p:nvSpPr>
          <p:cNvPr id="12947" name="Google Shape;12947;g2651b29f6bf_0_287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48" name="Google Shape;12948;g2651b29f6bf_0_287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e1d838b627_4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1" name="Google Shape;601;ge1d838b627_4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0" name="Shape 630"/>
        <p:cNvGrpSpPr/>
        <p:nvPr/>
      </p:nvGrpSpPr>
      <p:grpSpPr>
        <a:xfrm>
          <a:off x="0" y="0"/>
          <a:ext cx="0" cy="0"/>
          <a:chOff x="0" y="0"/>
          <a:chExt cx="0" cy="0"/>
        </a:xfrm>
      </p:grpSpPr>
      <p:sp>
        <p:nvSpPr>
          <p:cNvPr id="631" name="Google Shape;631;g27eff44cef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2" name="Google Shape;632;g27eff44cef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4" name="Shape 654"/>
        <p:cNvGrpSpPr/>
        <p:nvPr/>
      </p:nvGrpSpPr>
      <p:grpSpPr>
        <a:xfrm>
          <a:off x="0" y="0"/>
          <a:ext cx="0" cy="0"/>
          <a:chOff x="0" y="0"/>
          <a:chExt cx="0" cy="0"/>
        </a:xfrm>
      </p:grpSpPr>
      <p:sp>
        <p:nvSpPr>
          <p:cNvPr id="655" name="Google Shape;655;ge1d838b627_4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6" name="Google Shape;656;ge1d838b627_4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5" name="Shape 705"/>
        <p:cNvGrpSpPr/>
        <p:nvPr/>
      </p:nvGrpSpPr>
      <p:grpSpPr>
        <a:xfrm>
          <a:off x="0" y="0"/>
          <a:ext cx="0" cy="0"/>
          <a:chOff x="0" y="0"/>
          <a:chExt cx="0" cy="0"/>
        </a:xfrm>
      </p:grpSpPr>
      <p:sp>
        <p:nvSpPr>
          <p:cNvPr id="706" name="Google Shape;706;g27eff44cef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7" name="Google Shape;707;g27eff44ce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1545187" y="2539113"/>
            <a:ext cx="2909077" cy="290907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 name="Google Shape;10;p2"/>
          <p:cNvSpPr/>
          <p:nvPr/>
        </p:nvSpPr>
        <p:spPr>
          <a:xfrm>
            <a:off x="7073900" y="4334213"/>
            <a:ext cx="2909077" cy="290907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 name="Google Shape;11;p2"/>
          <p:cNvSpPr/>
          <p:nvPr/>
        </p:nvSpPr>
        <p:spPr>
          <a:xfrm>
            <a:off x="-90650" y="-73963"/>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 name="Google Shape;12;p2"/>
          <p:cNvSpPr/>
          <p:nvPr/>
        </p:nvSpPr>
        <p:spPr>
          <a:xfrm>
            <a:off x="8488469" y="990668"/>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 name="Google Shape;13;p2"/>
          <p:cNvSpPr/>
          <p:nvPr/>
        </p:nvSpPr>
        <p:spPr>
          <a:xfrm>
            <a:off x="431847" y="3177967"/>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 name="Google Shape;14;p2"/>
          <p:cNvSpPr/>
          <p:nvPr/>
        </p:nvSpPr>
        <p:spPr>
          <a:xfrm rot="-2700000">
            <a:off x="8734960" y="3420957"/>
            <a:ext cx="137292" cy="137292"/>
          </a:xfrm>
          <a:custGeom>
            <a:rect b="b" l="l" r="r" t="t"/>
            <a:pathLst>
              <a:path extrusionOk="0" h="171066" w="171066">
                <a:moveTo>
                  <a:pt x="0" y="0"/>
                </a:moveTo>
                <a:lnTo>
                  <a:pt x="171066" y="0"/>
                </a:lnTo>
                <a:lnTo>
                  <a:pt x="171066" y="171066"/>
                </a:lnTo>
                <a:lnTo>
                  <a:pt x="0" y="171066"/>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 name="Google Shape;15;p2"/>
          <p:cNvSpPr/>
          <p:nvPr/>
        </p:nvSpPr>
        <p:spPr>
          <a:xfrm rot="-2700000">
            <a:off x="8734956" y="470861"/>
            <a:ext cx="137292" cy="137292"/>
          </a:xfrm>
          <a:custGeom>
            <a:rect b="b" l="l" r="r" t="t"/>
            <a:pathLst>
              <a:path extrusionOk="0" h="171066" w="171066">
                <a:moveTo>
                  <a:pt x="0" y="0"/>
                </a:moveTo>
                <a:lnTo>
                  <a:pt x="171066" y="0"/>
                </a:lnTo>
                <a:lnTo>
                  <a:pt x="171066" y="171066"/>
                </a:lnTo>
                <a:lnTo>
                  <a:pt x="0" y="171066"/>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 name="Google Shape;16;p2"/>
          <p:cNvSpPr/>
          <p:nvPr/>
        </p:nvSpPr>
        <p:spPr>
          <a:xfrm rot="-2700000">
            <a:off x="3258027" y="294804"/>
            <a:ext cx="137292" cy="137292"/>
          </a:xfrm>
          <a:custGeom>
            <a:rect b="b" l="l" r="r" t="t"/>
            <a:pathLst>
              <a:path extrusionOk="0" h="171066" w="171066">
                <a:moveTo>
                  <a:pt x="0" y="0"/>
                </a:moveTo>
                <a:lnTo>
                  <a:pt x="171066" y="0"/>
                </a:lnTo>
                <a:lnTo>
                  <a:pt x="171066" y="171066"/>
                </a:lnTo>
                <a:lnTo>
                  <a:pt x="0" y="171066"/>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 name="Google Shape;17;p2"/>
          <p:cNvSpPr/>
          <p:nvPr/>
        </p:nvSpPr>
        <p:spPr>
          <a:xfrm rot="-2700000">
            <a:off x="2091794" y="4654300"/>
            <a:ext cx="137292" cy="137292"/>
          </a:xfrm>
          <a:custGeom>
            <a:rect b="b" l="l" r="r" t="t"/>
            <a:pathLst>
              <a:path extrusionOk="0" h="171066" w="171066">
                <a:moveTo>
                  <a:pt x="0" y="0"/>
                </a:moveTo>
                <a:lnTo>
                  <a:pt x="171066" y="0"/>
                </a:lnTo>
                <a:lnTo>
                  <a:pt x="171066" y="171066"/>
                </a:lnTo>
                <a:lnTo>
                  <a:pt x="0" y="171066"/>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 name="Google Shape;18;p2"/>
          <p:cNvSpPr/>
          <p:nvPr/>
        </p:nvSpPr>
        <p:spPr>
          <a:xfrm rot="-2700000">
            <a:off x="266135" y="1894497"/>
            <a:ext cx="137292" cy="137292"/>
          </a:xfrm>
          <a:custGeom>
            <a:rect b="b" l="l" r="r" t="t"/>
            <a:pathLst>
              <a:path extrusionOk="0" h="171066" w="171066">
                <a:moveTo>
                  <a:pt x="0" y="0"/>
                </a:moveTo>
                <a:lnTo>
                  <a:pt x="171066" y="0"/>
                </a:lnTo>
                <a:lnTo>
                  <a:pt x="171066" y="171066"/>
                </a:lnTo>
                <a:lnTo>
                  <a:pt x="0" y="171066"/>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 name="Google Shape;19;p2"/>
          <p:cNvSpPr/>
          <p:nvPr/>
        </p:nvSpPr>
        <p:spPr>
          <a:xfrm>
            <a:off x="6495722" y="171242"/>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 name="Google Shape;20;p2"/>
          <p:cNvSpPr/>
          <p:nvPr/>
        </p:nvSpPr>
        <p:spPr>
          <a:xfrm>
            <a:off x="5548472" y="4814317"/>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 name="Google Shape;21;p2"/>
          <p:cNvSpPr txBox="1"/>
          <p:nvPr>
            <p:ph type="ctrTitle"/>
          </p:nvPr>
        </p:nvSpPr>
        <p:spPr>
          <a:xfrm>
            <a:off x="1814850" y="1577788"/>
            <a:ext cx="5514300" cy="1743900"/>
          </a:xfrm>
          <a:prstGeom prst="rect">
            <a:avLst/>
          </a:prstGeom>
        </p:spPr>
        <p:txBody>
          <a:bodyPr anchorCtr="0" anchor="ctr" bIns="91425" lIns="91425" spcFirstLastPara="1" rIns="91425" wrap="square" tIns="91425">
            <a:noAutofit/>
          </a:bodyPr>
          <a:lstStyle>
            <a:lvl1pPr lvl="0" algn="ctr">
              <a:lnSpc>
                <a:spcPct val="90000"/>
              </a:lnSpc>
              <a:spcBef>
                <a:spcPts val="0"/>
              </a:spcBef>
              <a:spcAft>
                <a:spcPts val="0"/>
              </a:spcAft>
              <a:buClr>
                <a:srgbClr val="191919"/>
              </a:buClr>
              <a:buSzPts val="5200"/>
              <a:buNone/>
              <a:defRPr sz="6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22" name="Google Shape;22;p2"/>
          <p:cNvSpPr txBox="1"/>
          <p:nvPr>
            <p:ph idx="1" type="subTitle"/>
          </p:nvPr>
        </p:nvSpPr>
        <p:spPr>
          <a:xfrm>
            <a:off x="2430150" y="3547500"/>
            <a:ext cx="4283700" cy="450000"/>
          </a:xfrm>
          <a:prstGeom prst="rect">
            <a:avLst/>
          </a:prstGeom>
          <a:solidFill>
            <a:schemeClr val="dk2"/>
          </a:solid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23" name="Google Shape;23;p2"/>
          <p:cNvSpPr txBox="1"/>
          <p:nvPr>
            <p:ph idx="2" type="ctrTitle"/>
          </p:nvPr>
        </p:nvSpPr>
        <p:spPr>
          <a:xfrm>
            <a:off x="6938575" y="552675"/>
            <a:ext cx="1492200" cy="450000"/>
          </a:xfrm>
          <a:prstGeom prst="rect">
            <a:avLst/>
          </a:prstGeom>
          <a:solidFill>
            <a:schemeClr val="dk2"/>
          </a:solidFill>
        </p:spPr>
        <p:txBody>
          <a:bodyPr anchorCtr="0" anchor="ctr" bIns="91425" lIns="91425" spcFirstLastPara="1" rIns="91425" wrap="square" tIns="91425">
            <a:noAutofit/>
          </a:bodyPr>
          <a:lstStyle>
            <a:lvl1pPr lvl="0" rtl="0" algn="ctr">
              <a:spcBef>
                <a:spcPts val="0"/>
              </a:spcBef>
              <a:spcAft>
                <a:spcPts val="0"/>
              </a:spcAft>
              <a:buClr>
                <a:srgbClr val="191919"/>
              </a:buClr>
              <a:buSzPts val="1800"/>
              <a:buNone/>
              <a:defRPr sz="2400"/>
            </a:lvl1pPr>
            <a:lvl2pPr lvl="1" rtl="0" algn="ctr">
              <a:spcBef>
                <a:spcPts val="0"/>
              </a:spcBef>
              <a:spcAft>
                <a:spcPts val="0"/>
              </a:spcAft>
              <a:buClr>
                <a:srgbClr val="191919"/>
              </a:buClr>
              <a:buSzPts val="1800"/>
              <a:buNone/>
              <a:defRPr sz="1800">
                <a:solidFill>
                  <a:srgbClr val="191919"/>
                </a:solidFill>
              </a:defRPr>
            </a:lvl2pPr>
            <a:lvl3pPr lvl="2" rtl="0" algn="ctr">
              <a:spcBef>
                <a:spcPts val="0"/>
              </a:spcBef>
              <a:spcAft>
                <a:spcPts val="0"/>
              </a:spcAft>
              <a:buClr>
                <a:srgbClr val="191919"/>
              </a:buClr>
              <a:buSzPts val="1800"/>
              <a:buNone/>
              <a:defRPr sz="1800">
                <a:solidFill>
                  <a:srgbClr val="191919"/>
                </a:solidFill>
              </a:defRPr>
            </a:lvl3pPr>
            <a:lvl4pPr lvl="3" rtl="0" algn="ctr">
              <a:spcBef>
                <a:spcPts val="0"/>
              </a:spcBef>
              <a:spcAft>
                <a:spcPts val="0"/>
              </a:spcAft>
              <a:buClr>
                <a:srgbClr val="191919"/>
              </a:buClr>
              <a:buSzPts val="1800"/>
              <a:buNone/>
              <a:defRPr sz="1800">
                <a:solidFill>
                  <a:srgbClr val="191919"/>
                </a:solidFill>
              </a:defRPr>
            </a:lvl4pPr>
            <a:lvl5pPr lvl="4" rtl="0" algn="ctr">
              <a:spcBef>
                <a:spcPts val="0"/>
              </a:spcBef>
              <a:spcAft>
                <a:spcPts val="0"/>
              </a:spcAft>
              <a:buClr>
                <a:srgbClr val="191919"/>
              </a:buClr>
              <a:buSzPts val="1800"/>
              <a:buNone/>
              <a:defRPr sz="1800">
                <a:solidFill>
                  <a:srgbClr val="191919"/>
                </a:solidFill>
              </a:defRPr>
            </a:lvl5pPr>
            <a:lvl6pPr lvl="5" rtl="0" algn="ctr">
              <a:spcBef>
                <a:spcPts val="0"/>
              </a:spcBef>
              <a:spcAft>
                <a:spcPts val="0"/>
              </a:spcAft>
              <a:buClr>
                <a:srgbClr val="191919"/>
              </a:buClr>
              <a:buSzPts val="1800"/>
              <a:buNone/>
              <a:defRPr sz="1800">
                <a:solidFill>
                  <a:srgbClr val="191919"/>
                </a:solidFill>
              </a:defRPr>
            </a:lvl6pPr>
            <a:lvl7pPr lvl="6" rtl="0" algn="ctr">
              <a:spcBef>
                <a:spcPts val="0"/>
              </a:spcBef>
              <a:spcAft>
                <a:spcPts val="0"/>
              </a:spcAft>
              <a:buClr>
                <a:srgbClr val="191919"/>
              </a:buClr>
              <a:buSzPts val="1800"/>
              <a:buNone/>
              <a:defRPr sz="1800">
                <a:solidFill>
                  <a:srgbClr val="191919"/>
                </a:solidFill>
              </a:defRPr>
            </a:lvl7pPr>
            <a:lvl8pPr lvl="7" rtl="0" algn="ctr">
              <a:spcBef>
                <a:spcPts val="0"/>
              </a:spcBef>
              <a:spcAft>
                <a:spcPts val="0"/>
              </a:spcAft>
              <a:buClr>
                <a:srgbClr val="191919"/>
              </a:buClr>
              <a:buSzPts val="1800"/>
              <a:buNone/>
              <a:defRPr sz="1800">
                <a:solidFill>
                  <a:srgbClr val="191919"/>
                </a:solidFill>
              </a:defRPr>
            </a:lvl8pPr>
            <a:lvl9pPr lvl="8" rtl="0" algn="ctr">
              <a:spcBef>
                <a:spcPts val="0"/>
              </a:spcBef>
              <a:spcAft>
                <a:spcPts val="0"/>
              </a:spcAft>
              <a:buClr>
                <a:srgbClr val="191919"/>
              </a:buClr>
              <a:buSzPts val="1800"/>
              <a:buNone/>
              <a:defRPr sz="18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0" name="Shape 120"/>
        <p:cNvGrpSpPr/>
        <p:nvPr/>
      </p:nvGrpSpPr>
      <p:grpSpPr>
        <a:xfrm>
          <a:off x="0" y="0"/>
          <a:ext cx="0" cy="0"/>
          <a:chOff x="0" y="0"/>
          <a:chExt cx="0" cy="0"/>
        </a:xfrm>
      </p:grpSpPr>
      <p:sp>
        <p:nvSpPr>
          <p:cNvPr id="121" name="Google Shape;121;p11"/>
          <p:cNvSpPr txBox="1"/>
          <p:nvPr>
            <p:ph hasCustomPrompt="1" type="title"/>
          </p:nvPr>
        </p:nvSpPr>
        <p:spPr>
          <a:xfrm>
            <a:off x="4811950" y="1776350"/>
            <a:ext cx="3095400" cy="1024200"/>
          </a:xfrm>
          <a:prstGeom prst="rect">
            <a:avLst/>
          </a:prstGeom>
        </p:spPr>
        <p:txBody>
          <a:bodyPr anchorCtr="0" anchor="ctr" bIns="91425" lIns="91425" spcFirstLastPara="1" rIns="91425" wrap="square" tIns="91425">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22" name="Google Shape;122;p11"/>
          <p:cNvSpPr txBox="1"/>
          <p:nvPr>
            <p:ph idx="1" type="subTitle"/>
          </p:nvPr>
        </p:nvSpPr>
        <p:spPr>
          <a:xfrm>
            <a:off x="4811950" y="2864350"/>
            <a:ext cx="3095400" cy="502800"/>
          </a:xfrm>
          <a:prstGeom prst="rect">
            <a:avLst/>
          </a:prstGeom>
          <a:solidFill>
            <a:schemeClr val="dk2"/>
          </a:solidFill>
          <a:ln>
            <a:noFill/>
          </a:ln>
        </p:spPr>
        <p:txBody>
          <a:bodyPr anchorCtr="0" anchor="t" bIns="91425" lIns="91425" spcFirstLastPara="1" rIns="91425" wrap="square" tIns="91425">
            <a:noAutofit/>
          </a:bodyPr>
          <a:lstStyle>
            <a:lvl1pPr lvl="0" rtl="0">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23" name="Google Shape;123;p11"/>
          <p:cNvSpPr/>
          <p:nvPr/>
        </p:nvSpPr>
        <p:spPr>
          <a:xfrm>
            <a:off x="-858351" y="1447575"/>
            <a:ext cx="2352930" cy="235293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 name="Google Shape;124;p11"/>
          <p:cNvSpPr/>
          <p:nvPr/>
        </p:nvSpPr>
        <p:spPr>
          <a:xfrm rot="10800000">
            <a:off x="5910838" y="424151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 name="Google Shape;125;p11"/>
          <p:cNvSpPr/>
          <p:nvPr/>
        </p:nvSpPr>
        <p:spPr>
          <a:xfrm>
            <a:off x="2888113" y="1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11"/>
          <p:cNvSpPr/>
          <p:nvPr/>
        </p:nvSpPr>
        <p:spPr>
          <a:xfrm>
            <a:off x="7996032" y="-1493732"/>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11"/>
          <p:cNvSpPr/>
          <p:nvPr/>
        </p:nvSpPr>
        <p:spPr>
          <a:xfrm>
            <a:off x="-1137174" y="539498"/>
            <a:ext cx="1666787" cy="1666787"/>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 name="Google Shape;128;p11"/>
          <p:cNvSpPr/>
          <p:nvPr/>
        </p:nvSpPr>
        <p:spPr>
          <a:xfrm rot="-2700000">
            <a:off x="1710897" y="2190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9" name="Google Shape;129;p11"/>
          <p:cNvSpPr/>
          <p:nvPr/>
        </p:nvSpPr>
        <p:spPr>
          <a:xfrm rot="-2700000">
            <a:off x="3529106" y="475800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0" name="Google Shape;130;p11"/>
          <p:cNvSpPr/>
          <p:nvPr/>
        </p:nvSpPr>
        <p:spPr>
          <a:xfrm rot="-2700000">
            <a:off x="8797665" y="26348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1" name="Google Shape;131;p11"/>
          <p:cNvSpPr/>
          <p:nvPr/>
        </p:nvSpPr>
        <p:spPr>
          <a:xfrm rot="-2700000">
            <a:off x="313323" y="443828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11"/>
          <p:cNvSpPr/>
          <p:nvPr/>
        </p:nvSpPr>
        <p:spPr>
          <a:xfrm rot="-2700000">
            <a:off x="6748206" y="21906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11"/>
          <p:cNvSpPr/>
          <p:nvPr/>
        </p:nvSpPr>
        <p:spPr>
          <a:xfrm>
            <a:off x="8528260" y="46326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134" name="Shape 13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35" name="Shape 135"/>
        <p:cNvGrpSpPr/>
        <p:nvPr/>
      </p:nvGrpSpPr>
      <p:grpSpPr>
        <a:xfrm>
          <a:off x="0" y="0"/>
          <a:ext cx="0" cy="0"/>
          <a:chOff x="0" y="0"/>
          <a:chExt cx="0" cy="0"/>
        </a:xfrm>
      </p:grpSpPr>
      <p:sp>
        <p:nvSpPr>
          <p:cNvPr id="136" name="Google Shape;136;p1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7" name="Google Shape;137;p13"/>
          <p:cNvSpPr/>
          <p:nvPr/>
        </p:nvSpPr>
        <p:spPr>
          <a:xfrm rot="5400000">
            <a:off x="7838850" y="240056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8" name="Google Shape;138;p13"/>
          <p:cNvSpPr/>
          <p:nvPr/>
        </p:nvSpPr>
        <p:spPr>
          <a:xfrm>
            <a:off x="-440256" y="4736368"/>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9" name="Google Shape;139;p13"/>
          <p:cNvSpPr/>
          <p:nvPr/>
        </p:nvSpPr>
        <p:spPr>
          <a:xfrm rot="-2700000">
            <a:off x="6590706" y="2449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0" name="Google Shape;140;p13"/>
          <p:cNvSpPr/>
          <p:nvPr/>
        </p:nvSpPr>
        <p:spPr>
          <a:xfrm rot="-2700000">
            <a:off x="380690" y="47085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1" name="Google Shape;141;p13"/>
          <p:cNvSpPr/>
          <p:nvPr/>
        </p:nvSpPr>
        <p:spPr>
          <a:xfrm rot="-2700000">
            <a:off x="225873" y="37711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2" name="Google Shape;142;p13"/>
          <p:cNvSpPr/>
          <p:nvPr/>
        </p:nvSpPr>
        <p:spPr>
          <a:xfrm rot="-2700000">
            <a:off x="5154256" y="48552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3" name="Google Shape;143;p13"/>
          <p:cNvSpPr/>
          <p:nvPr/>
        </p:nvSpPr>
        <p:spPr>
          <a:xfrm>
            <a:off x="8680385" y="16892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144" name="Shape 144"/>
        <p:cNvGrpSpPr/>
        <p:nvPr/>
      </p:nvGrpSpPr>
      <p:grpSpPr>
        <a:xfrm>
          <a:off x="0" y="0"/>
          <a:ext cx="0" cy="0"/>
          <a:chOff x="0" y="0"/>
          <a:chExt cx="0" cy="0"/>
        </a:xfrm>
      </p:grpSpPr>
      <p:sp>
        <p:nvSpPr>
          <p:cNvPr id="145" name="Google Shape;145;p1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6" name="Google Shape;146;p14"/>
          <p:cNvSpPr/>
          <p:nvPr/>
        </p:nvSpPr>
        <p:spPr>
          <a:xfrm rot="10800000">
            <a:off x="2828100" y="4740087"/>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7" name="Google Shape;147;p14"/>
          <p:cNvSpPr/>
          <p:nvPr/>
        </p:nvSpPr>
        <p:spPr>
          <a:xfrm>
            <a:off x="8635807" y="-422119"/>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48" name="Google Shape;148;p14"/>
          <p:cNvGrpSpPr/>
          <p:nvPr/>
        </p:nvGrpSpPr>
        <p:grpSpPr>
          <a:xfrm>
            <a:off x="-306292" y="912466"/>
            <a:ext cx="901968" cy="901968"/>
            <a:chOff x="1350404" y="-3124999"/>
            <a:chExt cx="1570279" cy="1570279"/>
          </a:xfrm>
        </p:grpSpPr>
        <p:sp>
          <p:nvSpPr>
            <p:cNvPr id="149" name="Google Shape;149;p14"/>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0" name="Google Shape;150;p14"/>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1" name="Google Shape;151;p14"/>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2" name="Google Shape;152;p14"/>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53" name="Google Shape;153;p14"/>
          <p:cNvSpPr/>
          <p:nvPr/>
        </p:nvSpPr>
        <p:spPr>
          <a:xfrm rot="-2700000">
            <a:off x="163372" y="38677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4" name="Google Shape;154;p14"/>
          <p:cNvSpPr/>
          <p:nvPr/>
        </p:nvSpPr>
        <p:spPr>
          <a:xfrm rot="-2700000">
            <a:off x="8758815" y="46324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5" name="Google Shape;155;p14"/>
          <p:cNvSpPr/>
          <p:nvPr/>
        </p:nvSpPr>
        <p:spPr>
          <a:xfrm rot="-2700000">
            <a:off x="8758810" y="23408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6" name="Google Shape;156;p14"/>
          <p:cNvSpPr/>
          <p:nvPr/>
        </p:nvSpPr>
        <p:spPr>
          <a:xfrm rot="-2700000">
            <a:off x="4503356" y="1831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57" name="Google Shape;157;p14"/>
          <p:cNvSpPr/>
          <p:nvPr/>
        </p:nvSpPr>
        <p:spPr>
          <a:xfrm>
            <a:off x="2473085" y="47400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TITLE_ONLY_1_2">
    <p:spTree>
      <p:nvGrpSpPr>
        <p:cNvPr id="158" name="Shape 158"/>
        <p:cNvGrpSpPr/>
        <p:nvPr/>
      </p:nvGrpSpPr>
      <p:grpSpPr>
        <a:xfrm>
          <a:off x="0" y="0"/>
          <a:ext cx="0" cy="0"/>
          <a:chOff x="0" y="0"/>
          <a:chExt cx="0" cy="0"/>
        </a:xfrm>
      </p:grpSpPr>
      <p:sp>
        <p:nvSpPr>
          <p:cNvPr id="159" name="Google Shape;159;p1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0" name="Google Shape;160;p15"/>
          <p:cNvSpPr/>
          <p:nvPr/>
        </p:nvSpPr>
        <p:spPr>
          <a:xfrm>
            <a:off x="8114384" y="-1111841"/>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1" name="Google Shape;161;p15"/>
          <p:cNvSpPr/>
          <p:nvPr/>
        </p:nvSpPr>
        <p:spPr>
          <a:xfrm rot="-5400000">
            <a:off x="-505187" y="4507042"/>
            <a:ext cx="1686418" cy="729495"/>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2" name="Google Shape;162;p15"/>
          <p:cNvSpPr/>
          <p:nvPr/>
        </p:nvSpPr>
        <p:spPr>
          <a:xfrm rot="-2700000">
            <a:off x="6938847" y="1916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3" name="Google Shape;163;p15"/>
          <p:cNvSpPr/>
          <p:nvPr/>
        </p:nvSpPr>
        <p:spPr>
          <a:xfrm rot="-2700000">
            <a:off x="261981" y="15016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4" name="Google Shape;164;p15"/>
          <p:cNvSpPr/>
          <p:nvPr/>
        </p:nvSpPr>
        <p:spPr>
          <a:xfrm rot="-2700000">
            <a:off x="2929690" y="2449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5" name="Google Shape;165;p15"/>
          <p:cNvSpPr/>
          <p:nvPr/>
        </p:nvSpPr>
        <p:spPr>
          <a:xfrm rot="-2700000">
            <a:off x="2487873" y="4803144"/>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6" name="Google Shape;166;p15"/>
          <p:cNvSpPr/>
          <p:nvPr/>
        </p:nvSpPr>
        <p:spPr>
          <a:xfrm rot="-2700000">
            <a:off x="8776281" y="23133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67" name="Google Shape;167;p15"/>
          <p:cNvSpPr/>
          <p:nvPr/>
        </p:nvSpPr>
        <p:spPr>
          <a:xfrm>
            <a:off x="8628160" y="46650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TITLE_ONLY_1_1_1">
    <p:spTree>
      <p:nvGrpSpPr>
        <p:cNvPr id="168" name="Shape 168"/>
        <p:cNvGrpSpPr/>
        <p:nvPr/>
      </p:nvGrpSpPr>
      <p:grpSpPr>
        <a:xfrm>
          <a:off x="0" y="0"/>
          <a:ext cx="0" cy="0"/>
          <a:chOff x="0" y="0"/>
          <a:chExt cx="0" cy="0"/>
        </a:xfrm>
      </p:grpSpPr>
      <p:sp>
        <p:nvSpPr>
          <p:cNvPr id="169" name="Google Shape;169;p1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0" name="Google Shape;170;p16"/>
          <p:cNvSpPr/>
          <p:nvPr/>
        </p:nvSpPr>
        <p:spPr>
          <a:xfrm rot="10800000">
            <a:off x="-301514" y="4251263"/>
            <a:ext cx="2375939" cy="1027762"/>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1" name="Google Shape;171;p16"/>
          <p:cNvSpPr/>
          <p:nvPr/>
        </p:nvSpPr>
        <p:spPr>
          <a:xfrm rot="5400000">
            <a:off x="7635986" y="1281863"/>
            <a:ext cx="2375939" cy="1027762"/>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2" name="Google Shape;172;p16"/>
          <p:cNvSpPr/>
          <p:nvPr/>
        </p:nvSpPr>
        <p:spPr>
          <a:xfrm rot="-2700000">
            <a:off x="8835447" y="37770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6"/>
          <p:cNvSpPr/>
          <p:nvPr/>
        </p:nvSpPr>
        <p:spPr>
          <a:xfrm rot="-2700000">
            <a:off x="370806" y="47085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4" name="Google Shape;174;p16"/>
          <p:cNvSpPr/>
          <p:nvPr/>
        </p:nvSpPr>
        <p:spPr>
          <a:xfrm rot="-2700000">
            <a:off x="8641290" y="46323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5" name="Google Shape;175;p16"/>
          <p:cNvSpPr/>
          <p:nvPr/>
        </p:nvSpPr>
        <p:spPr>
          <a:xfrm rot="-2700000">
            <a:off x="4342373" y="482328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16"/>
          <p:cNvSpPr/>
          <p:nvPr/>
        </p:nvSpPr>
        <p:spPr>
          <a:xfrm rot="-2700000">
            <a:off x="6710306" y="19513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6"/>
          <p:cNvSpPr/>
          <p:nvPr/>
        </p:nvSpPr>
        <p:spPr>
          <a:xfrm>
            <a:off x="222685" y="27894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TITLE_ONLY_1_2_1">
    <p:spTree>
      <p:nvGrpSpPr>
        <p:cNvPr id="178" name="Shape 178"/>
        <p:cNvGrpSpPr/>
        <p:nvPr/>
      </p:nvGrpSpPr>
      <p:grpSpPr>
        <a:xfrm>
          <a:off x="0" y="0"/>
          <a:ext cx="0" cy="0"/>
          <a:chOff x="0" y="0"/>
          <a:chExt cx="0" cy="0"/>
        </a:xfrm>
      </p:grpSpPr>
      <p:sp>
        <p:nvSpPr>
          <p:cNvPr id="179" name="Google Shape;179;p17"/>
          <p:cNvSpPr/>
          <p:nvPr/>
        </p:nvSpPr>
        <p:spPr>
          <a:xfrm>
            <a:off x="7809084" y="4007584"/>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0" name="Google Shape;180;p17"/>
          <p:cNvSpPr/>
          <p:nvPr/>
        </p:nvSpPr>
        <p:spPr>
          <a:xfrm>
            <a:off x="-1593743" y="1791593"/>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7"/>
          <p:cNvSpPr/>
          <p:nvPr/>
        </p:nvSpPr>
        <p:spPr>
          <a:xfrm rot="-2700000">
            <a:off x="208147" y="56792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7"/>
          <p:cNvSpPr/>
          <p:nvPr/>
        </p:nvSpPr>
        <p:spPr>
          <a:xfrm rot="-2700000">
            <a:off x="547506" y="463242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17"/>
          <p:cNvSpPr/>
          <p:nvPr/>
        </p:nvSpPr>
        <p:spPr>
          <a:xfrm rot="-2700000">
            <a:off x="8089790" y="2257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17"/>
          <p:cNvSpPr/>
          <p:nvPr/>
        </p:nvSpPr>
        <p:spPr>
          <a:xfrm rot="-2700000">
            <a:off x="4891398" y="46324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17"/>
          <p:cNvSpPr/>
          <p:nvPr/>
        </p:nvSpPr>
        <p:spPr>
          <a:xfrm rot="-2700000">
            <a:off x="8784281" y="270473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17"/>
          <p:cNvSpPr/>
          <p:nvPr/>
        </p:nvSpPr>
        <p:spPr>
          <a:xfrm>
            <a:off x="4423435" y="2016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1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TITLE_ONLY_1_1_1_1">
    <p:spTree>
      <p:nvGrpSpPr>
        <p:cNvPr id="188" name="Shape 188"/>
        <p:cNvGrpSpPr/>
        <p:nvPr/>
      </p:nvGrpSpPr>
      <p:grpSpPr>
        <a:xfrm>
          <a:off x="0" y="0"/>
          <a:ext cx="0" cy="0"/>
          <a:chOff x="0" y="0"/>
          <a:chExt cx="0" cy="0"/>
        </a:xfrm>
      </p:grpSpPr>
      <p:sp>
        <p:nvSpPr>
          <p:cNvPr id="189" name="Google Shape;189;p1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90" name="Google Shape;190;p18"/>
          <p:cNvSpPr/>
          <p:nvPr/>
        </p:nvSpPr>
        <p:spPr>
          <a:xfrm>
            <a:off x="-995441" y="4347584"/>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1" name="Google Shape;191;p18"/>
          <p:cNvSpPr/>
          <p:nvPr/>
        </p:nvSpPr>
        <p:spPr>
          <a:xfrm>
            <a:off x="6570050" y="5"/>
            <a:ext cx="1320889" cy="571378"/>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18"/>
          <p:cNvSpPr/>
          <p:nvPr/>
        </p:nvSpPr>
        <p:spPr>
          <a:xfrm rot="-2700000">
            <a:off x="348672" y="376089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18"/>
          <p:cNvSpPr/>
          <p:nvPr/>
        </p:nvSpPr>
        <p:spPr>
          <a:xfrm rot="-2700000">
            <a:off x="154531" y="7176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8"/>
          <p:cNvSpPr/>
          <p:nvPr/>
        </p:nvSpPr>
        <p:spPr>
          <a:xfrm rot="-2700000">
            <a:off x="5835865" y="217041"/>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8"/>
          <p:cNvSpPr/>
          <p:nvPr/>
        </p:nvSpPr>
        <p:spPr>
          <a:xfrm rot="-2700000">
            <a:off x="8076748" y="48178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8"/>
          <p:cNvSpPr/>
          <p:nvPr/>
        </p:nvSpPr>
        <p:spPr>
          <a:xfrm rot="-2700000">
            <a:off x="3131756" y="48178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8"/>
          <p:cNvSpPr/>
          <p:nvPr/>
        </p:nvSpPr>
        <p:spPr>
          <a:xfrm>
            <a:off x="8756660" y="212113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98" name="Google Shape;198;p18"/>
          <p:cNvGrpSpPr/>
          <p:nvPr/>
        </p:nvGrpSpPr>
        <p:grpSpPr>
          <a:xfrm>
            <a:off x="8629633" y="4002066"/>
            <a:ext cx="901968" cy="901968"/>
            <a:chOff x="1350404" y="-3124999"/>
            <a:chExt cx="1570279" cy="1570279"/>
          </a:xfrm>
        </p:grpSpPr>
        <p:sp>
          <p:nvSpPr>
            <p:cNvPr id="199" name="Google Shape;199;p18"/>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8"/>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1" name="Google Shape;201;p18"/>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2" name="Google Shape;202;p18"/>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203" name="Shape 203"/>
        <p:cNvGrpSpPr/>
        <p:nvPr/>
      </p:nvGrpSpPr>
      <p:grpSpPr>
        <a:xfrm>
          <a:off x="0" y="0"/>
          <a:ext cx="0" cy="0"/>
          <a:chOff x="0" y="0"/>
          <a:chExt cx="0" cy="0"/>
        </a:xfrm>
      </p:grpSpPr>
      <p:sp>
        <p:nvSpPr>
          <p:cNvPr id="204" name="Google Shape;204;p19"/>
          <p:cNvSpPr txBox="1"/>
          <p:nvPr>
            <p:ph idx="1" type="subTitle"/>
          </p:nvPr>
        </p:nvSpPr>
        <p:spPr>
          <a:xfrm>
            <a:off x="4938050" y="2727754"/>
            <a:ext cx="3346200" cy="867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205" name="Google Shape;205;p19"/>
          <p:cNvSpPr txBox="1"/>
          <p:nvPr>
            <p:ph type="title"/>
          </p:nvPr>
        </p:nvSpPr>
        <p:spPr>
          <a:xfrm>
            <a:off x="7151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r">
              <a:spcBef>
                <a:spcPts val="0"/>
              </a:spcBef>
              <a:spcAft>
                <a:spcPts val="0"/>
              </a:spcAft>
              <a:buSzPts val="3500"/>
              <a:buNone/>
              <a:defRPr/>
            </a:lvl2pPr>
            <a:lvl3pPr lvl="2" rtl="0" algn="r">
              <a:spcBef>
                <a:spcPts val="0"/>
              </a:spcBef>
              <a:spcAft>
                <a:spcPts val="0"/>
              </a:spcAft>
              <a:buSzPts val="3500"/>
              <a:buNone/>
              <a:defRPr/>
            </a:lvl3pPr>
            <a:lvl4pPr lvl="3" rtl="0" algn="r">
              <a:spcBef>
                <a:spcPts val="0"/>
              </a:spcBef>
              <a:spcAft>
                <a:spcPts val="0"/>
              </a:spcAft>
              <a:buSzPts val="3500"/>
              <a:buNone/>
              <a:defRPr/>
            </a:lvl4pPr>
            <a:lvl5pPr lvl="4" rtl="0" algn="r">
              <a:spcBef>
                <a:spcPts val="0"/>
              </a:spcBef>
              <a:spcAft>
                <a:spcPts val="0"/>
              </a:spcAft>
              <a:buSzPts val="3500"/>
              <a:buNone/>
              <a:defRPr/>
            </a:lvl5pPr>
            <a:lvl6pPr lvl="5" rtl="0" algn="r">
              <a:spcBef>
                <a:spcPts val="0"/>
              </a:spcBef>
              <a:spcAft>
                <a:spcPts val="0"/>
              </a:spcAft>
              <a:buSzPts val="3500"/>
              <a:buNone/>
              <a:defRPr/>
            </a:lvl6pPr>
            <a:lvl7pPr lvl="6" rtl="0" algn="r">
              <a:spcBef>
                <a:spcPts val="0"/>
              </a:spcBef>
              <a:spcAft>
                <a:spcPts val="0"/>
              </a:spcAft>
              <a:buSzPts val="3500"/>
              <a:buNone/>
              <a:defRPr/>
            </a:lvl7pPr>
            <a:lvl8pPr lvl="7" rtl="0" algn="r">
              <a:spcBef>
                <a:spcPts val="0"/>
              </a:spcBef>
              <a:spcAft>
                <a:spcPts val="0"/>
              </a:spcAft>
              <a:buSzPts val="3500"/>
              <a:buNone/>
              <a:defRPr/>
            </a:lvl8pPr>
            <a:lvl9pPr lvl="8" rtl="0" algn="r">
              <a:spcBef>
                <a:spcPts val="0"/>
              </a:spcBef>
              <a:spcAft>
                <a:spcPts val="0"/>
              </a:spcAft>
              <a:buSzPts val="35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TITLE_AND_BODY_1_1">
    <p:spTree>
      <p:nvGrpSpPr>
        <p:cNvPr id="206" name="Shape 206"/>
        <p:cNvGrpSpPr/>
        <p:nvPr/>
      </p:nvGrpSpPr>
      <p:grpSpPr>
        <a:xfrm>
          <a:off x="0" y="0"/>
          <a:ext cx="0" cy="0"/>
          <a:chOff x="0" y="0"/>
          <a:chExt cx="0" cy="0"/>
        </a:xfrm>
      </p:grpSpPr>
      <p:sp>
        <p:nvSpPr>
          <p:cNvPr id="207" name="Google Shape;207;p20"/>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08" name="Google Shape;208;p20"/>
          <p:cNvSpPr txBox="1"/>
          <p:nvPr>
            <p:ph idx="1" type="body"/>
          </p:nvPr>
        </p:nvSpPr>
        <p:spPr>
          <a:xfrm>
            <a:off x="720000" y="1071300"/>
            <a:ext cx="3472200" cy="15540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Font typeface="Darker Grotesque SemiBold"/>
              <a:buChar char="●"/>
              <a:defRPr sz="1200"/>
            </a:lvl1pPr>
            <a:lvl2pPr indent="-304800" lvl="1" marL="914400" rtl="0">
              <a:lnSpc>
                <a:spcPct val="115000"/>
              </a:lnSpc>
              <a:spcBef>
                <a:spcPts val="0"/>
              </a:spcBef>
              <a:spcAft>
                <a:spcPts val="0"/>
              </a:spcAft>
              <a:buSzPts val="1200"/>
              <a:buFont typeface="Darker Grotesque SemiBold"/>
              <a:buChar char="○"/>
              <a:defRPr sz="1200"/>
            </a:lvl2pPr>
            <a:lvl3pPr indent="-304800" lvl="2" marL="1371600" rtl="0">
              <a:lnSpc>
                <a:spcPct val="115000"/>
              </a:lnSpc>
              <a:spcBef>
                <a:spcPts val="0"/>
              </a:spcBef>
              <a:spcAft>
                <a:spcPts val="0"/>
              </a:spcAft>
              <a:buSzPts val="1200"/>
              <a:buFont typeface="Darker Grotesque SemiBold"/>
              <a:buChar char="■"/>
              <a:defRPr sz="1200"/>
            </a:lvl3pPr>
            <a:lvl4pPr indent="-304800" lvl="3" marL="1828800" rtl="0">
              <a:lnSpc>
                <a:spcPct val="115000"/>
              </a:lnSpc>
              <a:spcBef>
                <a:spcPts val="0"/>
              </a:spcBef>
              <a:spcAft>
                <a:spcPts val="0"/>
              </a:spcAft>
              <a:buSzPts val="1200"/>
              <a:buFont typeface="Darker Grotesque SemiBold"/>
              <a:buChar char="●"/>
              <a:defRPr sz="1200"/>
            </a:lvl4pPr>
            <a:lvl5pPr indent="-304800" lvl="4" marL="2286000" rtl="0">
              <a:lnSpc>
                <a:spcPct val="115000"/>
              </a:lnSpc>
              <a:spcBef>
                <a:spcPts val="0"/>
              </a:spcBef>
              <a:spcAft>
                <a:spcPts val="0"/>
              </a:spcAft>
              <a:buSzPts val="1200"/>
              <a:buFont typeface="Darker Grotesque SemiBold"/>
              <a:buChar char="○"/>
              <a:defRPr sz="1200"/>
            </a:lvl5pPr>
            <a:lvl6pPr indent="-304800" lvl="5" marL="2743200" rtl="0">
              <a:lnSpc>
                <a:spcPct val="115000"/>
              </a:lnSpc>
              <a:spcBef>
                <a:spcPts val="0"/>
              </a:spcBef>
              <a:spcAft>
                <a:spcPts val="0"/>
              </a:spcAft>
              <a:buSzPts val="1200"/>
              <a:buFont typeface="Darker Grotesque SemiBold"/>
              <a:buChar char="■"/>
              <a:defRPr sz="1200"/>
            </a:lvl6pPr>
            <a:lvl7pPr indent="-304800" lvl="6" marL="3200400" rtl="0">
              <a:lnSpc>
                <a:spcPct val="115000"/>
              </a:lnSpc>
              <a:spcBef>
                <a:spcPts val="0"/>
              </a:spcBef>
              <a:spcAft>
                <a:spcPts val="0"/>
              </a:spcAft>
              <a:buSzPts val="1200"/>
              <a:buFont typeface="Darker Grotesque SemiBold"/>
              <a:buChar char="●"/>
              <a:defRPr sz="1200"/>
            </a:lvl7pPr>
            <a:lvl8pPr indent="-304800" lvl="7" marL="3657600" rtl="0">
              <a:lnSpc>
                <a:spcPct val="115000"/>
              </a:lnSpc>
              <a:spcBef>
                <a:spcPts val="0"/>
              </a:spcBef>
              <a:spcAft>
                <a:spcPts val="0"/>
              </a:spcAft>
              <a:buSzPts val="1200"/>
              <a:buFont typeface="Darker Grotesque SemiBold"/>
              <a:buChar char="○"/>
              <a:defRPr sz="1200"/>
            </a:lvl8pPr>
            <a:lvl9pPr indent="-304800" lvl="8" marL="4114800" rtl="0">
              <a:lnSpc>
                <a:spcPct val="115000"/>
              </a:lnSpc>
              <a:spcBef>
                <a:spcPts val="0"/>
              </a:spcBef>
              <a:spcAft>
                <a:spcPts val="0"/>
              </a:spcAft>
              <a:buSzPts val="1200"/>
              <a:buFont typeface="Darker Grotesque SemiBold"/>
              <a:buChar char="■"/>
              <a:defRPr sz="1200"/>
            </a:lvl9pPr>
          </a:lstStyle>
          <a:p/>
        </p:txBody>
      </p:sp>
      <p:sp>
        <p:nvSpPr>
          <p:cNvPr id="209" name="Google Shape;209;p20"/>
          <p:cNvSpPr/>
          <p:nvPr/>
        </p:nvSpPr>
        <p:spPr>
          <a:xfrm rot="5400000">
            <a:off x="7832400" y="2002737"/>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0" name="Google Shape;210;p20"/>
          <p:cNvSpPr/>
          <p:nvPr/>
        </p:nvSpPr>
        <p:spPr>
          <a:xfrm rot="-5400000">
            <a:off x="-780350" y="388331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20"/>
          <p:cNvSpPr/>
          <p:nvPr/>
        </p:nvSpPr>
        <p:spPr>
          <a:xfrm>
            <a:off x="4595782" y="-1767482"/>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12" name="Google Shape;212;p20"/>
          <p:cNvGrpSpPr/>
          <p:nvPr/>
        </p:nvGrpSpPr>
        <p:grpSpPr>
          <a:xfrm>
            <a:off x="-351142" y="3098441"/>
            <a:ext cx="901968" cy="901968"/>
            <a:chOff x="1350404" y="-3124999"/>
            <a:chExt cx="1570279" cy="1570279"/>
          </a:xfrm>
        </p:grpSpPr>
        <p:sp>
          <p:nvSpPr>
            <p:cNvPr id="213" name="Google Shape;213;p20"/>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4" name="Google Shape;214;p20"/>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20"/>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20"/>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7" name="Google Shape;217;p20"/>
          <p:cNvSpPr/>
          <p:nvPr/>
        </p:nvSpPr>
        <p:spPr>
          <a:xfrm rot="-2700000">
            <a:off x="8806335" y="383467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8" name="Google Shape;218;p20"/>
          <p:cNvSpPr/>
          <p:nvPr/>
        </p:nvSpPr>
        <p:spPr>
          <a:xfrm rot="-2700000">
            <a:off x="4268506" y="13402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9" name="Google Shape;219;p20"/>
          <p:cNvSpPr/>
          <p:nvPr/>
        </p:nvSpPr>
        <p:spPr>
          <a:xfrm rot="-2700000">
            <a:off x="2882565" y="470115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0" name="Google Shape;220;p20"/>
          <p:cNvSpPr/>
          <p:nvPr/>
        </p:nvSpPr>
        <p:spPr>
          <a:xfrm rot="-2700000">
            <a:off x="8542623" y="5679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20"/>
          <p:cNvSpPr/>
          <p:nvPr/>
        </p:nvSpPr>
        <p:spPr>
          <a:xfrm rot="-2700000">
            <a:off x="7004456" y="48232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20"/>
          <p:cNvSpPr/>
          <p:nvPr/>
        </p:nvSpPr>
        <p:spPr>
          <a:xfrm>
            <a:off x="271510" y="67153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4" name="Shape 24"/>
        <p:cNvGrpSpPr/>
        <p:nvPr/>
      </p:nvGrpSpPr>
      <p:grpSpPr>
        <a:xfrm>
          <a:off x="0" y="0"/>
          <a:ext cx="0" cy="0"/>
          <a:chOff x="0" y="0"/>
          <a:chExt cx="0" cy="0"/>
        </a:xfrm>
      </p:grpSpPr>
      <p:sp>
        <p:nvSpPr>
          <p:cNvPr id="25" name="Google Shape;25;p3"/>
          <p:cNvSpPr/>
          <p:nvPr/>
        </p:nvSpPr>
        <p:spPr>
          <a:xfrm>
            <a:off x="-1626298" y="2598094"/>
            <a:ext cx="3114423" cy="3114423"/>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 name="Google Shape;26;p3"/>
          <p:cNvSpPr/>
          <p:nvPr/>
        </p:nvSpPr>
        <p:spPr>
          <a:xfrm>
            <a:off x="7191750" y="-13688"/>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 name="Google Shape;27;p3"/>
          <p:cNvSpPr/>
          <p:nvPr/>
        </p:nvSpPr>
        <p:spPr>
          <a:xfrm>
            <a:off x="359972" y="7434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 name="Google Shape;28;p3"/>
          <p:cNvSpPr/>
          <p:nvPr/>
        </p:nvSpPr>
        <p:spPr>
          <a:xfrm rot="-2700000">
            <a:off x="4446660" y="20412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3"/>
          <p:cNvSpPr/>
          <p:nvPr/>
        </p:nvSpPr>
        <p:spPr>
          <a:xfrm rot="-2700000">
            <a:off x="8603477" y="250310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3"/>
          <p:cNvSpPr/>
          <p:nvPr/>
        </p:nvSpPr>
        <p:spPr>
          <a:xfrm rot="-2700000">
            <a:off x="2404760" y="476165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 name="Google Shape;31;p3"/>
          <p:cNvSpPr/>
          <p:nvPr/>
        </p:nvSpPr>
        <p:spPr>
          <a:xfrm rot="-2700000">
            <a:off x="6853619" y="463243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 name="Google Shape;32;p3"/>
          <p:cNvSpPr/>
          <p:nvPr/>
        </p:nvSpPr>
        <p:spPr>
          <a:xfrm>
            <a:off x="8848072" y="439673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3"/>
          <p:cNvSpPr txBox="1"/>
          <p:nvPr>
            <p:ph type="title"/>
          </p:nvPr>
        </p:nvSpPr>
        <p:spPr>
          <a:xfrm>
            <a:off x="3151900" y="1636350"/>
            <a:ext cx="4150500" cy="1302300"/>
          </a:xfrm>
          <a:prstGeom prst="rect">
            <a:avLst/>
          </a:prstGeom>
          <a:ln>
            <a:noFill/>
          </a:ln>
        </p:spPr>
        <p:txBody>
          <a:bodyPr anchorCtr="0" anchor="b" bIns="91425" lIns="91425" spcFirstLastPara="1" rIns="91425" wrap="square" tIns="91425">
            <a:noAutofit/>
          </a:bodyPr>
          <a:lstStyle>
            <a:lvl1pPr lvl="0">
              <a:spcBef>
                <a:spcPts val="0"/>
              </a:spcBef>
              <a:spcAft>
                <a:spcPts val="0"/>
              </a:spcAft>
              <a:buSzPts val="3600"/>
              <a:buNone/>
              <a:defRPr sz="4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4" name="Google Shape;34;p3"/>
          <p:cNvSpPr txBox="1"/>
          <p:nvPr>
            <p:ph hasCustomPrompt="1" idx="2" type="title"/>
          </p:nvPr>
        </p:nvSpPr>
        <p:spPr>
          <a:xfrm>
            <a:off x="1475300" y="1690000"/>
            <a:ext cx="1294500" cy="9081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6000"/>
              <a:buNone/>
              <a:defRPr sz="48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35" name="Google Shape;35;p3"/>
          <p:cNvSpPr txBox="1"/>
          <p:nvPr>
            <p:ph idx="1" type="subTitle"/>
          </p:nvPr>
        </p:nvSpPr>
        <p:spPr>
          <a:xfrm>
            <a:off x="3151900" y="3080475"/>
            <a:ext cx="3124800" cy="693000"/>
          </a:xfrm>
          <a:prstGeom prst="rect">
            <a:avLst/>
          </a:prstGeom>
          <a:solidFill>
            <a:schemeClr val="dk2"/>
          </a:solidFill>
        </p:spPr>
        <p:txBody>
          <a:bodyPr anchorCtr="0" anchor="t" bIns="91425" lIns="91425" spcFirstLastPara="1" rIns="91425" wrap="square" tIns="91425">
            <a:noAutofit/>
          </a:bodyPr>
          <a:lstStyle>
            <a:lvl1pPr lvl="0" rtl="0">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_1_1">
    <p:spTree>
      <p:nvGrpSpPr>
        <p:cNvPr id="223" name="Shape 223"/>
        <p:cNvGrpSpPr/>
        <p:nvPr/>
      </p:nvGrpSpPr>
      <p:grpSpPr>
        <a:xfrm>
          <a:off x="0" y="0"/>
          <a:ext cx="0" cy="0"/>
          <a:chOff x="0" y="0"/>
          <a:chExt cx="0" cy="0"/>
        </a:xfrm>
      </p:grpSpPr>
      <p:sp>
        <p:nvSpPr>
          <p:cNvPr id="224" name="Google Shape;224;p2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225" name="Google Shape;225;p21"/>
          <p:cNvSpPr txBox="1"/>
          <p:nvPr>
            <p:ph idx="1" type="body"/>
          </p:nvPr>
        </p:nvSpPr>
        <p:spPr>
          <a:xfrm>
            <a:off x="720000" y="1071300"/>
            <a:ext cx="7704000" cy="35328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Darker Grotesque SemiBold"/>
              <a:buChar char="●"/>
              <a:defRPr sz="1200"/>
            </a:lvl1pPr>
            <a:lvl2pPr indent="-304800" lvl="1" marL="914400" rtl="0">
              <a:lnSpc>
                <a:spcPct val="115000"/>
              </a:lnSpc>
              <a:spcBef>
                <a:spcPts val="1000"/>
              </a:spcBef>
              <a:spcAft>
                <a:spcPts val="0"/>
              </a:spcAft>
              <a:buSzPts val="1200"/>
              <a:buFont typeface="Darker Grotesque SemiBold"/>
              <a:buChar char="○"/>
              <a:defRPr sz="1200"/>
            </a:lvl2pPr>
            <a:lvl3pPr indent="-304800" lvl="2" marL="1371600" rtl="0">
              <a:lnSpc>
                <a:spcPct val="115000"/>
              </a:lnSpc>
              <a:spcBef>
                <a:spcPts val="0"/>
              </a:spcBef>
              <a:spcAft>
                <a:spcPts val="0"/>
              </a:spcAft>
              <a:buSzPts val="1200"/>
              <a:buFont typeface="Darker Grotesque SemiBold"/>
              <a:buChar char="■"/>
              <a:defRPr sz="1200"/>
            </a:lvl3pPr>
            <a:lvl4pPr indent="-304800" lvl="3" marL="1828800" rtl="0">
              <a:lnSpc>
                <a:spcPct val="115000"/>
              </a:lnSpc>
              <a:spcBef>
                <a:spcPts val="0"/>
              </a:spcBef>
              <a:spcAft>
                <a:spcPts val="0"/>
              </a:spcAft>
              <a:buSzPts val="1200"/>
              <a:buFont typeface="Darker Grotesque SemiBold"/>
              <a:buChar char="●"/>
              <a:defRPr sz="1200"/>
            </a:lvl4pPr>
            <a:lvl5pPr indent="-304800" lvl="4" marL="2286000" rtl="0">
              <a:lnSpc>
                <a:spcPct val="115000"/>
              </a:lnSpc>
              <a:spcBef>
                <a:spcPts val="0"/>
              </a:spcBef>
              <a:spcAft>
                <a:spcPts val="0"/>
              </a:spcAft>
              <a:buSzPts val="1200"/>
              <a:buFont typeface="Darker Grotesque SemiBold"/>
              <a:buChar char="○"/>
              <a:defRPr sz="1200"/>
            </a:lvl5pPr>
            <a:lvl6pPr indent="-304800" lvl="5" marL="2743200" rtl="0">
              <a:lnSpc>
                <a:spcPct val="115000"/>
              </a:lnSpc>
              <a:spcBef>
                <a:spcPts val="0"/>
              </a:spcBef>
              <a:spcAft>
                <a:spcPts val="0"/>
              </a:spcAft>
              <a:buSzPts val="1200"/>
              <a:buFont typeface="Darker Grotesque SemiBold"/>
              <a:buChar char="■"/>
              <a:defRPr sz="1200"/>
            </a:lvl6pPr>
            <a:lvl7pPr indent="-304800" lvl="6" marL="3200400" rtl="0">
              <a:lnSpc>
                <a:spcPct val="115000"/>
              </a:lnSpc>
              <a:spcBef>
                <a:spcPts val="0"/>
              </a:spcBef>
              <a:spcAft>
                <a:spcPts val="0"/>
              </a:spcAft>
              <a:buSzPts val="1200"/>
              <a:buFont typeface="Darker Grotesque SemiBold"/>
              <a:buChar char="●"/>
              <a:defRPr sz="1200"/>
            </a:lvl7pPr>
            <a:lvl8pPr indent="-304800" lvl="7" marL="3657600" rtl="0">
              <a:lnSpc>
                <a:spcPct val="115000"/>
              </a:lnSpc>
              <a:spcBef>
                <a:spcPts val="0"/>
              </a:spcBef>
              <a:spcAft>
                <a:spcPts val="0"/>
              </a:spcAft>
              <a:buSzPts val="1200"/>
              <a:buFont typeface="Darker Grotesque SemiBold"/>
              <a:buChar char="○"/>
              <a:defRPr sz="1200"/>
            </a:lvl8pPr>
            <a:lvl9pPr indent="-304800" lvl="8" marL="4114800" rtl="0">
              <a:lnSpc>
                <a:spcPct val="115000"/>
              </a:lnSpc>
              <a:spcBef>
                <a:spcPts val="0"/>
              </a:spcBef>
              <a:spcAft>
                <a:spcPts val="0"/>
              </a:spcAft>
              <a:buSzPts val="1200"/>
              <a:buFont typeface="Darker Grotesque SemiBold"/>
              <a:buChar char="■"/>
              <a:defRPr sz="1200"/>
            </a:lvl9pPr>
          </a:lstStyle>
          <a:p/>
        </p:txBody>
      </p:sp>
      <p:sp>
        <p:nvSpPr>
          <p:cNvPr id="226" name="Google Shape;226;p21"/>
          <p:cNvSpPr/>
          <p:nvPr/>
        </p:nvSpPr>
        <p:spPr>
          <a:xfrm>
            <a:off x="-1044276" y="4195475"/>
            <a:ext cx="2250256" cy="2250256"/>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7" name="Google Shape;227;p21"/>
          <p:cNvSpPr/>
          <p:nvPr/>
        </p:nvSpPr>
        <p:spPr>
          <a:xfrm rot="-2700000">
            <a:off x="4115847" y="22572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21"/>
          <p:cNvSpPr/>
          <p:nvPr/>
        </p:nvSpPr>
        <p:spPr>
          <a:xfrm rot="-2700000">
            <a:off x="339181" y="345560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21"/>
          <p:cNvSpPr/>
          <p:nvPr/>
        </p:nvSpPr>
        <p:spPr>
          <a:xfrm rot="-2700000">
            <a:off x="238798" y="6627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0" name="Google Shape;230;p21"/>
          <p:cNvSpPr/>
          <p:nvPr/>
        </p:nvSpPr>
        <p:spPr>
          <a:xfrm>
            <a:off x="5901035" y="47448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1" name="Google Shape;231;p21"/>
          <p:cNvSpPr/>
          <p:nvPr/>
        </p:nvSpPr>
        <p:spPr>
          <a:xfrm>
            <a:off x="504906" y="4603993"/>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2" name="Google Shape;232;p21"/>
          <p:cNvSpPr/>
          <p:nvPr/>
        </p:nvSpPr>
        <p:spPr>
          <a:xfrm>
            <a:off x="7100824" y="-1702700"/>
            <a:ext cx="2250256" cy="2250256"/>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3" name="Google Shape;233;p21"/>
          <p:cNvSpPr/>
          <p:nvPr/>
        </p:nvSpPr>
        <p:spPr>
          <a:xfrm rot="-2700000">
            <a:off x="8780806" y="45790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4" name="Google Shape;234;p21"/>
          <p:cNvSpPr/>
          <p:nvPr/>
        </p:nvSpPr>
        <p:spPr>
          <a:xfrm>
            <a:off x="8734110" y="8249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235" name="Shape 235"/>
        <p:cNvGrpSpPr/>
        <p:nvPr/>
      </p:nvGrpSpPr>
      <p:grpSpPr>
        <a:xfrm>
          <a:off x="0" y="0"/>
          <a:ext cx="0" cy="0"/>
          <a:chOff x="0" y="0"/>
          <a:chExt cx="0" cy="0"/>
        </a:xfrm>
      </p:grpSpPr>
      <p:sp>
        <p:nvSpPr>
          <p:cNvPr id="236" name="Google Shape;236;p22"/>
          <p:cNvSpPr txBox="1"/>
          <p:nvPr>
            <p:ph idx="1" type="subTitle"/>
          </p:nvPr>
        </p:nvSpPr>
        <p:spPr>
          <a:xfrm>
            <a:off x="3780475" y="1545650"/>
            <a:ext cx="465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7" name="Google Shape;237;p22"/>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38" name="Google Shape;238;p22"/>
          <p:cNvSpPr txBox="1"/>
          <p:nvPr>
            <p:ph idx="2" type="subTitle"/>
          </p:nvPr>
        </p:nvSpPr>
        <p:spPr>
          <a:xfrm>
            <a:off x="3780475" y="1212500"/>
            <a:ext cx="46503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39" name="Google Shape;239;p22"/>
          <p:cNvSpPr txBox="1"/>
          <p:nvPr>
            <p:ph idx="3" type="subTitle"/>
          </p:nvPr>
        </p:nvSpPr>
        <p:spPr>
          <a:xfrm>
            <a:off x="3780475" y="2716013"/>
            <a:ext cx="465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0" name="Google Shape;240;p22"/>
          <p:cNvSpPr txBox="1"/>
          <p:nvPr>
            <p:ph idx="4" type="subTitle"/>
          </p:nvPr>
        </p:nvSpPr>
        <p:spPr>
          <a:xfrm>
            <a:off x="3780475" y="2382863"/>
            <a:ext cx="46503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1" name="Google Shape;241;p22"/>
          <p:cNvSpPr txBox="1"/>
          <p:nvPr>
            <p:ph idx="5" type="subTitle"/>
          </p:nvPr>
        </p:nvSpPr>
        <p:spPr>
          <a:xfrm>
            <a:off x="3780475" y="3886375"/>
            <a:ext cx="46503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22"/>
          <p:cNvSpPr txBox="1"/>
          <p:nvPr>
            <p:ph idx="6" type="subTitle"/>
          </p:nvPr>
        </p:nvSpPr>
        <p:spPr>
          <a:xfrm>
            <a:off x="3780475" y="3553225"/>
            <a:ext cx="46503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43" name="Google Shape;243;p22"/>
          <p:cNvSpPr/>
          <p:nvPr/>
        </p:nvSpPr>
        <p:spPr>
          <a:xfrm>
            <a:off x="-1159675" y="3421300"/>
            <a:ext cx="2592501" cy="2592501"/>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4" name="Google Shape;244;p22"/>
          <p:cNvSpPr/>
          <p:nvPr/>
        </p:nvSpPr>
        <p:spPr>
          <a:xfrm>
            <a:off x="4591750" y="-412263"/>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5" name="Google Shape;245;p22"/>
          <p:cNvSpPr/>
          <p:nvPr/>
        </p:nvSpPr>
        <p:spPr>
          <a:xfrm rot="-2700000">
            <a:off x="8806072" y="41272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6" name="Google Shape;246;p22"/>
          <p:cNvSpPr/>
          <p:nvPr/>
        </p:nvSpPr>
        <p:spPr>
          <a:xfrm rot="-2700000">
            <a:off x="8737815" y="5679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7" name="Google Shape;247;p22"/>
          <p:cNvSpPr/>
          <p:nvPr/>
        </p:nvSpPr>
        <p:spPr>
          <a:xfrm rot="-2700000">
            <a:off x="2888948" y="47421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8" name="Google Shape;248;p22"/>
          <p:cNvSpPr/>
          <p:nvPr/>
        </p:nvSpPr>
        <p:spPr>
          <a:xfrm rot="-2700000">
            <a:off x="180556" y="2793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49" name="Google Shape;249;p22"/>
          <p:cNvSpPr/>
          <p:nvPr/>
        </p:nvSpPr>
        <p:spPr>
          <a:xfrm>
            <a:off x="346285" y="22530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0" name="Google Shape;250;p22"/>
          <p:cNvGrpSpPr/>
          <p:nvPr/>
        </p:nvGrpSpPr>
        <p:grpSpPr>
          <a:xfrm>
            <a:off x="4121021" y="-456934"/>
            <a:ext cx="901968" cy="901968"/>
            <a:chOff x="1350404" y="-3124999"/>
            <a:chExt cx="1570279" cy="1570279"/>
          </a:xfrm>
        </p:grpSpPr>
        <p:sp>
          <p:nvSpPr>
            <p:cNvPr id="251" name="Google Shape;251;p22"/>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2" name="Google Shape;252;p22"/>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3" name="Google Shape;253;p22"/>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54" name="Google Shape;254;p22"/>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_2">
    <p:spTree>
      <p:nvGrpSpPr>
        <p:cNvPr id="255" name="Shape 255"/>
        <p:cNvGrpSpPr/>
        <p:nvPr/>
      </p:nvGrpSpPr>
      <p:grpSpPr>
        <a:xfrm>
          <a:off x="0" y="0"/>
          <a:ext cx="0" cy="0"/>
          <a:chOff x="0" y="0"/>
          <a:chExt cx="0" cy="0"/>
        </a:xfrm>
      </p:grpSpPr>
      <p:sp>
        <p:nvSpPr>
          <p:cNvPr id="256" name="Google Shape;256;p23"/>
          <p:cNvSpPr txBox="1"/>
          <p:nvPr>
            <p:ph idx="1" type="subTitle"/>
          </p:nvPr>
        </p:nvSpPr>
        <p:spPr>
          <a:xfrm>
            <a:off x="1647700" y="1527800"/>
            <a:ext cx="6222000" cy="40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57" name="Google Shape;257;p2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8" name="Google Shape;258;p23"/>
          <p:cNvSpPr txBox="1"/>
          <p:nvPr>
            <p:ph hasCustomPrompt="1" idx="2" type="title"/>
          </p:nvPr>
        </p:nvSpPr>
        <p:spPr>
          <a:xfrm>
            <a:off x="796200" y="1270850"/>
            <a:ext cx="7314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59" name="Google Shape;259;p23"/>
          <p:cNvSpPr txBox="1"/>
          <p:nvPr>
            <p:ph idx="3" type="subTitle"/>
          </p:nvPr>
        </p:nvSpPr>
        <p:spPr>
          <a:xfrm>
            <a:off x="1647700" y="1194650"/>
            <a:ext cx="62220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0" name="Google Shape;260;p23"/>
          <p:cNvSpPr txBox="1"/>
          <p:nvPr>
            <p:ph idx="4" type="subTitle"/>
          </p:nvPr>
        </p:nvSpPr>
        <p:spPr>
          <a:xfrm>
            <a:off x="1647700" y="2392800"/>
            <a:ext cx="6222000" cy="40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1" name="Google Shape;261;p23"/>
          <p:cNvSpPr txBox="1"/>
          <p:nvPr>
            <p:ph hasCustomPrompt="1" idx="5" type="title"/>
          </p:nvPr>
        </p:nvSpPr>
        <p:spPr>
          <a:xfrm>
            <a:off x="796200" y="2135850"/>
            <a:ext cx="7314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2" name="Google Shape;262;p23"/>
          <p:cNvSpPr txBox="1"/>
          <p:nvPr>
            <p:ph idx="6" type="subTitle"/>
          </p:nvPr>
        </p:nvSpPr>
        <p:spPr>
          <a:xfrm>
            <a:off x="1647700" y="2059650"/>
            <a:ext cx="62220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3" name="Google Shape;263;p23"/>
          <p:cNvSpPr txBox="1"/>
          <p:nvPr>
            <p:ph idx="7" type="subTitle"/>
          </p:nvPr>
        </p:nvSpPr>
        <p:spPr>
          <a:xfrm>
            <a:off x="1647700" y="3257800"/>
            <a:ext cx="6222000" cy="40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4" name="Google Shape;264;p23"/>
          <p:cNvSpPr txBox="1"/>
          <p:nvPr>
            <p:ph hasCustomPrompt="1" idx="8" type="title"/>
          </p:nvPr>
        </p:nvSpPr>
        <p:spPr>
          <a:xfrm>
            <a:off x="796200" y="3000850"/>
            <a:ext cx="7314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5" name="Google Shape;265;p23"/>
          <p:cNvSpPr txBox="1"/>
          <p:nvPr>
            <p:ph idx="9" type="subTitle"/>
          </p:nvPr>
        </p:nvSpPr>
        <p:spPr>
          <a:xfrm>
            <a:off x="1647700" y="2924650"/>
            <a:ext cx="62220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6" name="Google Shape;266;p23"/>
          <p:cNvSpPr txBox="1"/>
          <p:nvPr>
            <p:ph idx="13" type="subTitle"/>
          </p:nvPr>
        </p:nvSpPr>
        <p:spPr>
          <a:xfrm>
            <a:off x="1647700" y="4122800"/>
            <a:ext cx="6222000" cy="4050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7" name="Google Shape;267;p23"/>
          <p:cNvSpPr txBox="1"/>
          <p:nvPr>
            <p:ph hasCustomPrompt="1" idx="14" type="title"/>
          </p:nvPr>
        </p:nvSpPr>
        <p:spPr>
          <a:xfrm>
            <a:off x="796200" y="3865850"/>
            <a:ext cx="7314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24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68" name="Google Shape;268;p23"/>
          <p:cNvSpPr txBox="1"/>
          <p:nvPr>
            <p:ph idx="15" type="subTitle"/>
          </p:nvPr>
        </p:nvSpPr>
        <p:spPr>
          <a:xfrm>
            <a:off x="1647700" y="3789650"/>
            <a:ext cx="62220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69" name="Google Shape;269;p23"/>
          <p:cNvSpPr/>
          <p:nvPr/>
        </p:nvSpPr>
        <p:spPr>
          <a:xfrm>
            <a:off x="-1584350" y="287197"/>
            <a:ext cx="2181807" cy="218180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0" name="Google Shape;270;p23"/>
          <p:cNvSpPr/>
          <p:nvPr/>
        </p:nvSpPr>
        <p:spPr>
          <a:xfrm rot="5400000">
            <a:off x="7650425" y="374796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1" name="Google Shape;271;p23"/>
          <p:cNvGrpSpPr/>
          <p:nvPr/>
        </p:nvGrpSpPr>
        <p:grpSpPr>
          <a:xfrm>
            <a:off x="7809396" y="3638666"/>
            <a:ext cx="901968" cy="901968"/>
            <a:chOff x="1350404" y="-3124999"/>
            <a:chExt cx="1570279" cy="1570279"/>
          </a:xfrm>
        </p:grpSpPr>
        <p:sp>
          <p:nvSpPr>
            <p:cNvPr id="272" name="Google Shape;272;p23"/>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3" name="Google Shape;273;p23"/>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23"/>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5" name="Google Shape;275;p23"/>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76" name="Google Shape;276;p23"/>
          <p:cNvSpPr/>
          <p:nvPr/>
        </p:nvSpPr>
        <p:spPr>
          <a:xfrm rot="-2700000">
            <a:off x="242648" y="432258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7" name="Google Shape;277;p23"/>
          <p:cNvSpPr/>
          <p:nvPr/>
        </p:nvSpPr>
        <p:spPr>
          <a:xfrm rot="-2700000">
            <a:off x="5260819" y="484103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8" name="Google Shape;278;p23"/>
          <p:cNvSpPr/>
          <p:nvPr/>
        </p:nvSpPr>
        <p:spPr>
          <a:xfrm>
            <a:off x="251447" y="8107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9" name="Google Shape;279;p23"/>
          <p:cNvSpPr/>
          <p:nvPr/>
        </p:nvSpPr>
        <p:spPr>
          <a:xfrm rot="-2700000">
            <a:off x="8687852" y="25622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23"/>
          <p:cNvSpPr/>
          <p:nvPr/>
        </p:nvSpPr>
        <p:spPr>
          <a:xfrm rot="-2700000">
            <a:off x="4121110" y="10237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81" name="Shape 281"/>
        <p:cNvGrpSpPr/>
        <p:nvPr/>
      </p:nvGrpSpPr>
      <p:grpSpPr>
        <a:xfrm>
          <a:off x="0" y="0"/>
          <a:ext cx="0" cy="0"/>
          <a:chOff x="0" y="0"/>
          <a:chExt cx="0" cy="0"/>
        </a:xfrm>
      </p:grpSpPr>
      <p:sp>
        <p:nvSpPr>
          <p:cNvPr id="282" name="Google Shape;282;p24"/>
          <p:cNvSpPr txBox="1"/>
          <p:nvPr>
            <p:ph idx="1" type="subTitle"/>
          </p:nvPr>
        </p:nvSpPr>
        <p:spPr>
          <a:xfrm>
            <a:off x="719975" y="1547350"/>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3" name="Google Shape;283;p2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4" name="Google Shape;284;p24"/>
          <p:cNvSpPr txBox="1"/>
          <p:nvPr>
            <p:ph idx="2" type="subTitle"/>
          </p:nvPr>
        </p:nvSpPr>
        <p:spPr>
          <a:xfrm>
            <a:off x="719975" y="1208500"/>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5" name="Google Shape;285;p24"/>
          <p:cNvSpPr txBox="1"/>
          <p:nvPr>
            <p:ph idx="3" type="subTitle"/>
          </p:nvPr>
        </p:nvSpPr>
        <p:spPr>
          <a:xfrm>
            <a:off x="719975" y="2715875"/>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6" name="Google Shape;286;p24"/>
          <p:cNvSpPr txBox="1"/>
          <p:nvPr>
            <p:ph idx="4" type="subTitle"/>
          </p:nvPr>
        </p:nvSpPr>
        <p:spPr>
          <a:xfrm>
            <a:off x="719975" y="2377025"/>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7" name="Google Shape;287;p24"/>
          <p:cNvSpPr txBox="1"/>
          <p:nvPr>
            <p:ph idx="5" type="subTitle"/>
          </p:nvPr>
        </p:nvSpPr>
        <p:spPr>
          <a:xfrm>
            <a:off x="719975" y="3884400"/>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88" name="Google Shape;288;p24"/>
          <p:cNvSpPr txBox="1"/>
          <p:nvPr>
            <p:ph idx="6" type="subTitle"/>
          </p:nvPr>
        </p:nvSpPr>
        <p:spPr>
          <a:xfrm>
            <a:off x="719975" y="3545550"/>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89" name="Google Shape;289;p24"/>
          <p:cNvSpPr txBox="1"/>
          <p:nvPr>
            <p:ph idx="7" type="subTitle"/>
          </p:nvPr>
        </p:nvSpPr>
        <p:spPr>
          <a:xfrm>
            <a:off x="4699375" y="1547350"/>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0" name="Google Shape;290;p24"/>
          <p:cNvSpPr txBox="1"/>
          <p:nvPr>
            <p:ph idx="8" type="subTitle"/>
          </p:nvPr>
        </p:nvSpPr>
        <p:spPr>
          <a:xfrm>
            <a:off x="4699375" y="1208500"/>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1" name="Google Shape;291;p24"/>
          <p:cNvSpPr txBox="1"/>
          <p:nvPr>
            <p:ph idx="9" type="subTitle"/>
          </p:nvPr>
        </p:nvSpPr>
        <p:spPr>
          <a:xfrm>
            <a:off x="4699375" y="2715875"/>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2" name="Google Shape;292;p24"/>
          <p:cNvSpPr txBox="1"/>
          <p:nvPr>
            <p:ph idx="13" type="subTitle"/>
          </p:nvPr>
        </p:nvSpPr>
        <p:spPr>
          <a:xfrm>
            <a:off x="4699375" y="2377025"/>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3" name="Google Shape;293;p24"/>
          <p:cNvSpPr txBox="1"/>
          <p:nvPr>
            <p:ph idx="14" type="subTitle"/>
          </p:nvPr>
        </p:nvSpPr>
        <p:spPr>
          <a:xfrm>
            <a:off x="4699375" y="3884400"/>
            <a:ext cx="3731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94" name="Google Shape;294;p24"/>
          <p:cNvSpPr txBox="1"/>
          <p:nvPr>
            <p:ph idx="15" type="subTitle"/>
          </p:nvPr>
        </p:nvSpPr>
        <p:spPr>
          <a:xfrm>
            <a:off x="4699375" y="3545550"/>
            <a:ext cx="3731400" cy="4590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5" name="Google Shape;295;p24"/>
          <p:cNvSpPr/>
          <p:nvPr/>
        </p:nvSpPr>
        <p:spPr>
          <a:xfrm rot="-5400000">
            <a:off x="-889950" y="395136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6" name="Google Shape;296;p24"/>
          <p:cNvSpPr/>
          <p:nvPr/>
        </p:nvSpPr>
        <p:spPr>
          <a:xfrm>
            <a:off x="8093184" y="-996666"/>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7" name="Google Shape;297;p24"/>
          <p:cNvSpPr/>
          <p:nvPr/>
        </p:nvSpPr>
        <p:spPr>
          <a:xfrm rot="-2700000">
            <a:off x="8833547" y="448552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24"/>
          <p:cNvSpPr/>
          <p:nvPr/>
        </p:nvSpPr>
        <p:spPr>
          <a:xfrm rot="-2700000">
            <a:off x="644581" y="2270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9" name="Google Shape;299;p24"/>
          <p:cNvSpPr/>
          <p:nvPr/>
        </p:nvSpPr>
        <p:spPr>
          <a:xfrm rot="-2700000">
            <a:off x="4914890" y="481630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0" name="Google Shape;300;p24"/>
          <p:cNvSpPr/>
          <p:nvPr/>
        </p:nvSpPr>
        <p:spPr>
          <a:xfrm rot="-2700000">
            <a:off x="240098" y="33170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24"/>
          <p:cNvSpPr/>
          <p:nvPr/>
        </p:nvSpPr>
        <p:spPr>
          <a:xfrm rot="-2700000">
            <a:off x="8639406" y="21484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2" name="Google Shape;302;p24"/>
          <p:cNvSpPr/>
          <p:nvPr/>
        </p:nvSpPr>
        <p:spPr>
          <a:xfrm>
            <a:off x="6608360" y="1986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303" name="Shape 303"/>
        <p:cNvGrpSpPr/>
        <p:nvPr/>
      </p:nvGrpSpPr>
      <p:grpSpPr>
        <a:xfrm>
          <a:off x="0" y="0"/>
          <a:ext cx="0" cy="0"/>
          <a:chOff x="0" y="0"/>
          <a:chExt cx="0" cy="0"/>
        </a:xfrm>
      </p:grpSpPr>
      <p:sp>
        <p:nvSpPr>
          <p:cNvPr id="304" name="Google Shape;304;p25"/>
          <p:cNvSpPr txBox="1"/>
          <p:nvPr>
            <p:ph type="title"/>
          </p:nvPr>
        </p:nvSpPr>
        <p:spPr>
          <a:xfrm>
            <a:off x="2347950" y="1147088"/>
            <a:ext cx="4448100" cy="1176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5" name="Google Shape;305;p25"/>
          <p:cNvSpPr txBox="1"/>
          <p:nvPr>
            <p:ph idx="1" type="subTitle"/>
          </p:nvPr>
        </p:nvSpPr>
        <p:spPr>
          <a:xfrm>
            <a:off x="2347900" y="2503800"/>
            <a:ext cx="4448100" cy="1128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06" name="Google Shape;306;p25"/>
          <p:cNvSpPr/>
          <p:nvPr/>
        </p:nvSpPr>
        <p:spPr>
          <a:xfrm>
            <a:off x="-1019876" y="1643250"/>
            <a:ext cx="2293037" cy="229303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25"/>
          <p:cNvSpPr/>
          <p:nvPr/>
        </p:nvSpPr>
        <p:spPr>
          <a:xfrm>
            <a:off x="7311550" y="-1003500"/>
            <a:ext cx="2455603" cy="2455603"/>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8" name="Google Shape;308;p25"/>
          <p:cNvSpPr/>
          <p:nvPr/>
        </p:nvSpPr>
        <p:spPr>
          <a:xfrm rot="10800000">
            <a:off x="7044900" y="4330787"/>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9" name="Google Shape;309;p25"/>
          <p:cNvSpPr/>
          <p:nvPr/>
        </p:nvSpPr>
        <p:spPr>
          <a:xfrm>
            <a:off x="-691818" y="-1638807"/>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0" name="Google Shape;310;p25"/>
          <p:cNvSpPr/>
          <p:nvPr/>
        </p:nvSpPr>
        <p:spPr>
          <a:xfrm>
            <a:off x="8454632" y="3783118"/>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1" name="Google Shape;311;p25"/>
          <p:cNvSpPr/>
          <p:nvPr/>
        </p:nvSpPr>
        <p:spPr>
          <a:xfrm rot="-2700000">
            <a:off x="1860872" y="23177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2" name="Google Shape;312;p25"/>
          <p:cNvSpPr/>
          <p:nvPr/>
        </p:nvSpPr>
        <p:spPr>
          <a:xfrm rot="-2700000">
            <a:off x="6009081" y="15565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25"/>
          <p:cNvSpPr/>
          <p:nvPr/>
        </p:nvSpPr>
        <p:spPr>
          <a:xfrm rot="-2700000">
            <a:off x="6676290" y="47131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25"/>
          <p:cNvSpPr/>
          <p:nvPr/>
        </p:nvSpPr>
        <p:spPr>
          <a:xfrm rot="-2700000">
            <a:off x="2182223" y="48111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25"/>
          <p:cNvSpPr/>
          <p:nvPr/>
        </p:nvSpPr>
        <p:spPr>
          <a:xfrm rot="-2700000">
            <a:off x="8738506" y="20268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25"/>
          <p:cNvSpPr/>
          <p:nvPr/>
        </p:nvSpPr>
        <p:spPr>
          <a:xfrm>
            <a:off x="401822" y="45441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25"/>
          <p:cNvSpPr txBox="1"/>
          <p:nvPr/>
        </p:nvSpPr>
        <p:spPr>
          <a:xfrm>
            <a:off x="2099100" y="3774575"/>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dk1"/>
                </a:solidFill>
                <a:latin typeface="Inter"/>
                <a:ea typeface="Inter"/>
                <a:cs typeface="Inter"/>
                <a:sym typeface="Inter"/>
              </a:rPr>
              <a:t>CREDITS: This presentation template was created by </a:t>
            </a:r>
            <a:r>
              <a:rPr b="1" lang="en" sz="1000" u="sng">
                <a:solidFill>
                  <a:schemeClr val="dk1"/>
                </a:solidFill>
                <a:latin typeface="Inter"/>
                <a:ea typeface="Inter"/>
                <a:cs typeface="Inter"/>
                <a:sym typeface="Inter"/>
                <a:hlinkClick r:id="rId2">
                  <a:extLst>
                    <a:ext uri="{A12FA001-AC4F-418D-AE19-62706E023703}">
                      <ahyp:hlinkClr val="tx"/>
                    </a:ext>
                  </a:extLst>
                </a:hlinkClick>
              </a:rPr>
              <a:t>Slidesgo</a:t>
            </a:r>
            <a:r>
              <a:rPr lang="en" sz="1000">
                <a:solidFill>
                  <a:schemeClr val="dk1"/>
                </a:solidFill>
                <a:latin typeface="Inter"/>
                <a:ea typeface="Inter"/>
                <a:cs typeface="Inter"/>
                <a:sym typeface="Inter"/>
              </a:rPr>
              <a:t>, and includes icons by </a:t>
            </a:r>
            <a:r>
              <a:rPr b="1" lang="en" sz="1000" u="sng">
                <a:solidFill>
                  <a:schemeClr val="dk1"/>
                </a:solidFill>
                <a:latin typeface="Inter"/>
                <a:ea typeface="Inter"/>
                <a:cs typeface="Inter"/>
                <a:sym typeface="Inter"/>
                <a:hlinkClick r:id="rId3">
                  <a:extLst>
                    <a:ext uri="{A12FA001-AC4F-418D-AE19-62706E023703}">
                      <ahyp:hlinkClr val="tx"/>
                    </a:ext>
                  </a:extLst>
                </a:hlinkClick>
              </a:rPr>
              <a:t>Flaticon</a:t>
            </a:r>
            <a:r>
              <a:rPr lang="en" sz="1000">
                <a:solidFill>
                  <a:schemeClr val="dk1"/>
                </a:solidFill>
                <a:latin typeface="Inter"/>
                <a:ea typeface="Inter"/>
                <a:cs typeface="Inter"/>
                <a:sym typeface="Inter"/>
              </a:rPr>
              <a:t>, and infographics &amp; images by </a:t>
            </a:r>
            <a:r>
              <a:rPr b="1" lang="en" sz="1000" u="sng">
                <a:solidFill>
                  <a:schemeClr val="dk1"/>
                </a:solidFill>
                <a:latin typeface="Inter"/>
                <a:ea typeface="Inter"/>
                <a:cs typeface="Inter"/>
                <a:sym typeface="Inter"/>
                <a:hlinkClick r:id="rId4">
                  <a:extLst>
                    <a:ext uri="{A12FA001-AC4F-418D-AE19-62706E023703}">
                      <ahyp:hlinkClr val="tx"/>
                    </a:ext>
                  </a:extLst>
                </a:hlinkClick>
              </a:rPr>
              <a:t>Freepik</a:t>
            </a:r>
            <a:r>
              <a:rPr lang="en" sz="1000" u="sng">
                <a:solidFill>
                  <a:schemeClr val="dk1"/>
                </a:solidFill>
                <a:latin typeface="Inter"/>
                <a:ea typeface="Inter"/>
                <a:cs typeface="Inter"/>
                <a:sym typeface="Inter"/>
              </a:rPr>
              <a:t> </a:t>
            </a:r>
            <a:endParaRPr sz="1000" u="sng">
              <a:solidFill>
                <a:schemeClr val="dk1"/>
              </a:solidFill>
              <a:latin typeface="Inter"/>
              <a:ea typeface="Inter"/>
              <a:cs typeface="Inter"/>
              <a:sym typeface="Inte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18" name="Shape 318"/>
        <p:cNvGrpSpPr/>
        <p:nvPr/>
      </p:nvGrpSpPr>
      <p:grpSpPr>
        <a:xfrm>
          <a:off x="0" y="0"/>
          <a:ext cx="0" cy="0"/>
          <a:chOff x="0" y="0"/>
          <a:chExt cx="0" cy="0"/>
        </a:xfrm>
      </p:grpSpPr>
      <p:sp>
        <p:nvSpPr>
          <p:cNvPr id="319" name="Google Shape;319;p26"/>
          <p:cNvSpPr/>
          <p:nvPr/>
        </p:nvSpPr>
        <p:spPr>
          <a:xfrm>
            <a:off x="-753977" y="3910975"/>
            <a:ext cx="2489827" cy="248982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0" name="Google Shape;320;p26"/>
          <p:cNvGrpSpPr/>
          <p:nvPr/>
        </p:nvGrpSpPr>
        <p:grpSpPr>
          <a:xfrm>
            <a:off x="295975" y="4188655"/>
            <a:ext cx="1694813" cy="830678"/>
            <a:chOff x="-215300" y="3851305"/>
            <a:chExt cx="1694813" cy="830678"/>
          </a:xfrm>
        </p:grpSpPr>
        <p:sp>
          <p:nvSpPr>
            <p:cNvPr id="321" name="Google Shape;321;p26"/>
            <p:cNvSpPr/>
            <p:nvPr/>
          </p:nvSpPr>
          <p:spPr>
            <a:xfrm>
              <a:off x="861887" y="3947362"/>
              <a:ext cx="215345" cy="4222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2" name="Google Shape;322;p26"/>
            <p:cNvGrpSpPr/>
            <p:nvPr/>
          </p:nvGrpSpPr>
          <p:grpSpPr>
            <a:xfrm>
              <a:off x="861887" y="4031521"/>
              <a:ext cx="137882" cy="60495"/>
              <a:chOff x="1949580" y="3551527"/>
              <a:chExt cx="247410" cy="108551"/>
            </a:xfrm>
          </p:grpSpPr>
          <p:sp>
            <p:nvSpPr>
              <p:cNvPr id="323" name="Google Shape;323;p26"/>
              <p:cNvSpPr/>
              <p:nvPr/>
            </p:nvSpPr>
            <p:spPr>
              <a:xfrm>
                <a:off x="1949580" y="355152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4" name="Google Shape;324;p26"/>
              <p:cNvSpPr/>
              <p:nvPr/>
            </p:nvSpPr>
            <p:spPr>
              <a:xfrm>
                <a:off x="1949580" y="360196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5" name="Google Shape;325;p26"/>
              <p:cNvSpPr/>
              <p:nvPr/>
            </p:nvSpPr>
            <p:spPr>
              <a:xfrm>
                <a:off x="1949580" y="3652482"/>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6" name="Google Shape;326;p26"/>
            <p:cNvSpPr/>
            <p:nvPr/>
          </p:nvSpPr>
          <p:spPr>
            <a:xfrm>
              <a:off x="-85801"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7" name="Google Shape;327;p26"/>
            <p:cNvSpPr/>
            <p:nvPr/>
          </p:nvSpPr>
          <p:spPr>
            <a:xfrm>
              <a:off x="104109" y="4375950"/>
              <a:ext cx="105745" cy="305846"/>
            </a:xfrm>
            <a:custGeom>
              <a:rect b="b" l="l" r="r" t="t"/>
              <a:pathLst>
                <a:path extrusionOk="0" h="548602" w="189678">
                  <a:moveTo>
                    <a:pt x="0" y="0"/>
                  </a:moveTo>
                  <a:lnTo>
                    <a:pt x="189679" y="0"/>
                  </a:lnTo>
                  <a:lnTo>
                    <a:pt x="189679" y="548602"/>
                  </a:lnTo>
                  <a:lnTo>
                    <a:pt x="0" y="5486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26"/>
            <p:cNvSpPr/>
            <p:nvPr/>
          </p:nvSpPr>
          <p:spPr>
            <a:xfrm>
              <a:off x="294020" y="4210340"/>
              <a:ext cx="105745" cy="471557"/>
            </a:xfrm>
            <a:custGeom>
              <a:rect b="b" l="l" r="r" t="t"/>
              <a:pathLst>
                <a:path extrusionOk="0" h="845843" w="189678">
                  <a:moveTo>
                    <a:pt x="0" y="0"/>
                  </a:moveTo>
                  <a:lnTo>
                    <a:pt x="189679" y="0"/>
                  </a:lnTo>
                  <a:lnTo>
                    <a:pt x="189679" y="845844"/>
                  </a:lnTo>
                  <a:lnTo>
                    <a:pt x="0" y="845844"/>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26"/>
            <p:cNvSpPr/>
            <p:nvPr/>
          </p:nvSpPr>
          <p:spPr>
            <a:xfrm>
              <a:off x="483972"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26"/>
            <p:cNvSpPr/>
            <p:nvPr/>
          </p:nvSpPr>
          <p:spPr>
            <a:xfrm>
              <a:off x="673882" y="4070172"/>
              <a:ext cx="105745" cy="611734"/>
            </a:xfrm>
            <a:custGeom>
              <a:rect b="b" l="l" r="r" t="t"/>
              <a:pathLst>
                <a:path extrusionOk="0" h="1097280" w="189678">
                  <a:moveTo>
                    <a:pt x="0" y="0"/>
                  </a:moveTo>
                  <a:lnTo>
                    <a:pt x="189679" y="0"/>
                  </a:lnTo>
                  <a:lnTo>
                    <a:pt x="189679" y="1097280"/>
                  </a:lnTo>
                  <a:lnTo>
                    <a:pt x="0" y="10972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26"/>
            <p:cNvSpPr/>
            <p:nvPr/>
          </p:nvSpPr>
          <p:spPr>
            <a:xfrm>
              <a:off x="863835" y="4347926"/>
              <a:ext cx="105745" cy="333923"/>
            </a:xfrm>
            <a:custGeom>
              <a:rect b="b" l="l" r="r" t="t"/>
              <a:pathLst>
                <a:path extrusionOk="0" h="598965" w="189678">
                  <a:moveTo>
                    <a:pt x="0" y="0"/>
                  </a:moveTo>
                  <a:lnTo>
                    <a:pt x="189679" y="0"/>
                  </a:lnTo>
                  <a:lnTo>
                    <a:pt x="189679" y="598965"/>
                  </a:lnTo>
                  <a:lnTo>
                    <a:pt x="0" y="5989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26"/>
            <p:cNvSpPr/>
            <p:nvPr/>
          </p:nvSpPr>
          <p:spPr>
            <a:xfrm>
              <a:off x="1053745" y="4472133"/>
              <a:ext cx="105745" cy="209628"/>
            </a:xfrm>
            <a:custGeom>
              <a:rect b="b" l="l" r="r" t="t"/>
              <a:pathLst>
                <a:path extrusionOk="0" h="376014" w="189678">
                  <a:moveTo>
                    <a:pt x="0" y="0"/>
                  </a:moveTo>
                  <a:lnTo>
                    <a:pt x="189679" y="0"/>
                  </a:lnTo>
                  <a:lnTo>
                    <a:pt x="189679" y="376015"/>
                  </a:lnTo>
                  <a:lnTo>
                    <a:pt x="0" y="37601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3" name="Google Shape;333;p26"/>
            <p:cNvSpPr/>
            <p:nvPr/>
          </p:nvSpPr>
          <p:spPr>
            <a:xfrm>
              <a:off x="1243698"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4" name="Google Shape;334;p26"/>
            <p:cNvSpPr/>
            <p:nvPr/>
          </p:nvSpPr>
          <p:spPr>
            <a:xfrm>
              <a:off x="-32968" y="4087783"/>
              <a:ext cx="1329975" cy="420315"/>
            </a:xfrm>
            <a:custGeom>
              <a:rect b="b" l="l" r="r" t="t"/>
              <a:pathLst>
                <a:path extrusionOk="0" h="753929" w="2385606">
                  <a:moveTo>
                    <a:pt x="0" y="0"/>
                  </a:moveTo>
                  <a:lnTo>
                    <a:pt x="340844" y="555135"/>
                  </a:lnTo>
                  <a:lnTo>
                    <a:pt x="681613" y="262147"/>
                  </a:lnTo>
                  <a:lnTo>
                    <a:pt x="1022381" y="0"/>
                  </a:lnTo>
                  <a:lnTo>
                    <a:pt x="1363225" y="0"/>
                  </a:lnTo>
                  <a:lnTo>
                    <a:pt x="1703993" y="517077"/>
                  </a:lnTo>
                  <a:lnTo>
                    <a:pt x="2044838" y="753929"/>
                  </a:lnTo>
                  <a:lnTo>
                    <a:pt x="2385606"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26"/>
            <p:cNvSpPr/>
            <p:nvPr/>
          </p:nvSpPr>
          <p:spPr>
            <a:xfrm>
              <a:off x="-61417"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26"/>
            <p:cNvSpPr/>
            <p:nvPr/>
          </p:nvSpPr>
          <p:spPr>
            <a:xfrm>
              <a:off x="128536" y="4354614"/>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26"/>
            <p:cNvSpPr/>
            <p:nvPr/>
          </p:nvSpPr>
          <p:spPr>
            <a:xfrm>
              <a:off x="318446" y="418938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8" name="Google Shape;338;p26"/>
            <p:cNvSpPr/>
            <p:nvPr/>
          </p:nvSpPr>
          <p:spPr>
            <a:xfrm>
              <a:off x="508356" y="4059335"/>
              <a:ext cx="56917" cy="56917"/>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9" name="Google Shape;339;p26"/>
            <p:cNvSpPr/>
            <p:nvPr/>
          </p:nvSpPr>
          <p:spPr>
            <a:xfrm>
              <a:off x="698309"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0" name="Google Shape;340;p26"/>
            <p:cNvSpPr/>
            <p:nvPr/>
          </p:nvSpPr>
          <p:spPr>
            <a:xfrm>
              <a:off x="893172" y="4336368"/>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26"/>
            <p:cNvSpPr/>
            <p:nvPr/>
          </p:nvSpPr>
          <p:spPr>
            <a:xfrm>
              <a:off x="1078172" y="4457909"/>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26"/>
            <p:cNvSpPr/>
            <p:nvPr/>
          </p:nvSpPr>
          <p:spPr>
            <a:xfrm>
              <a:off x="1268082" y="4046253"/>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3" name="Google Shape;343;p26"/>
            <p:cNvSpPr/>
            <p:nvPr/>
          </p:nvSpPr>
          <p:spPr>
            <a:xfrm>
              <a:off x="-215300" y="3851305"/>
              <a:ext cx="1694813" cy="830678"/>
            </a:xfrm>
            <a:custGeom>
              <a:rect b="b" l="l" r="r" t="t"/>
              <a:pathLst>
                <a:path extrusionOk="0" h="1490006" w="3040023">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44" name="Google Shape;344;p26"/>
          <p:cNvSpPr/>
          <p:nvPr/>
        </p:nvSpPr>
        <p:spPr>
          <a:xfrm rot="-2700000">
            <a:off x="7679247" y="18329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5" name="Google Shape;345;p26"/>
          <p:cNvSpPr/>
          <p:nvPr/>
        </p:nvSpPr>
        <p:spPr>
          <a:xfrm rot="-2700000">
            <a:off x="422294" y="56792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6" name="Google Shape;346;p26"/>
          <p:cNvSpPr/>
          <p:nvPr/>
        </p:nvSpPr>
        <p:spPr>
          <a:xfrm rot="-2700000">
            <a:off x="8760102" y="35938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7" name="Google Shape;347;p26"/>
          <p:cNvSpPr/>
          <p:nvPr/>
        </p:nvSpPr>
        <p:spPr>
          <a:xfrm rot="-2700000">
            <a:off x="228123" y="30408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8" name="Google Shape;348;p26"/>
          <p:cNvSpPr/>
          <p:nvPr/>
        </p:nvSpPr>
        <p:spPr>
          <a:xfrm rot="-2700000">
            <a:off x="4242256" y="47461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9" name="Google Shape;349;p26"/>
          <p:cNvSpPr/>
          <p:nvPr/>
        </p:nvSpPr>
        <p:spPr>
          <a:xfrm>
            <a:off x="3199535" y="1921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0" name="Google Shape;350;p26"/>
          <p:cNvGrpSpPr/>
          <p:nvPr/>
        </p:nvGrpSpPr>
        <p:grpSpPr>
          <a:xfrm>
            <a:off x="8430783" y="1741366"/>
            <a:ext cx="901968" cy="901968"/>
            <a:chOff x="1350404" y="-3124999"/>
            <a:chExt cx="1570279" cy="1570279"/>
          </a:xfrm>
        </p:grpSpPr>
        <p:sp>
          <p:nvSpPr>
            <p:cNvPr id="351" name="Google Shape;351;p26"/>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26"/>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26"/>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4" name="Google Shape;354;p26"/>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5" name="Google Shape;355;p26"/>
          <p:cNvSpPr/>
          <p:nvPr/>
        </p:nvSpPr>
        <p:spPr>
          <a:xfrm>
            <a:off x="4407973" y="-1942300"/>
            <a:ext cx="2489827" cy="2489827"/>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6" name="Google Shape;356;p26"/>
          <p:cNvSpPr/>
          <p:nvPr/>
        </p:nvSpPr>
        <p:spPr>
          <a:xfrm>
            <a:off x="8146410" y="47549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57" name="Shape 357"/>
        <p:cNvGrpSpPr/>
        <p:nvPr/>
      </p:nvGrpSpPr>
      <p:grpSpPr>
        <a:xfrm>
          <a:off x="0" y="0"/>
          <a:ext cx="0" cy="0"/>
          <a:chOff x="0" y="0"/>
          <a:chExt cx="0" cy="0"/>
        </a:xfrm>
      </p:grpSpPr>
      <p:sp>
        <p:nvSpPr>
          <p:cNvPr id="358" name="Google Shape;358;p27"/>
          <p:cNvSpPr/>
          <p:nvPr/>
        </p:nvSpPr>
        <p:spPr>
          <a:xfrm>
            <a:off x="7128375" y="0"/>
            <a:ext cx="2517166" cy="1088852"/>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59" name="Google Shape;359;p27"/>
          <p:cNvGrpSpPr/>
          <p:nvPr/>
        </p:nvGrpSpPr>
        <p:grpSpPr>
          <a:xfrm>
            <a:off x="7650716" y="539506"/>
            <a:ext cx="1022136" cy="829949"/>
            <a:chOff x="7329141" y="362469"/>
            <a:chExt cx="1022136" cy="829949"/>
          </a:xfrm>
        </p:grpSpPr>
        <p:sp>
          <p:nvSpPr>
            <p:cNvPr id="360" name="Google Shape;360;p27"/>
            <p:cNvSpPr/>
            <p:nvPr/>
          </p:nvSpPr>
          <p:spPr>
            <a:xfrm>
              <a:off x="7329141" y="362469"/>
              <a:ext cx="1022136" cy="829949"/>
            </a:xfrm>
            <a:custGeom>
              <a:rect b="b" l="l" r="r" t="t"/>
              <a:pathLst>
                <a:path extrusionOk="0" h="1544092" w="1901648">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1" name="Google Shape;361;p27"/>
            <p:cNvSpPr/>
            <p:nvPr/>
          </p:nvSpPr>
          <p:spPr>
            <a:xfrm>
              <a:off x="7479397" y="507863"/>
              <a:ext cx="275724" cy="489918"/>
            </a:xfrm>
            <a:custGeom>
              <a:rect b="b" l="l" r="r" t="t"/>
              <a:pathLst>
                <a:path extrusionOk="0" h="911475" w="512975">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2" name="Google Shape;362;p27"/>
            <p:cNvGrpSpPr/>
            <p:nvPr/>
          </p:nvGrpSpPr>
          <p:grpSpPr>
            <a:xfrm>
              <a:off x="7581570" y="507863"/>
              <a:ext cx="449624" cy="551756"/>
              <a:chOff x="6727477" y="1096947"/>
              <a:chExt cx="836044" cy="1025951"/>
            </a:xfrm>
          </p:grpSpPr>
          <p:sp>
            <p:nvSpPr>
              <p:cNvPr id="363" name="Google Shape;363;p27"/>
              <p:cNvSpPr/>
              <p:nvPr/>
            </p:nvSpPr>
            <p:spPr>
              <a:xfrm>
                <a:off x="7050546" y="1096947"/>
                <a:ext cx="512975" cy="1014176"/>
              </a:xfrm>
              <a:custGeom>
                <a:rect b="b" l="l" r="r" t="t"/>
                <a:pathLst>
                  <a:path extrusionOk="0" h="1014176" w="512975">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27"/>
              <p:cNvSpPr/>
              <p:nvPr/>
            </p:nvSpPr>
            <p:spPr>
              <a:xfrm>
                <a:off x="6727477" y="1609923"/>
                <a:ext cx="432531" cy="512975"/>
              </a:xfrm>
              <a:custGeom>
                <a:rect b="b" l="l" r="r" t="t"/>
                <a:pathLst>
                  <a:path extrusionOk="0" h="512975" w="432531">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65" name="Google Shape;365;p27"/>
            <p:cNvSpPr/>
            <p:nvPr/>
          </p:nvSpPr>
          <p:spPr>
            <a:xfrm>
              <a:off x="7755275" y="507863"/>
              <a:ext cx="222278" cy="438881"/>
            </a:xfrm>
            <a:custGeom>
              <a:rect b="b" l="l" r="r" t="t"/>
              <a:pathLst>
                <a:path extrusionOk="0" h="816522" w="413540">
                  <a:moveTo>
                    <a:pt x="0" y="0"/>
                  </a:moveTo>
                  <a:lnTo>
                    <a:pt x="0" y="512976"/>
                  </a:lnTo>
                  <a:lnTo>
                    <a:pt x="413541" y="81652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6" name="Google Shape;366;p27"/>
            <p:cNvSpPr/>
            <p:nvPr/>
          </p:nvSpPr>
          <p:spPr>
            <a:xfrm>
              <a:off x="7918481" y="577354"/>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27"/>
            <p:cNvSpPr/>
            <p:nvPr/>
          </p:nvSpPr>
          <p:spPr>
            <a:xfrm>
              <a:off x="7986379" y="855683"/>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8" name="Google Shape;368;p27"/>
            <p:cNvSpPr/>
            <p:nvPr/>
          </p:nvSpPr>
          <p:spPr>
            <a:xfrm>
              <a:off x="8078706" y="664248"/>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9" name="Google Shape;369;p27"/>
            <p:cNvSpPr/>
            <p:nvPr/>
          </p:nvSpPr>
          <p:spPr>
            <a:xfrm>
              <a:off x="8078706" y="691415"/>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0" name="Google Shape;370;p27"/>
            <p:cNvSpPr/>
            <p:nvPr/>
          </p:nvSpPr>
          <p:spPr>
            <a:xfrm>
              <a:off x="8078706" y="718541"/>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27"/>
            <p:cNvSpPr/>
            <p:nvPr/>
          </p:nvSpPr>
          <p:spPr>
            <a:xfrm>
              <a:off x="8078706" y="946989"/>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2" name="Google Shape;372;p27"/>
            <p:cNvSpPr/>
            <p:nvPr/>
          </p:nvSpPr>
          <p:spPr>
            <a:xfrm>
              <a:off x="8078706" y="974156"/>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3" name="Google Shape;373;p27"/>
            <p:cNvSpPr/>
            <p:nvPr/>
          </p:nvSpPr>
          <p:spPr>
            <a:xfrm>
              <a:off x="8078706" y="1001323"/>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74" name="Google Shape;374;p27"/>
          <p:cNvSpPr/>
          <p:nvPr/>
        </p:nvSpPr>
        <p:spPr>
          <a:xfrm>
            <a:off x="6005759" y="4604009"/>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5" name="Google Shape;375;p27"/>
          <p:cNvSpPr/>
          <p:nvPr/>
        </p:nvSpPr>
        <p:spPr>
          <a:xfrm rot="-2700000">
            <a:off x="547497" y="24057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6" name="Google Shape;376;p27"/>
          <p:cNvSpPr/>
          <p:nvPr/>
        </p:nvSpPr>
        <p:spPr>
          <a:xfrm rot="-2700000">
            <a:off x="3740631" y="47064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7" name="Google Shape;377;p27"/>
          <p:cNvSpPr/>
          <p:nvPr/>
        </p:nvSpPr>
        <p:spPr>
          <a:xfrm rot="-2700000">
            <a:off x="4869215" y="2405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8" name="Google Shape;378;p27"/>
          <p:cNvSpPr/>
          <p:nvPr/>
        </p:nvSpPr>
        <p:spPr>
          <a:xfrm rot="-2700000">
            <a:off x="249023" y="41930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27"/>
          <p:cNvSpPr/>
          <p:nvPr/>
        </p:nvSpPr>
        <p:spPr>
          <a:xfrm rot="-2700000">
            <a:off x="8701281" y="20575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0" name="Google Shape;380;p27"/>
          <p:cNvSpPr/>
          <p:nvPr/>
        </p:nvSpPr>
        <p:spPr>
          <a:xfrm>
            <a:off x="8370935" y="47152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1" name="Google Shape;381;p27"/>
          <p:cNvSpPr/>
          <p:nvPr/>
        </p:nvSpPr>
        <p:spPr>
          <a:xfrm>
            <a:off x="-141118" y="4603993"/>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27"/>
          <p:cNvSpPr/>
          <p:nvPr/>
        </p:nvSpPr>
        <p:spPr>
          <a:xfrm>
            <a:off x="-1383791" y="1516059"/>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3" name="Google Shape;383;p27"/>
          <p:cNvSpPr/>
          <p:nvPr/>
        </p:nvSpPr>
        <p:spPr>
          <a:xfrm>
            <a:off x="1442285" y="18323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387" name="Shape 387"/>
        <p:cNvGrpSpPr/>
        <p:nvPr/>
      </p:nvGrpSpPr>
      <p:grpSpPr>
        <a:xfrm>
          <a:off x="0" y="0"/>
          <a:ext cx="0" cy="0"/>
          <a:chOff x="0" y="0"/>
          <a:chExt cx="0" cy="0"/>
        </a:xfrm>
      </p:grpSpPr>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388" name="Shape 388"/>
        <p:cNvGrpSpPr/>
        <p:nvPr/>
      </p:nvGrpSpPr>
      <p:grpSpPr>
        <a:xfrm>
          <a:off x="0" y="0"/>
          <a:ext cx="0" cy="0"/>
          <a:chOff x="0" y="0"/>
          <a:chExt cx="0" cy="0"/>
        </a:xfrm>
      </p:grpSpPr>
      <p:sp>
        <p:nvSpPr>
          <p:cNvPr id="389" name="Google Shape;389;p30"/>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4"/>
          <p:cNvSpPr txBox="1"/>
          <p:nvPr>
            <p:ph idx="1" type="body"/>
          </p:nvPr>
        </p:nvSpPr>
        <p:spPr>
          <a:xfrm>
            <a:off x="720000" y="1090525"/>
            <a:ext cx="7704000" cy="4227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accent1"/>
              </a:buClr>
              <a:buSzPts val="1800"/>
              <a:buFont typeface="Darker Grotesque SemiBold"/>
              <a:buChar char="●"/>
              <a:defRPr/>
            </a:lvl1pPr>
            <a:lvl2pPr indent="-317500" lvl="1" marL="914400" rtl="0">
              <a:lnSpc>
                <a:spcPct val="115000"/>
              </a:lnSpc>
              <a:spcBef>
                <a:spcPts val="0"/>
              </a:spcBef>
              <a:spcAft>
                <a:spcPts val="0"/>
              </a:spcAft>
              <a:buClr>
                <a:srgbClr val="15325B"/>
              </a:buClr>
              <a:buSzPts val="1400"/>
              <a:buFont typeface="Darker Grotesque SemiBold"/>
              <a:buChar char="○"/>
              <a:defRPr>
                <a:solidFill>
                  <a:srgbClr val="434343"/>
                </a:solidFill>
              </a:defRPr>
            </a:lvl2pPr>
            <a:lvl3pPr indent="-317500" lvl="2" marL="1371600" rtl="0">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rtl="0">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rtl="0">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rtl="0">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rtl="0">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rtl="0">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sp>
        <p:nvSpPr>
          <p:cNvPr id="39" name="Google Shape;39;p4"/>
          <p:cNvSpPr/>
          <p:nvPr/>
        </p:nvSpPr>
        <p:spPr>
          <a:xfrm>
            <a:off x="7869273" y="-1426102"/>
            <a:ext cx="2352930" cy="235293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 name="Google Shape;40;p4"/>
          <p:cNvSpPr/>
          <p:nvPr/>
        </p:nvSpPr>
        <p:spPr>
          <a:xfrm rot="-5400000">
            <a:off x="-659310" y="4179469"/>
            <a:ext cx="1686418" cy="729495"/>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 name="Google Shape;41;p4"/>
          <p:cNvGrpSpPr/>
          <p:nvPr/>
        </p:nvGrpSpPr>
        <p:grpSpPr>
          <a:xfrm>
            <a:off x="7522021" y="-362459"/>
            <a:ext cx="901968" cy="901968"/>
            <a:chOff x="1350404" y="-3124999"/>
            <a:chExt cx="1570279" cy="1570279"/>
          </a:xfrm>
        </p:grpSpPr>
        <p:sp>
          <p:nvSpPr>
            <p:cNvPr id="42" name="Google Shape;42;p4"/>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 name="Google Shape;43;p4"/>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4"/>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 name="Google Shape;45;p4"/>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6" name="Google Shape;46;p4"/>
          <p:cNvSpPr/>
          <p:nvPr/>
        </p:nvSpPr>
        <p:spPr>
          <a:xfrm rot="-2700000">
            <a:off x="222460" y="198353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rot="-2700000">
            <a:off x="2415394" y="484106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 name="Google Shape;48;p4"/>
          <p:cNvSpPr/>
          <p:nvPr/>
        </p:nvSpPr>
        <p:spPr>
          <a:xfrm rot="-2700000">
            <a:off x="4455852" y="1388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 name="Google Shape;49;p4"/>
          <p:cNvSpPr/>
          <p:nvPr/>
        </p:nvSpPr>
        <p:spPr>
          <a:xfrm>
            <a:off x="215272" y="2681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4"/>
          <p:cNvSpPr/>
          <p:nvPr/>
        </p:nvSpPr>
        <p:spPr>
          <a:xfrm rot="-2700000">
            <a:off x="8781469" y="21161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1" name="Shape 51"/>
        <p:cNvGrpSpPr/>
        <p:nvPr/>
      </p:nvGrpSpPr>
      <p:grpSpPr>
        <a:xfrm>
          <a:off x="0" y="0"/>
          <a:ext cx="0" cy="0"/>
          <a:chOff x="0" y="0"/>
          <a:chExt cx="0" cy="0"/>
        </a:xfrm>
      </p:grpSpPr>
      <p:sp>
        <p:nvSpPr>
          <p:cNvPr id="52" name="Google Shape;52;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3" name="Google Shape;53;p5"/>
          <p:cNvSpPr txBox="1"/>
          <p:nvPr>
            <p:ph idx="1" type="subTitle"/>
          </p:nvPr>
        </p:nvSpPr>
        <p:spPr>
          <a:xfrm>
            <a:off x="720000" y="1657325"/>
            <a:ext cx="3692400" cy="111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4" name="Google Shape;54;p5"/>
          <p:cNvSpPr txBox="1"/>
          <p:nvPr>
            <p:ph idx="2" type="subTitle"/>
          </p:nvPr>
        </p:nvSpPr>
        <p:spPr>
          <a:xfrm>
            <a:off x="720000" y="1324175"/>
            <a:ext cx="36924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5" name="Google Shape;55;p5"/>
          <p:cNvSpPr txBox="1"/>
          <p:nvPr>
            <p:ph idx="3" type="subTitle"/>
          </p:nvPr>
        </p:nvSpPr>
        <p:spPr>
          <a:xfrm>
            <a:off x="720000" y="3326625"/>
            <a:ext cx="3692400" cy="111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6" name="Google Shape;56;p5"/>
          <p:cNvSpPr txBox="1"/>
          <p:nvPr>
            <p:ph idx="4" type="subTitle"/>
          </p:nvPr>
        </p:nvSpPr>
        <p:spPr>
          <a:xfrm>
            <a:off x="720000" y="2993475"/>
            <a:ext cx="3692400" cy="4476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Bebas Neue"/>
              <a:buNone/>
              <a:defRPr sz="2000">
                <a:solidFill>
                  <a:srgbClr val="17175A"/>
                </a:solidFill>
                <a:latin typeface="Passion One"/>
                <a:ea typeface="Passion One"/>
                <a:cs typeface="Passion One"/>
                <a:sym typeface="Passion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57" name="Google Shape;57;p5"/>
          <p:cNvSpPr/>
          <p:nvPr/>
        </p:nvSpPr>
        <p:spPr>
          <a:xfrm>
            <a:off x="7733623" y="3739775"/>
            <a:ext cx="2549720" cy="254972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8" name="Google Shape;58;p5"/>
          <p:cNvGrpSpPr/>
          <p:nvPr/>
        </p:nvGrpSpPr>
        <p:grpSpPr>
          <a:xfrm>
            <a:off x="4480608" y="-456934"/>
            <a:ext cx="901968" cy="901968"/>
            <a:chOff x="1350404" y="-3124999"/>
            <a:chExt cx="1570279" cy="1570279"/>
          </a:xfrm>
        </p:grpSpPr>
        <p:sp>
          <p:nvSpPr>
            <p:cNvPr id="59" name="Google Shape;59;p5"/>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 name="Google Shape;60;p5"/>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 name="Google Shape;61;p5"/>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5"/>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3" name="Google Shape;63;p5"/>
          <p:cNvSpPr/>
          <p:nvPr/>
        </p:nvSpPr>
        <p:spPr>
          <a:xfrm rot="-2700000">
            <a:off x="2949972" y="1060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5"/>
          <p:cNvSpPr/>
          <p:nvPr/>
        </p:nvSpPr>
        <p:spPr>
          <a:xfrm rot="-2700000">
            <a:off x="297915" y="147932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5"/>
          <p:cNvSpPr/>
          <p:nvPr/>
        </p:nvSpPr>
        <p:spPr>
          <a:xfrm rot="-2700000">
            <a:off x="2193523" y="477138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5"/>
          <p:cNvSpPr/>
          <p:nvPr/>
        </p:nvSpPr>
        <p:spPr>
          <a:xfrm rot="-2700000">
            <a:off x="8773656" y="514286"/>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 name="Google Shape;67;p5"/>
          <p:cNvSpPr/>
          <p:nvPr/>
        </p:nvSpPr>
        <p:spPr>
          <a:xfrm>
            <a:off x="8588310" y="332138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8" name="Shape 68"/>
        <p:cNvGrpSpPr/>
        <p:nvPr/>
      </p:nvGrpSpPr>
      <p:grpSpPr>
        <a:xfrm>
          <a:off x="0" y="0"/>
          <a:ext cx="0" cy="0"/>
          <a:chOff x="0" y="0"/>
          <a:chExt cx="0" cy="0"/>
        </a:xfrm>
      </p:grpSpPr>
      <p:sp>
        <p:nvSpPr>
          <p:cNvPr id="69" name="Google Shape;69;p6"/>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0" name="Google Shape;70;p6"/>
          <p:cNvSpPr/>
          <p:nvPr/>
        </p:nvSpPr>
        <p:spPr>
          <a:xfrm>
            <a:off x="8098375" y="-3463"/>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6"/>
          <p:cNvSpPr/>
          <p:nvPr/>
        </p:nvSpPr>
        <p:spPr>
          <a:xfrm rot="-2700000">
            <a:off x="233547" y="141709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 name="Google Shape;72;p6"/>
          <p:cNvSpPr/>
          <p:nvPr/>
        </p:nvSpPr>
        <p:spPr>
          <a:xfrm rot="-2700000">
            <a:off x="2722381" y="14650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 name="Google Shape;73;p6"/>
          <p:cNvSpPr/>
          <p:nvPr/>
        </p:nvSpPr>
        <p:spPr>
          <a:xfrm rot="-2700000">
            <a:off x="8554690" y="482770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 name="Google Shape;74;p6"/>
          <p:cNvSpPr/>
          <p:nvPr/>
        </p:nvSpPr>
        <p:spPr>
          <a:xfrm rot="-2700000">
            <a:off x="8674698" y="203390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 name="Google Shape;75;p6"/>
          <p:cNvSpPr/>
          <p:nvPr/>
        </p:nvSpPr>
        <p:spPr>
          <a:xfrm rot="-2700000">
            <a:off x="4347506" y="502186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 name="Google Shape;76;p6"/>
          <p:cNvSpPr/>
          <p:nvPr/>
        </p:nvSpPr>
        <p:spPr>
          <a:xfrm>
            <a:off x="2012760" y="4873730"/>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6"/>
          <p:cNvSpPr/>
          <p:nvPr/>
        </p:nvSpPr>
        <p:spPr>
          <a:xfrm>
            <a:off x="-1783369" y="2199618"/>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sp>
        <p:nvSpPr>
          <p:cNvPr id="79" name="Google Shape;79;p7"/>
          <p:cNvSpPr/>
          <p:nvPr/>
        </p:nvSpPr>
        <p:spPr>
          <a:xfrm>
            <a:off x="-752503" y="-740378"/>
            <a:ext cx="2087690" cy="2087690"/>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7"/>
          <p:cNvSpPr/>
          <p:nvPr/>
        </p:nvSpPr>
        <p:spPr>
          <a:xfrm rot="5400000">
            <a:off x="7832550" y="4153000"/>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7"/>
          <p:cNvSpPr/>
          <p:nvPr/>
        </p:nvSpPr>
        <p:spPr>
          <a:xfrm rot="-2700000">
            <a:off x="8650260" y="50555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 name="Google Shape;82;p7"/>
          <p:cNvSpPr/>
          <p:nvPr/>
        </p:nvSpPr>
        <p:spPr>
          <a:xfrm rot="-2700000">
            <a:off x="8806494" y="313666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 name="Google Shape;83;p7"/>
          <p:cNvSpPr/>
          <p:nvPr/>
        </p:nvSpPr>
        <p:spPr>
          <a:xfrm>
            <a:off x="227347" y="26846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7"/>
          <p:cNvSpPr/>
          <p:nvPr/>
        </p:nvSpPr>
        <p:spPr>
          <a:xfrm rot="-2700000">
            <a:off x="1901219" y="483400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7"/>
          <p:cNvSpPr/>
          <p:nvPr/>
        </p:nvSpPr>
        <p:spPr>
          <a:xfrm rot="-2700000">
            <a:off x="4190627" y="2161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7"/>
          <p:cNvSpPr txBox="1"/>
          <p:nvPr>
            <p:ph type="title"/>
          </p:nvPr>
        </p:nvSpPr>
        <p:spPr>
          <a:xfrm>
            <a:off x="4280550" y="826000"/>
            <a:ext cx="3936300" cy="11586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7" name="Google Shape;87;p7"/>
          <p:cNvSpPr txBox="1"/>
          <p:nvPr>
            <p:ph idx="1" type="body"/>
          </p:nvPr>
        </p:nvSpPr>
        <p:spPr>
          <a:xfrm>
            <a:off x="4280550" y="2093200"/>
            <a:ext cx="3936300" cy="2224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17500" lvl="1" marL="914400" rtl="0">
              <a:lnSpc>
                <a:spcPct val="115000"/>
              </a:lnSpc>
              <a:spcBef>
                <a:spcPts val="160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
        <p:nvSpPr>
          <p:cNvPr id="88" name="Google Shape;88;p7"/>
          <p:cNvSpPr/>
          <p:nvPr>
            <p:ph idx="2" type="pic"/>
          </p:nvPr>
        </p:nvSpPr>
        <p:spPr>
          <a:xfrm>
            <a:off x="726450" y="539500"/>
            <a:ext cx="3232800" cy="4064400"/>
          </a:xfrm>
          <a:prstGeom prst="round1Rect">
            <a:avLst>
              <a:gd fmla="val 24250" name="adj"/>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9" name="Shape 89"/>
        <p:cNvGrpSpPr/>
        <p:nvPr/>
      </p:nvGrpSpPr>
      <p:grpSpPr>
        <a:xfrm>
          <a:off x="0" y="0"/>
          <a:ext cx="0" cy="0"/>
          <a:chOff x="0" y="0"/>
          <a:chExt cx="0" cy="0"/>
        </a:xfrm>
      </p:grpSpPr>
      <p:sp>
        <p:nvSpPr>
          <p:cNvPr id="90" name="Google Shape;90;p8"/>
          <p:cNvSpPr txBox="1"/>
          <p:nvPr>
            <p:ph type="title"/>
          </p:nvPr>
        </p:nvSpPr>
        <p:spPr>
          <a:xfrm>
            <a:off x="895850" y="1517700"/>
            <a:ext cx="4740900" cy="2108100"/>
          </a:xfrm>
          <a:prstGeom prst="rect">
            <a:avLst/>
          </a:prstGeom>
          <a:ln>
            <a:noFill/>
          </a:ln>
        </p:spPr>
        <p:txBody>
          <a:bodyPr anchorCtr="0" anchor="ctr" bIns="91425" lIns="91425" spcFirstLastPara="1" rIns="91425" wrap="square" tIns="91425">
            <a:noAutofit/>
          </a:bodyPr>
          <a:lstStyle>
            <a:lvl1pPr lvl="0">
              <a:spcBef>
                <a:spcPts val="0"/>
              </a:spcBef>
              <a:spcAft>
                <a:spcPts val="0"/>
              </a:spcAft>
              <a:buSzPts val="6000"/>
              <a:buNone/>
              <a:defRPr sz="5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
        <p:nvSpPr>
          <p:cNvPr id="91" name="Google Shape;91;p8"/>
          <p:cNvSpPr/>
          <p:nvPr/>
        </p:nvSpPr>
        <p:spPr>
          <a:xfrm>
            <a:off x="6985175" y="3093975"/>
            <a:ext cx="2823515" cy="2823515"/>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 name="Google Shape;92;p8"/>
          <p:cNvSpPr/>
          <p:nvPr/>
        </p:nvSpPr>
        <p:spPr>
          <a:xfrm>
            <a:off x="-1120800" y="-666912"/>
            <a:ext cx="2412822" cy="2412822"/>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 name="Google Shape;93;p8"/>
          <p:cNvSpPr/>
          <p:nvPr/>
        </p:nvSpPr>
        <p:spPr>
          <a:xfrm>
            <a:off x="150782" y="4603993"/>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4" name="Google Shape;94;p8"/>
          <p:cNvGrpSpPr/>
          <p:nvPr/>
        </p:nvGrpSpPr>
        <p:grpSpPr>
          <a:xfrm>
            <a:off x="971933" y="-362459"/>
            <a:ext cx="901968" cy="901968"/>
            <a:chOff x="1350404" y="-3124999"/>
            <a:chExt cx="1570279" cy="1570279"/>
          </a:xfrm>
        </p:grpSpPr>
        <p:sp>
          <p:nvSpPr>
            <p:cNvPr id="95" name="Google Shape;95;p8"/>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 name="Google Shape;96;p8"/>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7" name="Google Shape;97;p8"/>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8"/>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9" name="Google Shape;99;p8"/>
          <p:cNvSpPr/>
          <p:nvPr/>
        </p:nvSpPr>
        <p:spPr>
          <a:xfrm rot="-2700000">
            <a:off x="6424797" y="4701822"/>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0" name="Google Shape;100;p8"/>
          <p:cNvSpPr/>
          <p:nvPr/>
        </p:nvSpPr>
        <p:spPr>
          <a:xfrm rot="-2700000">
            <a:off x="253681" y="2719075"/>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 name="Google Shape;101;p8"/>
          <p:cNvSpPr/>
          <p:nvPr/>
        </p:nvSpPr>
        <p:spPr>
          <a:xfrm rot="-2700000">
            <a:off x="4685702" y="201779"/>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 name="Google Shape;102;p8"/>
          <p:cNvSpPr/>
          <p:nvPr/>
        </p:nvSpPr>
        <p:spPr>
          <a:xfrm rot="-2700000">
            <a:off x="8557898" y="470857"/>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3" name="Google Shape;103;p8"/>
          <p:cNvSpPr/>
          <p:nvPr/>
        </p:nvSpPr>
        <p:spPr>
          <a:xfrm rot="-2700000">
            <a:off x="2831331" y="479906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 name="Google Shape;104;p8"/>
          <p:cNvSpPr/>
          <p:nvPr/>
        </p:nvSpPr>
        <p:spPr>
          <a:xfrm>
            <a:off x="8723635" y="23877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8"/>
          <p:cNvSpPr/>
          <p:nvPr/>
        </p:nvSpPr>
        <p:spPr>
          <a:xfrm>
            <a:off x="5982401" y="-1443476"/>
            <a:ext cx="1810973" cy="1810973"/>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6" name="Shape 106"/>
        <p:cNvGrpSpPr/>
        <p:nvPr/>
      </p:nvGrpSpPr>
      <p:grpSpPr>
        <a:xfrm>
          <a:off x="0" y="0"/>
          <a:ext cx="0" cy="0"/>
          <a:chOff x="0" y="0"/>
          <a:chExt cx="0" cy="0"/>
        </a:xfrm>
      </p:grpSpPr>
      <p:sp>
        <p:nvSpPr>
          <p:cNvPr id="107" name="Google Shape;107;p9"/>
          <p:cNvSpPr txBox="1"/>
          <p:nvPr>
            <p:ph idx="1" type="subTitle"/>
          </p:nvPr>
        </p:nvSpPr>
        <p:spPr>
          <a:xfrm>
            <a:off x="720075" y="1229900"/>
            <a:ext cx="4149300" cy="2677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08" name="Google Shape;108;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9" name="Google Shape;109;p9"/>
          <p:cNvSpPr txBox="1"/>
          <p:nvPr>
            <p:ph idx="2" type="subTitle"/>
          </p:nvPr>
        </p:nvSpPr>
        <p:spPr>
          <a:xfrm>
            <a:off x="5258200" y="1229900"/>
            <a:ext cx="3165900" cy="33741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110" name="Google Shape;110;p9"/>
          <p:cNvSpPr/>
          <p:nvPr/>
        </p:nvSpPr>
        <p:spPr>
          <a:xfrm>
            <a:off x="-1066000" y="4148624"/>
            <a:ext cx="2318705" cy="2318705"/>
          </a:xfrm>
          <a:custGeom>
            <a:rect b="b" l="l" r="r" t="t"/>
            <a:pathLst>
              <a:path extrusionOk="0" h="3422443" w="3422443">
                <a:moveTo>
                  <a:pt x="2259660" y="227159"/>
                </a:moveTo>
                <a:lnTo>
                  <a:pt x="3195285" y="1162784"/>
                </a:lnTo>
                <a:cubicBezTo>
                  <a:pt x="3498163" y="1465663"/>
                  <a:pt x="3498163" y="1956752"/>
                  <a:pt x="3195285" y="2259660"/>
                </a:cubicBezTo>
                <a:lnTo>
                  <a:pt x="2259660" y="3195285"/>
                </a:lnTo>
                <a:cubicBezTo>
                  <a:pt x="1956781" y="3498164"/>
                  <a:pt x="1465692" y="3498164"/>
                  <a:pt x="1162784" y="3195285"/>
                </a:cubicBezTo>
                <a:lnTo>
                  <a:pt x="227159" y="2259660"/>
                </a:lnTo>
                <a:cubicBezTo>
                  <a:pt x="-75720" y="1956781"/>
                  <a:pt x="-75720" y="1465691"/>
                  <a:pt x="227159" y="1162784"/>
                </a:cubicBezTo>
                <a:lnTo>
                  <a:pt x="1162784" y="227159"/>
                </a:lnTo>
                <a:cubicBezTo>
                  <a:pt x="1465663" y="-75720"/>
                  <a:pt x="1956752" y="-75720"/>
                  <a:pt x="2259660" y="22715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9"/>
          <p:cNvSpPr/>
          <p:nvPr/>
        </p:nvSpPr>
        <p:spPr>
          <a:xfrm rot="-2700000">
            <a:off x="8725469" y="453535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 name="Google Shape;112;p9"/>
          <p:cNvSpPr/>
          <p:nvPr/>
        </p:nvSpPr>
        <p:spPr>
          <a:xfrm rot="5400000">
            <a:off x="7832400" y="516812"/>
            <a:ext cx="2085177" cy="901987"/>
          </a:xfrm>
          <a:custGeom>
            <a:rect b="b" l="l" r="r" t="t"/>
            <a:pathLst>
              <a:path extrusionOk="0" h="1437429" w="3322991">
                <a:moveTo>
                  <a:pt x="3322992" y="0"/>
                </a:moveTo>
                <a:cubicBezTo>
                  <a:pt x="3285309" y="100131"/>
                  <a:pt x="3226156" y="194049"/>
                  <a:pt x="3145559" y="274645"/>
                </a:cubicBezTo>
                <a:lnTo>
                  <a:pt x="2209934" y="1210270"/>
                </a:lnTo>
                <a:cubicBezTo>
                  <a:pt x="1907055" y="1513149"/>
                  <a:pt x="1415965" y="1513149"/>
                  <a:pt x="1113058" y="1210270"/>
                </a:cubicBezTo>
                <a:lnTo>
                  <a:pt x="177432" y="274645"/>
                </a:lnTo>
                <a:cubicBezTo>
                  <a:pt x="96837" y="194049"/>
                  <a:pt x="37683" y="100131"/>
                  <a:pt x="0" y="0"/>
                </a:cubicBezTo>
                <a:lnTo>
                  <a:pt x="3322992"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 name="Google Shape;113;p9"/>
          <p:cNvSpPr/>
          <p:nvPr/>
        </p:nvSpPr>
        <p:spPr>
          <a:xfrm rot="-2700000">
            <a:off x="248002" y="222970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 name="Google Shape;114;p9"/>
          <p:cNvSpPr/>
          <p:nvPr/>
        </p:nvSpPr>
        <p:spPr>
          <a:xfrm>
            <a:off x="3253647" y="480100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 name="Google Shape;115;p9"/>
          <p:cNvSpPr/>
          <p:nvPr/>
        </p:nvSpPr>
        <p:spPr>
          <a:xfrm>
            <a:off x="-1253581" y="-1661857"/>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 name="Google Shape;116;p9"/>
          <p:cNvSpPr/>
          <p:nvPr/>
        </p:nvSpPr>
        <p:spPr>
          <a:xfrm rot="-2700000">
            <a:off x="2499794" y="1318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7" name="Shape 117"/>
        <p:cNvGrpSpPr/>
        <p:nvPr/>
      </p:nvGrpSpPr>
      <p:grpSpPr>
        <a:xfrm>
          <a:off x="0" y="0"/>
          <a:ext cx="0" cy="0"/>
          <a:chOff x="0" y="0"/>
          <a:chExt cx="0" cy="0"/>
        </a:xfrm>
      </p:grpSpPr>
      <p:sp>
        <p:nvSpPr>
          <p:cNvPr id="118" name="Google Shape;118;p10"/>
          <p:cNvSpPr/>
          <p:nvPr>
            <p:ph idx="2" type="pic"/>
          </p:nvPr>
        </p:nvSpPr>
        <p:spPr>
          <a:xfrm>
            <a:off x="25" y="0"/>
            <a:ext cx="9144000" cy="5143500"/>
          </a:xfrm>
          <a:prstGeom prst="rect">
            <a:avLst/>
          </a:prstGeom>
          <a:noFill/>
          <a:ln>
            <a:noFill/>
          </a:ln>
        </p:spPr>
      </p:sp>
      <p:sp>
        <p:nvSpPr>
          <p:cNvPr id="119" name="Google Shape;119;p10"/>
          <p:cNvSpPr txBox="1"/>
          <p:nvPr>
            <p:ph type="title"/>
          </p:nvPr>
        </p:nvSpPr>
        <p:spPr>
          <a:xfrm>
            <a:off x="5618875" y="539500"/>
            <a:ext cx="2811900" cy="627000"/>
          </a:xfrm>
          <a:prstGeom prst="rect">
            <a:avLst/>
          </a:prstGeom>
          <a:solidFill>
            <a:schemeClr val="dk2"/>
          </a:solidFill>
          <a:ln>
            <a:noFill/>
          </a:ln>
        </p:spPr>
        <p:txBody>
          <a:bodyPr anchorCtr="0" anchor="ctr" bIns="91425" lIns="91425" spcFirstLastPara="1" rIns="91425" wrap="square" tIns="91425">
            <a:noAutofit/>
          </a:bodyPr>
          <a:lstStyle>
            <a:lvl1pPr lvl="0" rtl="0">
              <a:spcBef>
                <a:spcPts val="0"/>
              </a:spcBef>
              <a:spcAft>
                <a:spcPts val="0"/>
              </a:spcAft>
              <a:buSzPts val="3000"/>
              <a:buNone/>
              <a:defRPr sz="2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slideLayout" Target="../slideLayouts/slideLayout28.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Passion One"/>
              <a:buNone/>
              <a:defRPr sz="3000">
                <a:solidFill>
                  <a:schemeClr val="dk1"/>
                </a:solidFill>
                <a:latin typeface="Passion One"/>
                <a:ea typeface="Passion One"/>
                <a:cs typeface="Passion One"/>
                <a:sym typeface="Passion One"/>
              </a:defRPr>
            </a:lvl1pPr>
            <a:lvl2pPr lvl="1"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2pPr>
            <a:lvl3pPr lvl="2"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3pPr>
            <a:lvl4pPr lvl="3"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4pPr>
            <a:lvl5pPr lvl="4"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5pPr>
            <a:lvl6pPr lvl="5"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6pPr>
            <a:lvl7pPr lvl="6"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7pPr>
            <a:lvl8pPr lvl="7"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8pPr>
            <a:lvl9pPr lvl="8" rtl="0">
              <a:spcBef>
                <a:spcPts val="0"/>
              </a:spcBef>
              <a:spcAft>
                <a:spcPts val="0"/>
              </a:spcAft>
              <a:buClr>
                <a:schemeClr val="dk1"/>
              </a:buClr>
              <a:buSzPts val="3500"/>
              <a:buFont typeface="Passion One"/>
              <a:buNone/>
              <a:defRPr sz="3500">
                <a:solidFill>
                  <a:schemeClr val="dk1"/>
                </a:solidFill>
                <a:latin typeface="Passion One"/>
                <a:ea typeface="Passion One"/>
                <a:cs typeface="Passion One"/>
                <a:sym typeface="Passion On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1pPr>
            <a:lvl2pPr indent="-317500" lvl="1" marL="914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lnSpc>
                <a:spcPct val="115000"/>
              </a:lnSpc>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384" name="Shape 384"/>
        <p:cNvGrpSpPr/>
        <p:nvPr/>
      </p:nvGrpSpPr>
      <p:grpSpPr>
        <a:xfrm>
          <a:off x="0" y="0"/>
          <a:ext cx="0" cy="0"/>
          <a:chOff x="0" y="0"/>
          <a:chExt cx="0" cy="0"/>
        </a:xfrm>
      </p:grpSpPr>
      <p:sp>
        <p:nvSpPr>
          <p:cNvPr id="385" name="Google Shape;385;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386" name="Google Shape;386;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 id="2147483675"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17.jpg"/><Relationship Id="rId4" Type="http://schemas.openxmlformats.org/officeDocument/2006/relationships/image" Target="../media/image7.jpg"/><Relationship Id="rId5" Type="http://schemas.openxmlformats.org/officeDocument/2006/relationships/image" Target="../media/image10.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25.xml"/><Relationship Id="rId4" Type="http://schemas.openxmlformats.org/officeDocument/2006/relationships/slide" Target="/ppt/slides/slide22.xml"/><Relationship Id="rId9" Type="http://schemas.openxmlformats.org/officeDocument/2006/relationships/slide" Target="/ppt/slides/slide33.xml"/><Relationship Id="rId5" Type="http://schemas.openxmlformats.org/officeDocument/2006/relationships/slide" Target="/ppt/slides/slide21.xml"/><Relationship Id="rId6" Type="http://schemas.openxmlformats.org/officeDocument/2006/relationships/slide" Target="/ppt/slides/slide21.xml"/><Relationship Id="rId7" Type="http://schemas.openxmlformats.org/officeDocument/2006/relationships/slide" Target="/ppt/slides/slide20.xml"/><Relationship Id="rId8" Type="http://schemas.openxmlformats.org/officeDocument/2006/relationships/slide" Target="/ppt/slides/slide25.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27.xml"/><Relationship Id="rId13" Type="http://schemas.openxmlformats.org/officeDocument/2006/relationships/hyperlink" Target="http://bit.ly/30B07Gq" TargetMode="External"/><Relationship Id="rId12" Type="http://schemas.openxmlformats.org/officeDocument/2006/relationships/hyperlink" Target="https://bit.ly/3A1uf1Q" TargetMode="External"/><Relationship Id="rId15" Type="http://schemas.openxmlformats.org/officeDocument/2006/relationships/hyperlink" Target="https://www.freepik.com/?utm_source=slidesgo_template&amp;utm_medium=referral-link&amp;utm_campaign=promo-slide&amp;utm_term=slidesgo&amp;utm_content=freepik" TargetMode="External"/><Relationship Id="rId14" Type="http://schemas.openxmlformats.org/officeDocument/2006/relationships/hyperlink" Target="http://bit.ly/33VAFh3" TargetMode="External"/><Relationship Id="rId17" Type="http://schemas.openxmlformats.org/officeDocument/2006/relationships/hyperlink" Target="https://storyset.com/?utm_source=slidesgo_template&amp;utm_medium=referral-link&amp;utm_campaign=promo-slide&amp;utm_term=slidesgo&amp;utm_content=storyset" TargetMode="External"/><Relationship Id="rId16" Type="http://schemas.openxmlformats.org/officeDocument/2006/relationships/hyperlink" Target="https://www.flaticon.com/?utm_source=slidesgo_template&amp;utm_medium=referral-link&amp;utm_campaign=promo-slide&amp;utm_term=slidesgo&amp;utm_content=flaticon" TargetMode="External"/><Relationship Id="rId19" Type="http://schemas.openxmlformats.org/officeDocument/2006/relationships/hyperlink" Target="https://www.videvo.net/?utm_source=slidesgo_template&amp;utm_medium=referral-link&amp;utm_campaign=sg_resources&amp;utm_content=videvo" TargetMode="External"/><Relationship Id="rId18" Type="http://schemas.openxmlformats.org/officeDocument/2006/relationships/hyperlink" Target="https://wepik.com/?utm_source=slidesgo_template&amp;utm_medium=referral-link&amp;utm_campaign=promo-slide&amp;utm_term=slidesgo&amp;utm_content=wepik"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hyperlink" Target="https://www.freepik.com/free-vector/statistics-big-data-background_3337635.htm/?utm_source=slidesgo_template&amp;utm_medium=referral-link&amp;utm_campaign=sg_resources&amp;utm_content=freepik" TargetMode="External"/><Relationship Id="rId4" Type="http://schemas.openxmlformats.org/officeDocument/2006/relationships/hyperlink" Target="https://www.freepik.com/free-vector/flat-infographic-elements-collection_14961807.htm/?utm_source=slidesgo_template&amp;utm_medium=referral-link&amp;utm_campaign=sg_resources&amp;utm_content=freepik"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22.xml"/><Relationship Id="rId3" Type="http://schemas.openxmlformats.org/officeDocument/2006/relationships/hyperlink" Target="https://www.freepik.com/free-vector/hand-drawn-data-analysis-template_58421098.htm/?utm_source=slidesgo_template&amp;utm_medium=referral-link&amp;utm_campaign=sg_resources&amp;utm_content=freepik" TargetMode="External"/><Relationship Id="rId4" Type="http://schemas.openxmlformats.org/officeDocument/2006/relationships/hyperlink" Target="https://www.freepik.com/free-photo/frame-economy-charts_8175560.htm/?utm_source=slidesgo_template&amp;utm_medium=referral-link&amp;utm_campaign=sg_resources&amp;utm_content=freepik" TargetMode="External"/><Relationship Id="rId9" Type="http://schemas.openxmlformats.org/officeDocument/2006/relationships/hyperlink" Target="https://www.freepik.com/free-photo/casino-cards-yellow-background_13850464.htm/?utm_source=slidesgo_template&amp;utm_medium=referral-link&amp;utm_campaign=sg_resources&amp;utm_content=freepik" TargetMode="External"/><Relationship Id="rId5" Type="http://schemas.openxmlformats.org/officeDocument/2006/relationships/hyperlink" Target="https://www.freepik.com/free-photo/different-colorful-graph-with-pyramid-shapes-against-pink-background_2941691.htm/?utm_source=slidesgo_template&amp;utm_medium=referral-link&amp;utm_campaign=sg_resources&amp;utm_content=freepik" TargetMode="External"/><Relationship Id="rId6" Type="http://schemas.openxmlformats.org/officeDocument/2006/relationships/hyperlink" Target="https://www.freepik.com/free-photo/flat-lay-statistics-presentation-with-chart-arrows_15858084.htm/?utm_source=slidesgo_template&amp;utm_medium=referral-link&amp;utm_campaign=sg_resources&amp;utm_content=freepik" TargetMode="External"/><Relationship Id="rId7" Type="http://schemas.openxmlformats.org/officeDocument/2006/relationships/hyperlink" Target="https://www.freepik.com/free-photo/colorful-composition-fresh-fruit_2058876.htm/?utm_source=slidesgo_template&amp;utm_medium=referral-link&amp;utm_campaign=sg_resources&amp;utm_content=freepik" TargetMode="External"/><Relationship Id="rId8" Type="http://schemas.openxmlformats.org/officeDocument/2006/relationships/hyperlink" Target="https://www.freepik.com/free-photo/cute-pet-collage-isolated_35587087.htm/?utm_source=slidesgo_template&amp;utm_medium=referral-link&amp;utm_campaign=sg_resources&amp;utm_content=freepik" TargetMode="External"/><Relationship Id="rId11" Type="http://schemas.openxmlformats.org/officeDocument/2006/relationships/hyperlink" Target="https://www.freepik.com/free-photo/front-view-stack-books-with-one-open_12151839.htm/?utm_source=slidesgo_template&amp;utm_medium=referral-link&amp;utm_campaign=sg_resources&amp;utm_content=freepik" TargetMode="External"/><Relationship Id="rId10" Type="http://schemas.openxmlformats.org/officeDocument/2006/relationships/hyperlink" Target="https://www.freepik.com/free-photo/full-shot-smiley-students-library_31194694.htm/?utm_source=slidesgo_template&amp;utm_medium=referral-link&amp;utm_campaign=sg_resources&amp;utm_content=freepik" TargetMode="External"/><Relationship Id="rId13" Type="http://schemas.openxmlformats.org/officeDocument/2006/relationships/hyperlink" Target="https://www.freepik.com/free-photo/cows-grazing-nature_43686018.htm/?utm_source=slidesgo_template&amp;utm_medium=referral-link&amp;utm_campaign=sg_resources&amp;utm_content=freepik" TargetMode="External"/><Relationship Id="rId12" Type="http://schemas.openxmlformats.org/officeDocument/2006/relationships/hyperlink" Target="https://www.freepik.com/free-photo/spring-wardrobe-switch-still-life_38103061.htm/?utm_source=slidesgo_template&amp;utm_medium=referral-link&amp;utm_campaign=sg_resources&amp;utm_content=freepik" TargetMode="External"/><Relationship Id="rId15" Type="http://schemas.openxmlformats.org/officeDocument/2006/relationships/hyperlink" Target="https://www.freepik.com/free-photo/close-up-alarm-clock_1076744.htm/?utm_source=slidesgo_template&amp;utm_medium=referral-link&amp;utm_campaign=sg_resources&amp;utm_content=freepik" TargetMode="External"/><Relationship Id="rId14" Type="http://schemas.openxmlformats.org/officeDocument/2006/relationships/hyperlink" Target="https://www.freepik.com/free-photo/students-using-laptop-park_2483470.htm/?utm_source=slidesgo_template&amp;utm_medium=referral-link&amp;utm_campaign=sg_resources&amp;utm_content=freepik"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3.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4.xml"/><Relationship Id="rId3" Type="http://schemas.openxmlformats.org/officeDocument/2006/relationships/hyperlink" Target="http://bit.ly/2PfT4lq" TargetMode="External"/><Relationship Id="rId4" Type="http://schemas.openxmlformats.org/officeDocument/2006/relationships/slide" Target="/ppt/slides/slide20.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5.xml"/><Relationship Id="rId3" Type="http://schemas.openxmlformats.org/officeDocument/2006/relationships/hyperlink" Target="https://fonts.google.com/specimen/Passion+One" TargetMode="External"/><Relationship Id="rId4" Type="http://schemas.openxmlformats.org/officeDocument/2006/relationships/hyperlink" Target="https://fonts.google.com/specimen/Inter"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6.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1.png"/><Relationship Id="rId14" Type="http://schemas.openxmlformats.org/officeDocument/2006/relationships/image" Target="../media/image3.png"/><Relationship Id="rId17" Type="http://schemas.openxmlformats.org/officeDocument/2006/relationships/image" Target="../media/image8.png"/><Relationship Id="rId16"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 Id="rId3" Type="http://schemas.openxmlformats.org/officeDocument/2006/relationships/hyperlink" Target="https://bit.ly/2ZjL1pd"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3.xml"/><Relationship Id="rId3" Type="http://schemas.openxmlformats.org/officeDocument/2006/relationships/hyperlink" Target="https://workspace.google.com/marketplace/app/icons_for_slides_docs/381578326502"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9.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4.jpg"/><Relationship Id="rId4" Type="http://schemas.openxmlformats.org/officeDocument/2006/relationships/image" Target="../media/image11.jpg"/><Relationship Id="rId5" Type="http://schemas.openxmlformats.org/officeDocument/2006/relationships/image" Target="../media/image12.jpg"/><Relationship Id="rId6" Type="http://schemas.openxmlformats.org/officeDocument/2006/relationships/image" Target="../media/image13.jpg"/><Relationship Id="rId7" Type="http://schemas.openxmlformats.org/officeDocument/2006/relationships/image" Target="../media/image15.jpg"/><Relationship Id="rId8" Type="http://schemas.openxmlformats.org/officeDocument/2006/relationships/image" Target="../media/image16.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image" Target="../media/image6.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sp>
        <p:nvSpPr>
          <p:cNvPr id="394" name="Google Shape;394;p31"/>
          <p:cNvSpPr txBox="1"/>
          <p:nvPr>
            <p:ph type="ctrTitle"/>
          </p:nvPr>
        </p:nvSpPr>
        <p:spPr>
          <a:xfrm>
            <a:off x="1814850" y="1577788"/>
            <a:ext cx="5514300" cy="1743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Analysis </a:t>
            </a:r>
            <a:endParaRPr/>
          </a:p>
          <a:p>
            <a:pPr indent="0" lvl="0" marL="0" rtl="0" algn="ctr">
              <a:spcBef>
                <a:spcPts val="0"/>
              </a:spcBef>
              <a:spcAft>
                <a:spcPts val="0"/>
              </a:spcAft>
              <a:buNone/>
            </a:pPr>
            <a:r>
              <a:rPr lang="en"/>
              <a:t>and Statistics</a:t>
            </a:r>
            <a:endParaRPr/>
          </a:p>
        </p:txBody>
      </p:sp>
      <p:sp>
        <p:nvSpPr>
          <p:cNvPr id="395" name="Google Shape;395;p31"/>
          <p:cNvSpPr txBox="1"/>
          <p:nvPr>
            <p:ph idx="1" type="subTitle"/>
          </p:nvPr>
        </p:nvSpPr>
        <p:spPr>
          <a:xfrm>
            <a:off x="2430150" y="3547500"/>
            <a:ext cx="4283700" cy="45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grpSp>
        <p:nvGrpSpPr>
          <p:cNvPr id="396" name="Google Shape;396;p31"/>
          <p:cNvGrpSpPr/>
          <p:nvPr/>
        </p:nvGrpSpPr>
        <p:grpSpPr>
          <a:xfrm>
            <a:off x="8118467" y="4032000"/>
            <a:ext cx="1098804" cy="732535"/>
            <a:chOff x="8118467" y="4032000"/>
            <a:chExt cx="1098804" cy="732535"/>
          </a:xfrm>
        </p:grpSpPr>
        <p:sp>
          <p:nvSpPr>
            <p:cNvPr id="397" name="Google Shape;397;p31"/>
            <p:cNvSpPr/>
            <p:nvPr/>
          </p:nvSpPr>
          <p:spPr>
            <a:xfrm>
              <a:off x="8118467" y="4032000"/>
              <a:ext cx="183134" cy="183133"/>
            </a:xfrm>
            <a:custGeom>
              <a:rect b="b" l="l" r="r" t="t"/>
              <a:pathLst>
                <a:path extrusionOk="0" h="254246" w="254247">
                  <a:moveTo>
                    <a:pt x="254248" y="254247"/>
                  </a:moveTo>
                  <a:lnTo>
                    <a:pt x="0" y="254247"/>
                  </a:lnTo>
                  <a:lnTo>
                    <a:pt x="0" y="106044"/>
                  </a:lnTo>
                  <a:cubicBezTo>
                    <a:pt x="0" y="47477"/>
                    <a:pt x="47477" y="0"/>
                    <a:pt x="106044" y="0"/>
                  </a:cubicBezTo>
                  <a:lnTo>
                    <a:pt x="254248" y="0"/>
                  </a:lnTo>
                  <a:lnTo>
                    <a:pt x="254248"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8" name="Google Shape;398;p31"/>
            <p:cNvSpPr/>
            <p:nvPr/>
          </p:nvSpPr>
          <p:spPr>
            <a:xfrm>
              <a:off x="8118467" y="4215134"/>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9" name="Google Shape;399;p31"/>
            <p:cNvSpPr/>
            <p:nvPr/>
          </p:nvSpPr>
          <p:spPr>
            <a:xfrm>
              <a:off x="8118467" y="4398268"/>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0" name="Google Shape;400;p31"/>
            <p:cNvSpPr/>
            <p:nvPr/>
          </p:nvSpPr>
          <p:spPr>
            <a:xfrm>
              <a:off x="8118467" y="4581402"/>
              <a:ext cx="183134" cy="183079"/>
            </a:xfrm>
            <a:custGeom>
              <a:rect b="b" l="l" r="r" t="t"/>
              <a:pathLst>
                <a:path extrusionOk="0" h="254170" w="254247">
                  <a:moveTo>
                    <a:pt x="254248" y="254171"/>
                  </a:moveTo>
                  <a:lnTo>
                    <a:pt x="106044" y="254171"/>
                  </a:lnTo>
                  <a:cubicBezTo>
                    <a:pt x="47477" y="254171"/>
                    <a:pt x="0" y="206694"/>
                    <a:pt x="0" y="148127"/>
                  </a:cubicBezTo>
                  <a:lnTo>
                    <a:pt x="0" y="0"/>
                  </a:lnTo>
                  <a:lnTo>
                    <a:pt x="254248" y="0"/>
                  </a:lnTo>
                  <a:lnTo>
                    <a:pt x="254248" y="254171"/>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1" name="Google Shape;401;p31"/>
            <p:cNvSpPr/>
            <p:nvPr/>
          </p:nvSpPr>
          <p:spPr>
            <a:xfrm>
              <a:off x="8301601" y="4032000"/>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2" name="Google Shape;402;p31"/>
            <p:cNvSpPr/>
            <p:nvPr/>
          </p:nvSpPr>
          <p:spPr>
            <a:xfrm>
              <a:off x="8301601" y="4215134"/>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3" name="Google Shape;403;p31"/>
            <p:cNvSpPr/>
            <p:nvPr/>
          </p:nvSpPr>
          <p:spPr>
            <a:xfrm>
              <a:off x="8301601" y="4398268"/>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4" name="Google Shape;404;p31"/>
            <p:cNvSpPr/>
            <p:nvPr/>
          </p:nvSpPr>
          <p:spPr>
            <a:xfrm>
              <a:off x="8301601" y="4581402"/>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5" name="Google Shape;405;p31"/>
            <p:cNvSpPr/>
            <p:nvPr/>
          </p:nvSpPr>
          <p:spPr>
            <a:xfrm>
              <a:off x="8484735" y="4032000"/>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6" name="Google Shape;406;p31"/>
            <p:cNvSpPr/>
            <p:nvPr/>
          </p:nvSpPr>
          <p:spPr>
            <a:xfrm>
              <a:off x="8484735" y="4215134"/>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7" name="Google Shape;407;p31"/>
            <p:cNvSpPr/>
            <p:nvPr/>
          </p:nvSpPr>
          <p:spPr>
            <a:xfrm>
              <a:off x="8484735" y="4398268"/>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8" name="Google Shape;408;p31"/>
            <p:cNvSpPr/>
            <p:nvPr/>
          </p:nvSpPr>
          <p:spPr>
            <a:xfrm>
              <a:off x="8484735" y="4581402"/>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09" name="Google Shape;409;p31"/>
            <p:cNvSpPr/>
            <p:nvPr/>
          </p:nvSpPr>
          <p:spPr>
            <a:xfrm>
              <a:off x="8667869" y="4032000"/>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0" name="Google Shape;410;p31"/>
            <p:cNvSpPr/>
            <p:nvPr/>
          </p:nvSpPr>
          <p:spPr>
            <a:xfrm>
              <a:off x="8667869" y="4215134"/>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31"/>
            <p:cNvSpPr/>
            <p:nvPr/>
          </p:nvSpPr>
          <p:spPr>
            <a:xfrm>
              <a:off x="8667869" y="4398268"/>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31"/>
            <p:cNvSpPr/>
            <p:nvPr/>
          </p:nvSpPr>
          <p:spPr>
            <a:xfrm>
              <a:off x="8667869" y="4581402"/>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3" name="Google Shape;413;p31"/>
            <p:cNvSpPr/>
            <p:nvPr/>
          </p:nvSpPr>
          <p:spPr>
            <a:xfrm>
              <a:off x="8851003" y="4032000"/>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4" name="Google Shape;414;p31"/>
            <p:cNvSpPr/>
            <p:nvPr/>
          </p:nvSpPr>
          <p:spPr>
            <a:xfrm>
              <a:off x="8851003" y="4215134"/>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31"/>
            <p:cNvSpPr/>
            <p:nvPr/>
          </p:nvSpPr>
          <p:spPr>
            <a:xfrm>
              <a:off x="8851003" y="4398268"/>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31"/>
            <p:cNvSpPr/>
            <p:nvPr/>
          </p:nvSpPr>
          <p:spPr>
            <a:xfrm>
              <a:off x="8851003" y="4581402"/>
              <a:ext cx="183133" cy="183133"/>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31"/>
            <p:cNvSpPr/>
            <p:nvPr/>
          </p:nvSpPr>
          <p:spPr>
            <a:xfrm>
              <a:off x="9034137" y="4032000"/>
              <a:ext cx="183133" cy="183133"/>
            </a:xfrm>
            <a:custGeom>
              <a:rect b="b" l="l" r="r" t="t"/>
              <a:pathLst>
                <a:path extrusionOk="0" h="254246" w="254246">
                  <a:moveTo>
                    <a:pt x="254247" y="254247"/>
                  </a:moveTo>
                  <a:lnTo>
                    <a:pt x="0" y="254247"/>
                  </a:lnTo>
                  <a:lnTo>
                    <a:pt x="0" y="0"/>
                  </a:lnTo>
                  <a:lnTo>
                    <a:pt x="148203" y="0"/>
                  </a:lnTo>
                  <a:cubicBezTo>
                    <a:pt x="206770" y="0"/>
                    <a:pt x="254247" y="47477"/>
                    <a:pt x="254247" y="106044"/>
                  </a:cubicBezTo>
                  <a:lnTo>
                    <a:pt x="254247"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8" name="Google Shape;418;p31"/>
            <p:cNvSpPr/>
            <p:nvPr/>
          </p:nvSpPr>
          <p:spPr>
            <a:xfrm>
              <a:off x="9034137" y="4215134"/>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9" name="Google Shape;419;p31"/>
            <p:cNvSpPr/>
            <p:nvPr/>
          </p:nvSpPr>
          <p:spPr>
            <a:xfrm>
              <a:off x="9034137" y="4398268"/>
              <a:ext cx="183133" cy="183133"/>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31"/>
            <p:cNvSpPr/>
            <p:nvPr/>
          </p:nvSpPr>
          <p:spPr>
            <a:xfrm>
              <a:off x="9034082" y="4581402"/>
              <a:ext cx="183133" cy="183079"/>
            </a:xfrm>
            <a:custGeom>
              <a:rect b="b" l="l" r="r" t="t"/>
              <a:pathLst>
                <a:path extrusionOk="0" h="254170" w="254246">
                  <a:moveTo>
                    <a:pt x="148203" y="254171"/>
                  </a:moveTo>
                  <a:lnTo>
                    <a:pt x="0" y="254171"/>
                  </a:lnTo>
                  <a:lnTo>
                    <a:pt x="0" y="0"/>
                  </a:lnTo>
                  <a:lnTo>
                    <a:pt x="254247" y="0"/>
                  </a:lnTo>
                  <a:lnTo>
                    <a:pt x="254247" y="148203"/>
                  </a:lnTo>
                  <a:cubicBezTo>
                    <a:pt x="254323" y="206694"/>
                    <a:pt x="206770" y="254171"/>
                    <a:pt x="148203" y="25417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1" name="Google Shape;421;p31"/>
            <p:cNvSpPr/>
            <p:nvPr/>
          </p:nvSpPr>
          <p:spPr>
            <a:xfrm>
              <a:off x="8273696" y="4184110"/>
              <a:ext cx="55810" cy="55810"/>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2" name="Google Shape;422;p31"/>
            <p:cNvSpPr/>
            <p:nvPr/>
          </p:nvSpPr>
          <p:spPr>
            <a:xfrm>
              <a:off x="8368300" y="4275103"/>
              <a:ext cx="55810" cy="55810"/>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31"/>
            <p:cNvSpPr/>
            <p:nvPr/>
          </p:nvSpPr>
          <p:spPr>
            <a:xfrm>
              <a:off x="8588258" y="4076429"/>
              <a:ext cx="55810" cy="55810"/>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4" name="Google Shape;424;p31"/>
            <p:cNvSpPr/>
            <p:nvPr/>
          </p:nvSpPr>
          <p:spPr>
            <a:xfrm>
              <a:off x="8456830" y="4433997"/>
              <a:ext cx="55810" cy="55810"/>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5" name="Google Shape;425;p31"/>
            <p:cNvSpPr/>
            <p:nvPr/>
          </p:nvSpPr>
          <p:spPr>
            <a:xfrm>
              <a:off x="8726908" y="4658168"/>
              <a:ext cx="55810" cy="55810"/>
            </a:xfrm>
            <a:custGeom>
              <a:rect b="b" l="l" r="r" t="t"/>
              <a:pathLst>
                <a:path extrusionOk="0" h="77481" w="77481">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31"/>
            <p:cNvSpPr/>
            <p:nvPr/>
          </p:nvSpPr>
          <p:spPr>
            <a:xfrm>
              <a:off x="8518057" y="4370363"/>
              <a:ext cx="55810" cy="55810"/>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7" name="Google Shape;427;p31"/>
            <p:cNvSpPr/>
            <p:nvPr/>
          </p:nvSpPr>
          <p:spPr>
            <a:xfrm>
              <a:off x="8170393" y="4076429"/>
              <a:ext cx="55810" cy="55810"/>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8" name="Google Shape;428;p31"/>
            <p:cNvSpPr/>
            <p:nvPr/>
          </p:nvSpPr>
          <p:spPr>
            <a:xfrm>
              <a:off x="8456830" y="4293542"/>
              <a:ext cx="55810" cy="55810"/>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31"/>
            <p:cNvSpPr/>
            <p:nvPr/>
          </p:nvSpPr>
          <p:spPr>
            <a:xfrm>
              <a:off x="8368300" y="4378844"/>
              <a:ext cx="55810" cy="55810"/>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0" name="Google Shape;430;p31"/>
            <p:cNvSpPr/>
            <p:nvPr/>
          </p:nvSpPr>
          <p:spPr>
            <a:xfrm>
              <a:off x="8202566" y="4461903"/>
              <a:ext cx="55810" cy="55810"/>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1" name="Google Shape;431;p31"/>
            <p:cNvSpPr/>
            <p:nvPr/>
          </p:nvSpPr>
          <p:spPr>
            <a:xfrm>
              <a:off x="8174660" y="4617132"/>
              <a:ext cx="55810" cy="55810"/>
            </a:xfrm>
            <a:custGeom>
              <a:rect b="b" l="l" r="r" t="t"/>
              <a:pathLst>
                <a:path extrusionOk="0" h="77481" w="77482">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31"/>
            <p:cNvSpPr/>
            <p:nvPr/>
          </p:nvSpPr>
          <p:spPr>
            <a:xfrm>
              <a:off x="8273696" y="4321447"/>
              <a:ext cx="55810" cy="55810"/>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3" name="Google Shape;433;p31"/>
            <p:cNvSpPr/>
            <p:nvPr/>
          </p:nvSpPr>
          <p:spPr>
            <a:xfrm>
              <a:off x="8919671" y="4247252"/>
              <a:ext cx="55810" cy="55810"/>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4" name="Google Shape;434;p31"/>
          <p:cNvGrpSpPr/>
          <p:nvPr/>
        </p:nvGrpSpPr>
        <p:grpSpPr>
          <a:xfrm>
            <a:off x="1062846" y="290916"/>
            <a:ext cx="901968" cy="901968"/>
            <a:chOff x="1350404" y="-3124999"/>
            <a:chExt cx="1570279" cy="1570279"/>
          </a:xfrm>
        </p:grpSpPr>
        <p:sp>
          <p:nvSpPr>
            <p:cNvPr id="435" name="Google Shape;435;p31"/>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6" name="Google Shape;436;p31"/>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7" name="Google Shape;437;p31"/>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31"/>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39" name="Google Shape;439;p31"/>
          <p:cNvSpPr txBox="1"/>
          <p:nvPr>
            <p:ph idx="2" type="ctrTitle"/>
          </p:nvPr>
        </p:nvSpPr>
        <p:spPr>
          <a:xfrm>
            <a:off x="6938575" y="552675"/>
            <a:ext cx="1492200" cy="45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4th grade</a:t>
            </a:r>
            <a:endParaRPr/>
          </a:p>
        </p:txBody>
      </p:sp>
      <p:grpSp>
        <p:nvGrpSpPr>
          <p:cNvPr id="440" name="Google Shape;440;p31"/>
          <p:cNvGrpSpPr/>
          <p:nvPr/>
        </p:nvGrpSpPr>
        <p:grpSpPr>
          <a:xfrm>
            <a:off x="4060641" y="362469"/>
            <a:ext cx="1022706" cy="830413"/>
            <a:chOff x="7329141" y="362469"/>
            <a:chExt cx="1022706" cy="830413"/>
          </a:xfrm>
        </p:grpSpPr>
        <p:sp>
          <p:nvSpPr>
            <p:cNvPr id="441" name="Google Shape;441;p31"/>
            <p:cNvSpPr/>
            <p:nvPr/>
          </p:nvSpPr>
          <p:spPr>
            <a:xfrm>
              <a:off x="7329141" y="362469"/>
              <a:ext cx="1022706" cy="830413"/>
            </a:xfrm>
            <a:custGeom>
              <a:rect b="b" l="l" r="r" t="t"/>
              <a:pathLst>
                <a:path extrusionOk="0" h="1544092" w="1901648">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2" name="Google Shape;442;p31"/>
            <p:cNvSpPr/>
            <p:nvPr/>
          </p:nvSpPr>
          <p:spPr>
            <a:xfrm>
              <a:off x="7479397" y="507863"/>
              <a:ext cx="275878" cy="490191"/>
            </a:xfrm>
            <a:custGeom>
              <a:rect b="b" l="l" r="r" t="t"/>
              <a:pathLst>
                <a:path extrusionOk="0" h="911475" w="512975">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3" name="Google Shape;443;p31"/>
            <p:cNvGrpSpPr/>
            <p:nvPr/>
          </p:nvGrpSpPr>
          <p:grpSpPr>
            <a:xfrm>
              <a:off x="7581570" y="507863"/>
              <a:ext cx="449624" cy="551756"/>
              <a:chOff x="6727477" y="1096947"/>
              <a:chExt cx="836044" cy="1025951"/>
            </a:xfrm>
          </p:grpSpPr>
          <p:sp>
            <p:nvSpPr>
              <p:cNvPr id="444" name="Google Shape;444;p31"/>
              <p:cNvSpPr/>
              <p:nvPr/>
            </p:nvSpPr>
            <p:spPr>
              <a:xfrm>
                <a:off x="7050546" y="1096947"/>
                <a:ext cx="512975" cy="1014176"/>
              </a:xfrm>
              <a:custGeom>
                <a:rect b="b" l="l" r="r" t="t"/>
                <a:pathLst>
                  <a:path extrusionOk="0" h="1014176" w="512975">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31"/>
              <p:cNvSpPr/>
              <p:nvPr/>
            </p:nvSpPr>
            <p:spPr>
              <a:xfrm>
                <a:off x="6727477" y="1609923"/>
                <a:ext cx="432531" cy="512975"/>
              </a:xfrm>
              <a:custGeom>
                <a:rect b="b" l="l" r="r" t="t"/>
                <a:pathLst>
                  <a:path extrusionOk="0" h="512975" w="432531">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46" name="Google Shape;446;p31"/>
            <p:cNvSpPr/>
            <p:nvPr/>
          </p:nvSpPr>
          <p:spPr>
            <a:xfrm>
              <a:off x="7755275" y="507863"/>
              <a:ext cx="222402" cy="439126"/>
            </a:xfrm>
            <a:custGeom>
              <a:rect b="b" l="l" r="r" t="t"/>
              <a:pathLst>
                <a:path extrusionOk="0" h="816522" w="413540">
                  <a:moveTo>
                    <a:pt x="0" y="0"/>
                  </a:moveTo>
                  <a:lnTo>
                    <a:pt x="0" y="512976"/>
                  </a:lnTo>
                  <a:lnTo>
                    <a:pt x="413541" y="81652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31"/>
            <p:cNvSpPr/>
            <p:nvPr/>
          </p:nvSpPr>
          <p:spPr>
            <a:xfrm>
              <a:off x="7918481" y="577354"/>
              <a:ext cx="207735" cy="40730"/>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31"/>
            <p:cNvSpPr/>
            <p:nvPr/>
          </p:nvSpPr>
          <p:spPr>
            <a:xfrm>
              <a:off x="7986379" y="855683"/>
              <a:ext cx="207735" cy="40730"/>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9" name="Google Shape;449;p31"/>
            <p:cNvSpPr/>
            <p:nvPr/>
          </p:nvSpPr>
          <p:spPr>
            <a:xfrm>
              <a:off x="8078706" y="664248"/>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31"/>
            <p:cNvSpPr/>
            <p:nvPr/>
          </p:nvSpPr>
          <p:spPr>
            <a:xfrm>
              <a:off x="8078706" y="691415"/>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31"/>
            <p:cNvSpPr/>
            <p:nvPr/>
          </p:nvSpPr>
          <p:spPr>
            <a:xfrm>
              <a:off x="8078706" y="718541"/>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31"/>
            <p:cNvSpPr/>
            <p:nvPr/>
          </p:nvSpPr>
          <p:spPr>
            <a:xfrm>
              <a:off x="8078706" y="946989"/>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31"/>
            <p:cNvSpPr/>
            <p:nvPr/>
          </p:nvSpPr>
          <p:spPr>
            <a:xfrm>
              <a:off x="8078706" y="974156"/>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4" name="Google Shape;454;p31"/>
            <p:cNvSpPr/>
            <p:nvPr/>
          </p:nvSpPr>
          <p:spPr>
            <a:xfrm>
              <a:off x="8078706" y="1001323"/>
              <a:ext cx="133057" cy="408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5" name="Google Shape;455;p31"/>
          <p:cNvGrpSpPr/>
          <p:nvPr/>
        </p:nvGrpSpPr>
        <p:grpSpPr>
          <a:xfrm>
            <a:off x="-215300" y="3851305"/>
            <a:ext cx="1694813" cy="830678"/>
            <a:chOff x="-215300" y="3851305"/>
            <a:chExt cx="1694813" cy="830678"/>
          </a:xfrm>
        </p:grpSpPr>
        <p:sp>
          <p:nvSpPr>
            <p:cNvPr id="456" name="Google Shape;456;p31"/>
            <p:cNvSpPr/>
            <p:nvPr/>
          </p:nvSpPr>
          <p:spPr>
            <a:xfrm>
              <a:off x="861887" y="3947362"/>
              <a:ext cx="215268" cy="422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7" name="Google Shape;457;p31"/>
            <p:cNvGrpSpPr/>
            <p:nvPr/>
          </p:nvGrpSpPr>
          <p:grpSpPr>
            <a:xfrm>
              <a:off x="861887" y="4031521"/>
              <a:ext cx="137882" cy="60495"/>
              <a:chOff x="1949580" y="3551527"/>
              <a:chExt cx="247410" cy="108551"/>
            </a:xfrm>
          </p:grpSpPr>
          <p:sp>
            <p:nvSpPr>
              <p:cNvPr id="458" name="Google Shape;458;p31"/>
              <p:cNvSpPr/>
              <p:nvPr/>
            </p:nvSpPr>
            <p:spPr>
              <a:xfrm>
                <a:off x="1949580" y="355152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31"/>
              <p:cNvSpPr/>
              <p:nvPr/>
            </p:nvSpPr>
            <p:spPr>
              <a:xfrm>
                <a:off x="1949580" y="360196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31"/>
              <p:cNvSpPr/>
              <p:nvPr/>
            </p:nvSpPr>
            <p:spPr>
              <a:xfrm>
                <a:off x="1949580" y="3652482"/>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61" name="Google Shape;461;p31"/>
            <p:cNvSpPr/>
            <p:nvPr/>
          </p:nvSpPr>
          <p:spPr>
            <a:xfrm>
              <a:off x="-85801" y="4070172"/>
              <a:ext cx="105708" cy="61151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31"/>
            <p:cNvSpPr/>
            <p:nvPr/>
          </p:nvSpPr>
          <p:spPr>
            <a:xfrm>
              <a:off x="104109" y="4375950"/>
              <a:ext cx="105745" cy="305846"/>
            </a:xfrm>
            <a:custGeom>
              <a:rect b="b" l="l" r="r" t="t"/>
              <a:pathLst>
                <a:path extrusionOk="0" h="548602" w="189678">
                  <a:moveTo>
                    <a:pt x="0" y="0"/>
                  </a:moveTo>
                  <a:lnTo>
                    <a:pt x="189679" y="0"/>
                  </a:lnTo>
                  <a:lnTo>
                    <a:pt x="189679" y="548602"/>
                  </a:lnTo>
                  <a:lnTo>
                    <a:pt x="0" y="5486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31"/>
            <p:cNvSpPr/>
            <p:nvPr/>
          </p:nvSpPr>
          <p:spPr>
            <a:xfrm>
              <a:off x="294020" y="4210340"/>
              <a:ext cx="105708" cy="471388"/>
            </a:xfrm>
            <a:custGeom>
              <a:rect b="b" l="l" r="r" t="t"/>
              <a:pathLst>
                <a:path extrusionOk="0" h="845843" w="189678">
                  <a:moveTo>
                    <a:pt x="0" y="0"/>
                  </a:moveTo>
                  <a:lnTo>
                    <a:pt x="189679" y="0"/>
                  </a:lnTo>
                  <a:lnTo>
                    <a:pt x="189679" y="845844"/>
                  </a:lnTo>
                  <a:lnTo>
                    <a:pt x="0" y="845844"/>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4" name="Google Shape;464;p31"/>
            <p:cNvSpPr/>
            <p:nvPr/>
          </p:nvSpPr>
          <p:spPr>
            <a:xfrm>
              <a:off x="483972" y="4070172"/>
              <a:ext cx="105708" cy="61151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5" name="Google Shape;465;p31"/>
            <p:cNvSpPr/>
            <p:nvPr/>
          </p:nvSpPr>
          <p:spPr>
            <a:xfrm>
              <a:off x="673882" y="4070172"/>
              <a:ext cx="105745" cy="611734"/>
            </a:xfrm>
            <a:custGeom>
              <a:rect b="b" l="l" r="r" t="t"/>
              <a:pathLst>
                <a:path extrusionOk="0" h="1097280" w="189678">
                  <a:moveTo>
                    <a:pt x="0" y="0"/>
                  </a:moveTo>
                  <a:lnTo>
                    <a:pt x="189679" y="0"/>
                  </a:lnTo>
                  <a:lnTo>
                    <a:pt x="189679" y="1097280"/>
                  </a:lnTo>
                  <a:lnTo>
                    <a:pt x="0" y="10972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31"/>
            <p:cNvSpPr/>
            <p:nvPr/>
          </p:nvSpPr>
          <p:spPr>
            <a:xfrm>
              <a:off x="863835" y="4347926"/>
              <a:ext cx="105745" cy="333923"/>
            </a:xfrm>
            <a:custGeom>
              <a:rect b="b" l="l" r="r" t="t"/>
              <a:pathLst>
                <a:path extrusionOk="0" h="598965" w="189678">
                  <a:moveTo>
                    <a:pt x="0" y="0"/>
                  </a:moveTo>
                  <a:lnTo>
                    <a:pt x="189679" y="0"/>
                  </a:lnTo>
                  <a:lnTo>
                    <a:pt x="189679" y="598965"/>
                  </a:lnTo>
                  <a:lnTo>
                    <a:pt x="0" y="5989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31"/>
            <p:cNvSpPr/>
            <p:nvPr/>
          </p:nvSpPr>
          <p:spPr>
            <a:xfrm>
              <a:off x="1053745" y="4472133"/>
              <a:ext cx="105708" cy="209553"/>
            </a:xfrm>
            <a:custGeom>
              <a:rect b="b" l="l" r="r" t="t"/>
              <a:pathLst>
                <a:path extrusionOk="0" h="376014" w="189678">
                  <a:moveTo>
                    <a:pt x="0" y="0"/>
                  </a:moveTo>
                  <a:lnTo>
                    <a:pt x="189679" y="0"/>
                  </a:lnTo>
                  <a:lnTo>
                    <a:pt x="189679" y="376015"/>
                  </a:lnTo>
                  <a:lnTo>
                    <a:pt x="0" y="37601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31"/>
            <p:cNvSpPr/>
            <p:nvPr/>
          </p:nvSpPr>
          <p:spPr>
            <a:xfrm>
              <a:off x="1243698" y="4070172"/>
              <a:ext cx="105708" cy="61151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9" name="Google Shape;469;p31"/>
            <p:cNvSpPr/>
            <p:nvPr/>
          </p:nvSpPr>
          <p:spPr>
            <a:xfrm>
              <a:off x="-32968" y="4087783"/>
              <a:ext cx="1329498" cy="420165"/>
            </a:xfrm>
            <a:custGeom>
              <a:rect b="b" l="l" r="r" t="t"/>
              <a:pathLst>
                <a:path extrusionOk="0" h="753929" w="2385606">
                  <a:moveTo>
                    <a:pt x="0" y="0"/>
                  </a:moveTo>
                  <a:lnTo>
                    <a:pt x="340844" y="555135"/>
                  </a:lnTo>
                  <a:lnTo>
                    <a:pt x="681613" y="262147"/>
                  </a:lnTo>
                  <a:lnTo>
                    <a:pt x="1022381" y="0"/>
                  </a:lnTo>
                  <a:lnTo>
                    <a:pt x="1363225" y="0"/>
                  </a:lnTo>
                  <a:lnTo>
                    <a:pt x="1703993" y="517077"/>
                  </a:lnTo>
                  <a:lnTo>
                    <a:pt x="2044838" y="753929"/>
                  </a:lnTo>
                  <a:lnTo>
                    <a:pt x="2385606"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0" name="Google Shape;470;p31"/>
            <p:cNvSpPr/>
            <p:nvPr/>
          </p:nvSpPr>
          <p:spPr>
            <a:xfrm>
              <a:off x="-61417" y="4059335"/>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1" name="Google Shape;471;p31"/>
            <p:cNvSpPr/>
            <p:nvPr/>
          </p:nvSpPr>
          <p:spPr>
            <a:xfrm>
              <a:off x="128536" y="4354614"/>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31"/>
            <p:cNvSpPr/>
            <p:nvPr/>
          </p:nvSpPr>
          <p:spPr>
            <a:xfrm>
              <a:off x="318446" y="4189385"/>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31"/>
            <p:cNvSpPr/>
            <p:nvPr/>
          </p:nvSpPr>
          <p:spPr>
            <a:xfrm>
              <a:off x="508356" y="4059335"/>
              <a:ext cx="56896" cy="56896"/>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4" name="Google Shape;474;p31"/>
            <p:cNvSpPr/>
            <p:nvPr/>
          </p:nvSpPr>
          <p:spPr>
            <a:xfrm>
              <a:off x="698309" y="4059335"/>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5" name="Google Shape;475;p31"/>
            <p:cNvSpPr/>
            <p:nvPr/>
          </p:nvSpPr>
          <p:spPr>
            <a:xfrm>
              <a:off x="893172" y="4336368"/>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6" name="Google Shape;476;p31"/>
            <p:cNvSpPr/>
            <p:nvPr/>
          </p:nvSpPr>
          <p:spPr>
            <a:xfrm>
              <a:off x="1078172" y="4457909"/>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31"/>
            <p:cNvSpPr/>
            <p:nvPr/>
          </p:nvSpPr>
          <p:spPr>
            <a:xfrm>
              <a:off x="1268082" y="4046253"/>
              <a:ext cx="56896" cy="56896"/>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8" name="Google Shape;478;p31"/>
            <p:cNvSpPr/>
            <p:nvPr/>
          </p:nvSpPr>
          <p:spPr>
            <a:xfrm>
              <a:off x="-215300" y="3851305"/>
              <a:ext cx="1694813" cy="830678"/>
            </a:xfrm>
            <a:custGeom>
              <a:rect b="b" l="l" r="r" t="t"/>
              <a:pathLst>
                <a:path extrusionOk="0" h="1490006" w="3040023">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9" name="Shape 749"/>
        <p:cNvGrpSpPr/>
        <p:nvPr/>
      </p:nvGrpSpPr>
      <p:grpSpPr>
        <a:xfrm>
          <a:off x="0" y="0"/>
          <a:ext cx="0" cy="0"/>
          <a:chOff x="0" y="0"/>
          <a:chExt cx="0" cy="0"/>
        </a:xfrm>
      </p:grpSpPr>
      <p:sp>
        <p:nvSpPr>
          <p:cNvPr id="750" name="Google Shape;750;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Playing with numbers</a:t>
            </a:r>
            <a:endParaRPr/>
          </a:p>
        </p:txBody>
      </p:sp>
      <p:sp>
        <p:nvSpPr>
          <p:cNvPr id="751" name="Google Shape;751;p40"/>
          <p:cNvSpPr txBox="1"/>
          <p:nvPr>
            <p:ph idx="1" type="subTitle"/>
          </p:nvPr>
        </p:nvSpPr>
        <p:spPr>
          <a:xfrm>
            <a:off x="720000" y="1657325"/>
            <a:ext cx="3692400" cy="11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Have fun playing games that involve counting and comparing numbers. It can be as simple as rolling dice, counting toy cars, or arranging objects in order</a:t>
            </a:r>
            <a:endParaRPr/>
          </a:p>
        </p:txBody>
      </p:sp>
      <p:sp>
        <p:nvSpPr>
          <p:cNvPr id="752" name="Google Shape;752;p40"/>
          <p:cNvSpPr txBox="1"/>
          <p:nvPr>
            <p:ph idx="2" type="subTitle"/>
          </p:nvPr>
        </p:nvSpPr>
        <p:spPr>
          <a:xfrm>
            <a:off x="720000" y="1324175"/>
            <a:ext cx="36924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Number games</a:t>
            </a:r>
            <a:endParaRPr/>
          </a:p>
        </p:txBody>
      </p:sp>
      <p:sp>
        <p:nvSpPr>
          <p:cNvPr id="753" name="Google Shape;753;p40"/>
          <p:cNvSpPr txBox="1"/>
          <p:nvPr>
            <p:ph idx="3" type="subTitle"/>
          </p:nvPr>
        </p:nvSpPr>
        <p:spPr>
          <a:xfrm>
            <a:off x="720000" y="3326625"/>
            <a:ext cx="3692400" cy="111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Solve simple puzzles that use numbers. Connect the dots, figure out number patterns, or play with number puzzles to make learning about numbers enjoyable</a:t>
            </a:r>
            <a:endParaRPr/>
          </a:p>
        </p:txBody>
      </p:sp>
      <p:sp>
        <p:nvSpPr>
          <p:cNvPr id="754" name="Google Shape;754;p40"/>
          <p:cNvSpPr txBox="1"/>
          <p:nvPr>
            <p:ph idx="4" type="subTitle"/>
          </p:nvPr>
        </p:nvSpPr>
        <p:spPr>
          <a:xfrm>
            <a:off x="720000" y="2993475"/>
            <a:ext cx="36924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Puzzle fun</a:t>
            </a:r>
            <a:endParaRPr/>
          </a:p>
        </p:txBody>
      </p:sp>
      <p:grpSp>
        <p:nvGrpSpPr>
          <p:cNvPr id="755" name="Google Shape;755;p40"/>
          <p:cNvGrpSpPr/>
          <p:nvPr/>
        </p:nvGrpSpPr>
        <p:grpSpPr>
          <a:xfrm>
            <a:off x="5277825" y="1463385"/>
            <a:ext cx="1669187" cy="1112825"/>
            <a:chOff x="5491417" y="588600"/>
            <a:chExt cx="1098728" cy="732459"/>
          </a:xfrm>
        </p:grpSpPr>
        <p:sp>
          <p:nvSpPr>
            <p:cNvPr id="756" name="Google Shape;756;p40"/>
            <p:cNvSpPr/>
            <p:nvPr/>
          </p:nvSpPr>
          <p:spPr>
            <a:xfrm>
              <a:off x="5491417" y="588600"/>
              <a:ext cx="183058" cy="183057"/>
            </a:xfrm>
            <a:custGeom>
              <a:rect b="b" l="l" r="r" t="t"/>
              <a:pathLst>
                <a:path extrusionOk="0" h="254246" w="254247">
                  <a:moveTo>
                    <a:pt x="254248" y="254247"/>
                  </a:moveTo>
                  <a:lnTo>
                    <a:pt x="0" y="254247"/>
                  </a:lnTo>
                  <a:lnTo>
                    <a:pt x="0" y="106044"/>
                  </a:lnTo>
                  <a:cubicBezTo>
                    <a:pt x="0" y="47477"/>
                    <a:pt x="47477" y="0"/>
                    <a:pt x="106044" y="0"/>
                  </a:cubicBezTo>
                  <a:lnTo>
                    <a:pt x="254248" y="0"/>
                  </a:lnTo>
                  <a:lnTo>
                    <a:pt x="254248"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7" name="Google Shape;757;p40"/>
            <p:cNvSpPr/>
            <p:nvPr/>
          </p:nvSpPr>
          <p:spPr>
            <a:xfrm>
              <a:off x="5491417"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8" name="Google Shape;758;p40"/>
            <p:cNvSpPr/>
            <p:nvPr/>
          </p:nvSpPr>
          <p:spPr>
            <a:xfrm>
              <a:off x="5491417"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59" name="Google Shape;759;p40"/>
            <p:cNvSpPr/>
            <p:nvPr/>
          </p:nvSpPr>
          <p:spPr>
            <a:xfrm>
              <a:off x="5491417" y="1138002"/>
              <a:ext cx="183058" cy="183002"/>
            </a:xfrm>
            <a:custGeom>
              <a:rect b="b" l="l" r="r" t="t"/>
              <a:pathLst>
                <a:path extrusionOk="0" h="254170" w="254247">
                  <a:moveTo>
                    <a:pt x="254248" y="254171"/>
                  </a:moveTo>
                  <a:lnTo>
                    <a:pt x="106044" y="254171"/>
                  </a:lnTo>
                  <a:cubicBezTo>
                    <a:pt x="47477" y="254171"/>
                    <a:pt x="0" y="206694"/>
                    <a:pt x="0" y="148127"/>
                  </a:cubicBezTo>
                  <a:lnTo>
                    <a:pt x="0" y="0"/>
                  </a:lnTo>
                  <a:lnTo>
                    <a:pt x="254248" y="0"/>
                  </a:lnTo>
                  <a:lnTo>
                    <a:pt x="254248" y="254171"/>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40"/>
            <p:cNvSpPr/>
            <p:nvPr/>
          </p:nvSpPr>
          <p:spPr>
            <a:xfrm>
              <a:off x="5674551"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40"/>
            <p:cNvSpPr/>
            <p:nvPr/>
          </p:nvSpPr>
          <p:spPr>
            <a:xfrm>
              <a:off x="5674551"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40"/>
            <p:cNvSpPr/>
            <p:nvPr/>
          </p:nvSpPr>
          <p:spPr>
            <a:xfrm>
              <a:off x="5674551"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3" name="Google Shape;763;p40"/>
            <p:cNvSpPr/>
            <p:nvPr/>
          </p:nvSpPr>
          <p:spPr>
            <a:xfrm>
              <a:off x="5674551"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40"/>
            <p:cNvSpPr/>
            <p:nvPr/>
          </p:nvSpPr>
          <p:spPr>
            <a:xfrm>
              <a:off x="5857685"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40"/>
            <p:cNvSpPr/>
            <p:nvPr/>
          </p:nvSpPr>
          <p:spPr>
            <a:xfrm>
              <a:off x="5857685"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6" name="Google Shape;766;p40"/>
            <p:cNvSpPr/>
            <p:nvPr/>
          </p:nvSpPr>
          <p:spPr>
            <a:xfrm>
              <a:off x="5857685"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7" name="Google Shape;767;p40"/>
            <p:cNvSpPr/>
            <p:nvPr/>
          </p:nvSpPr>
          <p:spPr>
            <a:xfrm>
              <a:off x="5857685"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40"/>
            <p:cNvSpPr/>
            <p:nvPr/>
          </p:nvSpPr>
          <p:spPr>
            <a:xfrm>
              <a:off x="6040819"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9" name="Google Shape;769;p40"/>
            <p:cNvSpPr/>
            <p:nvPr/>
          </p:nvSpPr>
          <p:spPr>
            <a:xfrm>
              <a:off x="6040819"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0" name="Google Shape;770;p40"/>
            <p:cNvSpPr/>
            <p:nvPr/>
          </p:nvSpPr>
          <p:spPr>
            <a:xfrm>
              <a:off x="6040819"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40"/>
            <p:cNvSpPr/>
            <p:nvPr/>
          </p:nvSpPr>
          <p:spPr>
            <a:xfrm>
              <a:off x="6040819"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2" name="Google Shape;772;p40"/>
            <p:cNvSpPr/>
            <p:nvPr/>
          </p:nvSpPr>
          <p:spPr>
            <a:xfrm>
              <a:off x="6223953"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3" name="Google Shape;773;p40"/>
            <p:cNvSpPr/>
            <p:nvPr/>
          </p:nvSpPr>
          <p:spPr>
            <a:xfrm>
              <a:off x="6223953"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4" name="Google Shape;774;p40"/>
            <p:cNvSpPr/>
            <p:nvPr/>
          </p:nvSpPr>
          <p:spPr>
            <a:xfrm>
              <a:off x="6223953"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40"/>
            <p:cNvSpPr/>
            <p:nvPr/>
          </p:nvSpPr>
          <p:spPr>
            <a:xfrm>
              <a:off x="6223953"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40"/>
            <p:cNvSpPr/>
            <p:nvPr/>
          </p:nvSpPr>
          <p:spPr>
            <a:xfrm>
              <a:off x="6407087" y="588600"/>
              <a:ext cx="183057" cy="183057"/>
            </a:xfrm>
            <a:custGeom>
              <a:rect b="b" l="l" r="r" t="t"/>
              <a:pathLst>
                <a:path extrusionOk="0" h="254246" w="254246">
                  <a:moveTo>
                    <a:pt x="254247" y="254247"/>
                  </a:moveTo>
                  <a:lnTo>
                    <a:pt x="0" y="254247"/>
                  </a:lnTo>
                  <a:lnTo>
                    <a:pt x="0" y="0"/>
                  </a:lnTo>
                  <a:lnTo>
                    <a:pt x="148203" y="0"/>
                  </a:lnTo>
                  <a:cubicBezTo>
                    <a:pt x="206770" y="0"/>
                    <a:pt x="254247" y="47477"/>
                    <a:pt x="254247" y="106044"/>
                  </a:cubicBezTo>
                  <a:lnTo>
                    <a:pt x="254247"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7" name="Google Shape;777;p40"/>
            <p:cNvSpPr/>
            <p:nvPr/>
          </p:nvSpPr>
          <p:spPr>
            <a:xfrm>
              <a:off x="6407087"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8" name="Google Shape;778;p40"/>
            <p:cNvSpPr/>
            <p:nvPr/>
          </p:nvSpPr>
          <p:spPr>
            <a:xfrm>
              <a:off x="6407087"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40"/>
            <p:cNvSpPr/>
            <p:nvPr/>
          </p:nvSpPr>
          <p:spPr>
            <a:xfrm>
              <a:off x="6407032" y="1138002"/>
              <a:ext cx="183057" cy="183002"/>
            </a:xfrm>
            <a:custGeom>
              <a:rect b="b" l="l" r="r" t="t"/>
              <a:pathLst>
                <a:path extrusionOk="0" h="254170" w="254246">
                  <a:moveTo>
                    <a:pt x="148203" y="254171"/>
                  </a:moveTo>
                  <a:lnTo>
                    <a:pt x="0" y="254171"/>
                  </a:lnTo>
                  <a:lnTo>
                    <a:pt x="0" y="0"/>
                  </a:lnTo>
                  <a:lnTo>
                    <a:pt x="254247" y="0"/>
                  </a:lnTo>
                  <a:lnTo>
                    <a:pt x="254247" y="148203"/>
                  </a:lnTo>
                  <a:cubicBezTo>
                    <a:pt x="254323" y="206694"/>
                    <a:pt x="206770" y="254171"/>
                    <a:pt x="148203" y="25417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40"/>
            <p:cNvSpPr/>
            <p:nvPr/>
          </p:nvSpPr>
          <p:spPr>
            <a:xfrm>
              <a:off x="5646646" y="740710"/>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1" name="Google Shape;781;p40"/>
            <p:cNvSpPr/>
            <p:nvPr/>
          </p:nvSpPr>
          <p:spPr>
            <a:xfrm>
              <a:off x="5741250" y="831703"/>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2" name="Google Shape;782;p40"/>
            <p:cNvSpPr/>
            <p:nvPr/>
          </p:nvSpPr>
          <p:spPr>
            <a:xfrm>
              <a:off x="5961208"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40"/>
            <p:cNvSpPr/>
            <p:nvPr/>
          </p:nvSpPr>
          <p:spPr>
            <a:xfrm>
              <a:off x="5829780" y="990597"/>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4" name="Google Shape;784;p40"/>
            <p:cNvSpPr/>
            <p:nvPr/>
          </p:nvSpPr>
          <p:spPr>
            <a:xfrm>
              <a:off x="6099858" y="1214768"/>
              <a:ext cx="55786" cy="55786"/>
            </a:xfrm>
            <a:custGeom>
              <a:rect b="b" l="l" r="r" t="t"/>
              <a:pathLst>
                <a:path extrusionOk="0" h="77481" w="77481">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5" name="Google Shape;785;p40"/>
            <p:cNvSpPr/>
            <p:nvPr/>
          </p:nvSpPr>
          <p:spPr>
            <a:xfrm>
              <a:off x="5891007" y="926963"/>
              <a:ext cx="55786" cy="55786"/>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40"/>
            <p:cNvSpPr/>
            <p:nvPr/>
          </p:nvSpPr>
          <p:spPr>
            <a:xfrm>
              <a:off x="5543343"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7" name="Google Shape;787;p40"/>
            <p:cNvSpPr/>
            <p:nvPr/>
          </p:nvSpPr>
          <p:spPr>
            <a:xfrm>
              <a:off x="5829780" y="850142"/>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8" name="Google Shape;788;p40"/>
            <p:cNvSpPr/>
            <p:nvPr/>
          </p:nvSpPr>
          <p:spPr>
            <a:xfrm>
              <a:off x="5741250" y="935444"/>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40"/>
            <p:cNvSpPr/>
            <p:nvPr/>
          </p:nvSpPr>
          <p:spPr>
            <a:xfrm>
              <a:off x="5575516" y="1018503"/>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40"/>
            <p:cNvSpPr/>
            <p:nvPr/>
          </p:nvSpPr>
          <p:spPr>
            <a:xfrm>
              <a:off x="5547610" y="1173732"/>
              <a:ext cx="55787" cy="55786"/>
            </a:xfrm>
            <a:custGeom>
              <a:rect b="b" l="l" r="r" t="t"/>
              <a:pathLst>
                <a:path extrusionOk="0" h="77481" w="77482">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40"/>
            <p:cNvSpPr/>
            <p:nvPr/>
          </p:nvSpPr>
          <p:spPr>
            <a:xfrm>
              <a:off x="5646646" y="878047"/>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40"/>
            <p:cNvSpPr/>
            <p:nvPr/>
          </p:nvSpPr>
          <p:spPr>
            <a:xfrm>
              <a:off x="6292621" y="803852"/>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3" name="Google Shape;793;p40"/>
          <p:cNvGrpSpPr/>
          <p:nvPr/>
        </p:nvGrpSpPr>
        <p:grpSpPr>
          <a:xfrm>
            <a:off x="6598067" y="2890080"/>
            <a:ext cx="1391332" cy="1391207"/>
            <a:chOff x="4246593" y="503852"/>
            <a:chExt cx="902056" cy="901976"/>
          </a:xfrm>
        </p:grpSpPr>
        <p:grpSp>
          <p:nvGrpSpPr>
            <p:cNvPr id="794" name="Google Shape;794;p40"/>
            <p:cNvGrpSpPr/>
            <p:nvPr/>
          </p:nvGrpSpPr>
          <p:grpSpPr>
            <a:xfrm>
              <a:off x="4246593" y="503900"/>
              <a:ext cx="901831" cy="901928"/>
              <a:chOff x="5998919" y="3270921"/>
              <a:chExt cx="1426046" cy="1426198"/>
            </a:xfrm>
          </p:grpSpPr>
          <p:sp>
            <p:nvSpPr>
              <p:cNvPr id="795" name="Google Shape;795;p40"/>
              <p:cNvSpPr/>
              <p:nvPr/>
            </p:nvSpPr>
            <p:spPr>
              <a:xfrm>
                <a:off x="5998919" y="3270921"/>
                <a:ext cx="713137" cy="713137"/>
              </a:xfrm>
              <a:custGeom>
                <a:rect b="b" l="l" r="r" t="t"/>
                <a:pathLst>
                  <a:path extrusionOk="0" h="713137" w="713137">
                    <a:moveTo>
                      <a:pt x="713137" y="521407"/>
                    </a:moveTo>
                    <a:lnTo>
                      <a:pt x="713137" y="0"/>
                    </a:lnTo>
                    <a:cubicBezTo>
                      <a:pt x="319271" y="0"/>
                      <a:pt x="0" y="319271"/>
                      <a:pt x="0" y="713137"/>
                    </a:cubicBezTo>
                    <a:lnTo>
                      <a:pt x="521408" y="713137"/>
                    </a:lnTo>
                    <a:cubicBezTo>
                      <a:pt x="521408" y="607245"/>
                      <a:pt x="607245" y="521407"/>
                      <a:pt x="713137" y="5214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40"/>
              <p:cNvSpPr/>
              <p:nvPr/>
            </p:nvSpPr>
            <p:spPr>
              <a:xfrm>
                <a:off x="5998919" y="3983982"/>
                <a:ext cx="1426046" cy="713137"/>
              </a:xfrm>
              <a:custGeom>
                <a:rect b="b" l="l" r="r" t="t"/>
                <a:pathLst>
                  <a:path extrusionOk="0" h="713137" w="1426046">
                    <a:moveTo>
                      <a:pt x="904715" y="5165"/>
                    </a:moveTo>
                    <a:cubicBezTo>
                      <a:pt x="901981" y="108702"/>
                      <a:pt x="817282" y="191730"/>
                      <a:pt x="713137" y="191730"/>
                    </a:cubicBezTo>
                    <a:cubicBezTo>
                      <a:pt x="607245" y="191730"/>
                      <a:pt x="521408" y="105892"/>
                      <a:pt x="521408" y="0"/>
                    </a:cubicBezTo>
                    <a:lnTo>
                      <a:pt x="0" y="0"/>
                    </a:lnTo>
                    <a:cubicBezTo>
                      <a:pt x="0" y="393866"/>
                      <a:pt x="319271" y="713137"/>
                      <a:pt x="713137" y="713137"/>
                    </a:cubicBezTo>
                    <a:cubicBezTo>
                      <a:pt x="1100623" y="713137"/>
                      <a:pt x="1415867" y="404121"/>
                      <a:pt x="1426047" y="19067"/>
                    </a:cubicBezTo>
                    <a:lnTo>
                      <a:pt x="904715" y="51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97" name="Google Shape;797;p40"/>
            <p:cNvSpPr/>
            <p:nvPr/>
          </p:nvSpPr>
          <p:spPr>
            <a:xfrm>
              <a:off x="4783305" y="636091"/>
              <a:ext cx="365344" cy="330991"/>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40"/>
            <p:cNvSpPr/>
            <p:nvPr/>
          </p:nvSpPr>
          <p:spPr>
            <a:xfrm>
              <a:off x="4810784" y="788761"/>
              <a:ext cx="309659" cy="122566"/>
            </a:xfrm>
            <a:custGeom>
              <a:rect b="b" l="l" r="r" t="t"/>
              <a:pathLst>
                <a:path extrusionOk="0" h="193780" w="489579">
                  <a:moveTo>
                    <a:pt x="0" y="193781"/>
                  </a:moveTo>
                  <a:lnTo>
                    <a:pt x="48957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99" name="Google Shape;799;p40"/>
            <p:cNvGrpSpPr/>
            <p:nvPr/>
          </p:nvGrpSpPr>
          <p:grpSpPr>
            <a:xfrm>
              <a:off x="4246593" y="503852"/>
              <a:ext cx="901928" cy="901976"/>
              <a:chOff x="5998919" y="3270845"/>
              <a:chExt cx="1426198" cy="1426274"/>
            </a:xfrm>
          </p:grpSpPr>
          <p:sp>
            <p:nvSpPr>
              <p:cNvPr id="800" name="Google Shape;800;p40"/>
              <p:cNvSpPr/>
              <p:nvPr/>
            </p:nvSpPr>
            <p:spPr>
              <a:xfrm>
                <a:off x="6712056" y="3270845"/>
                <a:ext cx="504239" cy="577619"/>
              </a:xfrm>
              <a:custGeom>
                <a:rect b="b" l="l" r="r" t="t"/>
                <a:pathLst>
                  <a:path extrusionOk="0" h="577619" w="504239">
                    <a:moveTo>
                      <a:pt x="135518" y="577620"/>
                    </a:moveTo>
                    <a:lnTo>
                      <a:pt x="504240" y="208897"/>
                    </a:lnTo>
                    <a:cubicBezTo>
                      <a:pt x="375179" y="79837"/>
                      <a:pt x="196895" y="0"/>
                      <a:pt x="0" y="0"/>
                    </a:cubicBezTo>
                    <a:lnTo>
                      <a:pt x="0" y="521408"/>
                    </a:lnTo>
                    <a:cubicBezTo>
                      <a:pt x="52946" y="521483"/>
                      <a:pt x="100879" y="542905"/>
                      <a:pt x="135518" y="57762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40"/>
              <p:cNvSpPr/>
              <p:nvPr/>
            </p:nvSpPr>
            <p:spPr>
              <a:xfrm>
                <a:off x="6847498" y="3479895"/>
                <a:ext cx="577619" cy="523306"/>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40"/>
              <p:cNvSpPr/>
              <p:nvPr/>
            </p:nvSpPr>
            <p:spPr>
              <a:xfrm>
                <a:off x="5998919" y="3270845"/>
                <a:ext cx="1426046" cy="1426274"/>
              </a:xfrm>
              <a:custGeom>
                <a:rect b="b" l="l" r="r" t="t"/>
                <a:pathLst>
                  <a:path extrusionOk="0" h="1426274" w="1426046">
                    <a:moveTo>
                      <a:pt x="904715" y="718303"/>
                    </a:moveTo>
                    <a:cubicBezTo>
                      <a:pt x="901981" y="821840"/>
                      <a:pt x="817282" y="904867"/>
                      <a:pt x="713137" y="904867"/>
                    </a:cubicBezTo>
                    <a:cubicBezTo>
                      <a:pt x="607245" y="904867"/>
                      <a:pt x="521408" y="819029"/>
                      <a:pt x="521408" y="713137"/>
                    </a:cubicBezTo>
                    <a:cubicBezTo>
                      <a:pt x="521408" y="607245"/>
                      <a:pt x="607245" y="521408"/>
                      <a:pt x="713137" y="521408"/>
                    </a:cubicBezTo>
                    <a:lnTo>
                      <a:pt x="713137" y="0"/>
                    </a:lnTo>
                    <a:cubicBezTo>
                      <a:pt x="319271" y="0"/>
                      <a:pt x="0" y="319271"/>
                      <a:pt x="0" y="713137"/>
                    </a:cubicBezTo>
                    <a:cubicBezTo>
                      <a:pt x="0" y="1107003"/>
                      <a:pt x="319271" y="1426274"/>
                      <a:pt x="713137" y="1426274"/>
                    </a:cubicBezTo>
                    <a:cubicBezTo>
                      <a:pt x="1100623" y="1426274"/>
                      <a:pt x="1415867" y="1117258"/>
                      <a:pt x="1426047" y="732204"/>
                    </a:cubicBezTo>
                    <a:lnTo>
                      <a:pt x="904715" y="71830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6" name="Shape 806"/>
        <p:cNvGrpSpPr/>
        <p:nvPr/>
      </p:nvGrpSpPr>
      <p:grpSpPr>
        <a:xfrm>
          <a:off x="0" y="0"/>
          <a:ext cx="0" cy="0"/>
          <a:chOff x="0" y="0"/>
          <a:chExt cx="0" cy="0"/>
        </a:xfrm>
      </p:grpSpPr>
      <p:pic>
        <p:nvPicPr>
          <p:cNvPr id="807" name="Google Shape;807;p41"/>
          <p:cNvPicPr preferRelativeResize="0"/>
          <p:nvPr>
            <p:ph idx="2" type="pic"/>
          </p:nvPr>
        </p:nvPicPr>
        <p:blipFill rotWithShape="1">
          <a:blip r:embed="rId3">
            <a:alphaModFix/>
          </a:blip>
          <a:srcRect b="1484" l="0" r="0" t="14184"/>
          <a:stretch/>
        </p:blipFill>
        <p:spPr>
          <a:xfrm>
            <a:off x="25" y="0"/>
            <a:ext cx="9144005" cy="5143500"/>
          </a:xfrm>
          <a:prstGeom prst="rect">
            <a:avLst/>
          </a:prstGeom>
        </p:spPr>
      </p:pic>
      <p:sp>
        <p:nvSpPr>
          <p:cNvPr id="808" name="Google Shape;808;p41"/>
          <p:cNvSpPr txBox="1"/>
          <p:nvPr>
            <p:ph type="title"/>
          </p:nvPr>
        </p:nvSpPr>
        <p:spPr>
          <a:xfrm>
            <a:off x="5618875" y="539500"/>
            <a:ext cx="2811900" cy="627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Every number tells a story</a:t>
            </a:r>
            <a:endParaRPr/>
          </a:p>
        </p:txBody>
      </p:sp>
      <p:sp>
        <p:nvSpPr>
          <p:cNvPr id="809" name="Google Shape;809;p41"/>
          <p:cNvSpPr/>
          <p:nvPr/>
        </p:nvSpPr>
        <p:spPr>
          <a:xfrm rot="-2700000">
            <a:off x="2945272" y="4738547"/>
            <a:ext cx="137292" cy="137292"/>
          </a:xfrm>
          <a:custGeom>
            <a:rect b="b" l="l" r="r" t="t"/>
            <a:pathLst>
              <a:path extrusionOk="0" h="171066" w="171066">
                <a:moveTo>
                  <a:pt x="0" y="0"/>
                </a:moveTo>
                <a:lnTo>
                  <a:pt x="171066" y="0"/>
                </a:lnTo>
                <a:lnTo>
                  <a:pt x="171066" y="171066"/>
                </a:lnTo>
                <a:lnTo>
                  <a:pt x="0" y="171066"/>
                </a:lnTo>
                <a:close/>
              </a:path>
            </a:pathLst>
          </a:custGeom>
          <a:solidFill>
            <a:srgbClr val="7CE1C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41"/>
          <p:cNvSpPr/>
          <p:nvPr/>
        </p:nvSpPr>
        <p:spPr>
          <a:xfrm rot="-2700000">
            <a:off x="292531" y="2979350"/>
            <a:ext cx="137292" cy="137292"/>
          </a:xfrm>
          <a:custGeom>
            <a:rect b="b" l="l" r="r" t="t"/>
            <a:pathLst>
              <a:path extrusionOk="0" h="171066" w="171066">
                <a:moveTo>
                  <a:pt x="0" y="0"/>
                </a:moveTo>
                <a:lnTo>
                  <a:pt x="171066" y="0"/>
                </a:lnTo>
                <a:lnTo>
                  <a:pt x="171066" y="171066"/>
                </a:lnTo>
                <a:lnTo>
                  <a:pt x="0" y="171066"/>
                </a:lnTo>
                <a:close/>
              </a:path>
            </a:pathLst>
          </a:custGeom>
          <a:solidFill>
            <a:srgbClr val="FCBD0E"/>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41"/>
          <p:cNvSpPr/>
          <p:nvPr/>
        </p:nvSpPr>
        <p:spPr>
          <a:xfrm rot="-2700000">
            <a:off x="7816015" y="2503104"/>
            <a:ext cx="137292" cy="137292"/>
          </a:xfrm>
          <a:custGeom>
            <a:rect b="b" l="l" r="r" t="t"/>
            <a:pathLst>
              <a:path extrusionOk="0" h="171066" w="171066">
                <a:moveTo>
                  <a:pt x="0" y="0"/>
                </a:moveTo>
                <a:lnTo>
                  <a:pt x="171066" y="0"/>
                </a:lnTo>
                <a:lnTo>
                  <a:pt x="171066" y="171066"/>
                </a:lnTo>
                <a:lnTo>
                  <a:pt x="0" y="171066"/>
                </a:lnTo>
                <a:close/>
              </a:path>
            </a:pathLst>
          </a:custGeom>
          <a:solidFill>
            <a:srgbClr val="FA9D0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41"/>
          <p:cNvSpPr/>
          <p:nvPr/>
        </p:nvSpPr>
        <p:spPr>
          <a:xfrm rot="-2700000">
            <a:off x="8696048" y="189882"/>
            <a:ext cx="137292" cy="137292"/>
          </a:xfrm>
          <a:custGeom>
            <a:rect b="b" l="l" r="r" t="t"/>
            <a:pathLst>
              <a:path extrusionOk="0" h="171066" w="171066">
                <a:moveTo>
                  <a:pt x="0" y="0"/>
                </a:moveTo>
                <a:lnTo>
                  <a:pt x="171066" y="0"/>
                </a:lnTo>
                <a:lnTo>
                  <a:pt x="171066" y="171066"/>
                </a:lnTo>
                <a:lnTo>
                  <a:pt x="0" y="171066"/>
                </a:lnTo>
                <a:close/>
              </a:path>
            </a:pathLst>
          </a:custGeom>
          <a:solidFill>
            <a:srgbClr val="FC81F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3" name="Google Shape;813;p41"/>
          <p:cNvSpPr/>
          <p:nvPr/>
        </p:nvSpPr>
        <p:spPr>
          <a:xfrm rot="-2700000">
            <a:off x="2481406" y="238511"/>
            <a:ext cx="137292" cy="137292"/>
          </a:xfrm>
          <a:custGeom>
            <a:rect b="b" l="l" r="r" t="t"/>
            <a:pathLst>
              <a:path extrusionOk="0" h="171066" w="171066">
                <a:moveTo>
                  <a:pt x="0" y="0"/>
                </a:moveTo>
                <a:lnTo>
                  <a:pt x="171066" y="0"/>
                </a:lnTo>
                <a:lnTo>
                  <a:pt x="171066" y="171066"/>
                </a:lnTo>
                <a:lnTo>
                  <a:pt x="0" y="171066"/>
                </a:ln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4" name="Google Shape;814;p41"/>
          <p:cNvSpPr/>
          <p:nvPr/>
        </p:nvSpPr>
        <p:spPr>
          <a:xfrm>
            <a:off x="8742085" y="2988155"/>
            <a:ext cx="119689" cy="119689"/>
          </a:xfrm>
          <a:custGeom>
            <a:rect b="b" l="l" r="r" t="t"/>
            <a:pathLst>
              <a:path extrusionOk="0" h="194616" w="194616">
                <a:moveTo>
                  <a:pt x="194616" y="97308"/>
                </a:moveTo>
                <a:cubicBezTo>
                  <a:pt x="194616" y="151050"/>
                  <a:pt x="151050" y="194616"/>
                  <a:pt x="97307" y="194616"/>
                </a:cubicBezTo>
                <a:cubicBezTo>
                  <a:pt x="43566" y="194616"/>
                  <a:pt x="-1" y="151050"/>
                  <a:pt x="-1" y="97308"/>
                </a:cubicBezTo>
                <a:cubicBezTo>
                  <a:pt x="-1" y="43566"/>
                  <a:pt x="43565" y="0"/>
                  <a:pt x="97307" y="0"/>
                </a:cubicBezTo>
                <a:cubicBezTo>
                  <a:pt x="151049" y="0"/>
                  <a:pt x="194616" y="43566"/>
                  <a:pt x="194616" y="9730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41"/>
          <p:cNvSpPr/>
          <p:nvPr/>
        </p:nvSpPr>
        <p:spPr>
          <a:xfrm>
            <a:off x="4573082" y="4603993"/>
            <a:ext cx="2306972" cy="2306972"/>
          </a:xfrm>
          <a:custGeom>
            <a:rect b="b" l="l" r="r" t="t"/>
            <a:pathLst>
              <a:path extrusionOk="0" h="2306972" w="2306972">
                <a:moveTo>
                  <a:pt x="2306973" y="1153486"/>
                </a:moveTo>
                <a:cubicBezTo>
                  <a:pt x="2306973" y="1790539"/>
                  <a:pt x="1790539" y="2306973"/>
                  <a:pt x="1153486" y="2306973"/>
                </a:cubicBezTo>
                <a:cubicBezTo>
                  <a:pt x="516433" y="2306973"/>
                  <a:pt x="0" y="1790539"/>
                  <a:pt x="0" y="1153486"/>
                </a:cubicBezTo>
                <a:cubicBezTo>
                  <a:pt x="0" y="516434"/>
                  <a:pt x="516433" y="0"/>
                  <a:pt x="1153486" y="0"/>
                </a:cubicBezTo>
                <a:cubicBezTo>
                  <a:pt x="1790539" y="0"/>
                  <a:pt x="2306973" y="516433"/>
                  <a:pt x="2306973" y="1153486"/>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16" name="Google Shape;816;p41"/>
          <p:cNvGrpSpPr/>
          <p:nvPr/>
        </p:nvGrpSpPr>
        <p:grpSpPr>
          <a:xfrm>
            <a:off x="-349942" y="264541"/>
            <a:ext cx="901968" cy="901968"/>
            <a:chOff x="1350404" y="-3124999"/>
            <a:chExt cx="1570279" cy="1570279"/>
          </a:xfrm>
        </p:grpSpPr>
        <p:sp>
          <p:nvSpPr>
            <p:cNvPr id="817" name="Google Shape;817;p41"/>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41"/>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41"/>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41"/>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4" name="Shape 824"/>
        <p:cNvGrpSpPr/>
        <p:nvPr/>
      </p:nvGrpSpPr>
      <p:grpSpPr>
        <a:xfrm>
          <a:off x="0" y="0"/>
          <a:ext cx="0" cy="0"/>
          <a:chOff x="0" y="0"/>
          <a:chExt cx="0" cy="0"/>
        </a:xfrm>
      </p:grpSpPr>
      <p:sp>
        <p:nvSpPr>
          <p:cNvPr id="825" name="Google Shape;825;p4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Why do we learn about math?</a:t>
            </a:r>
            <a:endParaRPr/>
          </a:p>
        </p:txBody>
      </p:sp>
      <p:sp>
        <p:nvSpPr>
          <p:cNvPr id="826" name="Google Shape;826;p42"/>
          <p:cNvSpPr txBox="1"/>
          <p:nvPr>
            <p:ph idx="1" type="subTitle"/>
          </p:nvPr>
        </p:nvSpPr>
        <p:spPr>
          <a:xfrm>
            <a:off x="719975" y="1547350"/>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Builders use math to measure and create structures like houses</a:t>
            </a:r>
            <a:endParaRPr/>
          </a:p>
        </p:txBody>
      </p:sp>
      <p:sp>
        <p:nvSpPr>
          <p:cNvPr id="827" name="Google Shape;827;p42"/>
          <p:cNvSpPr txBox="1"/>
          <p:nvPr>
            <p:ph idx="2" type="subTitle"/>
          </p:nvPr>
        </p:nvSpPr>
        <p:spPr>
          <a:xfrm>
            <a:off x="719975" y="1208500"/>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Building things</a:t>
            </a:r>
            <a:endParaRPr/>
          </a:p>
        </p:txBody>
      </p:sp>
      <p:sp>
        <p:nvSpPr>
          <p:cNvPr id="828" name="Google Shape;828;p42"/>
          <p:cNvSpPr txBox="1"/>
          <p:nvPr>
            <p:ph idx="3" type="subTitle"/>
          </p:nvPr>
        </p:nvSpPr>
        <p:spPr>
          <a:xfrm>
            <a:off x="719975" y="2715875"/>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Math is handy for sharing snacks with friends, so all get a fair amount</a:t>
            </a:r>
            <a:endParaRPr/>
          </a:p>
        </p:txBody>
      </p:sp>
      <p:sp>
        <p:nvSpPr>
          <p:cNvPr id="829" name="Google Shape;829;p42"/>
          <p:cNvSpPr txBox="1"/>
          <p:nvPr>
            <p:ph idx="4" type="subTitle"/>
          </p:nvPr>
        </p:nvSpPr>
        <p:spPr>
          <a:xfrm>
            <a:off x="719975" y="2377025"/>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Sharing treats</a:t>
            </a:r>
            <a:endParaRPr/>
          </a:p>
        </p:txBody>
      </p:sp>
      <p:sp>
        <p:nvSpPr>
          <p:cNvPr id="830" name="Google Shape;830;p42"/>
          <p:cNvSpPr txBox="1"/>
          <p:nvPr>
            <p:ph idx="5" type="subTitle"/>
          </p:nvPr>
        </p:nvSpPr>
        <p:spPr>
          <a:xfrm>
            <a:off x="719975" y="3884400"/>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Math helps us read the clock, so we know when it's time for school or play</a:t>
            </a:r>
            <a:endParaRPr/>
          </a:p>
        </p:txBody>
      </p:sp>
      <p:sp>
        <p:nvSpPr>
          <p:cNvPr id="831" name="Google Shape;831;p42"/>
          <p:cNvSpPr txBox="1"/>
          <p:nvPr>
            <p:ph idx="6" type="subTitle"/>
          </p:nvPr>
        </p:nvSpPr>
        <p:spPr>
          <a:xfrm>
            <a:off x="719975" y="3545550"/>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Time management</a:t>
            </a:r>
            <a:endParaRPr/>
          </a:p>
        </p:txBody>
      </p:sp>
      <p:sp>
        <p:nvSpPr>
          <p:cNvPr id="832" name="Google Shape;832;p42"/>
          <p:cNvSpPr txBox="1"/>
          <p:nvPr>
            <p:ph idx="7" type="subTitle"/>
          </p:nvPr>
        </p:nvSpPr>
        <p:spPr>
          <a:xfrm>
            <a:off x="4699375" y="1547350"/>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Board games and puzzles often involve counting, adding, or strategizing</a:t>
            </a:r>
            <a:endParaRPr/>
          </a:p>
        </p:txBody>
      </p:sp>
      <p:sp>
        <p:nvSpPr>
          <p:cNvPr id="833" name="Google Shape;833;p42"/>
          <p:cNvSpPr txBox="1"/>
          <p:nvPr>
            <p:ph idx="8" type="subTitle"/>
          </p:nvPr>
        </p:nvSpPr>
        <p:spPr>
          <a:xfrm>
            <a:off x="4699375" y="1208500"/>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Playing games</a:t>
            </a:r>
            <a:endParaRPr/>
          </a:p>
        </p:txBody>
      </p:sp>
      <p:sp>
        <p:nvSpPr>
          <p:cNvPr id="834" name="Google Shape;834;p42"/>
          <p:cNvSpPr txBox="1"/>
          <p:nvPr>
            <p:ph idx="9" type="subTitle"/>
          </p:nvPr>
        </p:nvSpPr>
        <p:spPr>
          <a:xfrm>
            <a:off x="4699375" y="2715875"/>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We use math to measure ingredients when cooking delicious meals</a:t>
            </a:r>
            <a:endParaRPr/>
          </a:p>
        </p:txBody>
      </p:sp>
      <p:sp>
        <p:nvSpPr>
          <p:cNvPr id="835" name="Google Shape;835;p42"/>
          <p:cNvSpPr txBox="1"/>
          <p:nvPr>
            <p:ph idx="13" type="subTitle"/>
          </p:nvPr>
        </p:nvSpPr>
        <p:spPr>
          <a:xfrm>
            <a:off x="4699375" y="2377025"/>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Cooking time</a:t>
            </a:r>
            <a:endParaRPr/>
          </a:p>
        </p:txBody>
      </p:sp>
      <p:sp>
        <p:nvSpPr>
          <p:cNvPr id="836" name="Google Shape;836;p42"/>
          <p:cNvSpPr txBox="1"/>
          <p:nvPr>
            <p:ph idx="14" type="subTitle"/>
          </p:nvPr>
        </p:nvSpPr>
        <p:spPr>
          <a:xfrm>
            <a:off x="4699375" y="3884400"/>
            <a:ext cx="3731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Math helps us count money and check we get the right change while buying things</a:t>
            </a:r>
            <a:endParaRPr/>
          </a:p>
        </p:txBody>
      </p:sp>
      <p:sp>
        <p:nvSpPr>
          <p:cNvPr id="837" name="Google Shape;837;p42"/>
          <p:cNvSpPr txBox="1"/>
          <p:nvPr>
            <p:ph idx="15" type="subTitle"/>
          </p:nvPr>
        </p:nvSpPr>
        <p:spPr>
          <a:xfrm>
            <a:off x="4699375" y="3545550"/>
            <a:ext cx="3731400" cy="459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Shopping smart</a:t>
            </a:r>
            <a:endParaRPr/>
          </a:p>
        </p:txBody>
      </p:sp>
      <p:grpSp>
        <p:nvGrpSpPr>
          <p:cNvPr id="838" name="Google Shape;838;p42"/>
          <p:cNvGrpSpPr/>
          <p:nvPr/>
        </p:nvGrpSpPr>
        <p:grpSpPr>
          <a:xfrm flipH="1">
            <a:off x="-797143" y="1736697"/>
            <a:ext cx="1269123" cy="979170"/>
            <a:chOff x="713232" y="1645097"/>
            <a:chExt cx="1269123" cy="979170"/>
          </a:xfrm>
        </p:grpSpPr>
        <p:sp>
          <p:nvSpPr>
            <p:cNvPr id="839" name="Google Shape;839;p42"/>
            <p:cNvSpPr/>
            <p:nvPr/>
          </p:nvSpPr>
          <p:spPr>
            <a:xfrm>
              <a:off x="713232" y="1645097"/>
              <a:ext cx="1269098" cy="979170"/>
            </a:xfrm>
            <a:custGeom>
              <a:rect b="b" l="l" r="r" t="t"/>
              <a:pathLst>
                <a:path extrusionOk="0" h="1359958" w="1762636">
                  <a:moveTo>
                    <a:pt x="0" y="0"/>
                  </a:moveTo>
                  <a:lnTo>
                    <a:pt x="1762637" y="0"/>
                  </a:lnTo>
                  <a:lnTo>
                    <a:pt x="1762637" y="1359959"/>
                  </a:lnTo>
                  <a:lnTo>
                    <a:pt x="0" y="1359959"/>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0" name="Google Shape;840;p42"/>
            <p:cNvSpPr/>
            <p:nvPr/>
          </p:nvSpPr>
          <p:spPr>
            <a:xfrm>
              <a:off x="757776" y="1689040"/>
              <a:ext cx="1224578" cy="870877"/>
            </a:xfrm>
            <a:custGeom>
              <a:rect b="b" l="l" r="r" t="t"/>
              <a:pathLst>
                <a:path extrusionOk="0" h="1209552" w="1700803">
                  <a:moveTo>
                    <a:pt x="1700803" y="0"/>
                  </a:moveTo>
                  <a:lnTo>
                    <a:pt x="1700803" y="1209553"/>
                  </a:lnTo>
                  <a:lnTo>
                    <a:pt x="112349" y="1209553"/>
                  </a:lnTo>
                  <a:cubicBezTo>
                    <a:pt x="50287" y="1209553"/>
                    <a:pt x="0" y="1159266"/>
                    <a:pt x="0" y="1097280"/>
                  </a:cubicBezTo>
                  <a:lnTo>
                    <a:pt x="0" y="112349"/>
                  </a:lnTo>
                  <a:cubicBezTo>
                    <a:pt x="0" y="50363"/>
                    <a:pt x="50287" y="0"/>
                    <a:pt x="112349" y="0"/>
                  </a:cubicBezTo>
                  <a:lnTo>
                    <a:pt x="1700803" y="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1" name="Google Shape;841;p42"/>
            <p:cNvSpPr/>
            <p:nvPr/>
          </p:nvSpPr>
          <p:spPr>
            <a:xfrm>
              <a:off x="895406" y="1822018"/>
              <a:ext cx="1015268" cy="621368"/>
            </a:xfrm>
            <a:custGeom>
              <a:rect b="b" l="l" r="r" t="t"/>
              <a:pathLst>
                <a:path extrusionOk="0" h="863011" w="1410094">
                  <a:moveTo>
                    <a:pt x="0" y="0"/>
                  </a:moveTo>
                  <a:lnTo>
                    <a:pt x="0" y="863011"/>
                  </a:lnTo>
                  <a:lnTo>
                    <a:pt x="1410094" y="863011"/>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42"/>
            <p:cNvSpPr/>
            <p:nvPr/>
          </p:nvSpPr>
          <p:spPr>
            <a:xfrm>
              <a:off x="895406" y="1928400"/>
              <a:ext cx="1015268" cy="515044"/>
            </a:xfrm>
            <a:custGeom>
              <a:rect b="b" l="l" r="r" t="t"/>
              <a:pathLst>
                <a:path extrusionOk="0" h="715339" w="1410094">
                  <a:moveTo>
                    <a:pt x="0" y="715340"/>
                  </a:moveTo>
                  <a:lnTo>
                    <a:pt x="328690" y="452053"/>
                  </a:lnTo>
                  <a:lnTo>
                    <a:pt x="454712" y="559085"/>
                  </a:lnTo>
                  <a:lnTo>
                    <a:pt x="905550" y="83027"/>
                  </a:lnTo>
                  <a:lnTo>
                    <a:pt x="1077986" y="318207"/>
                  </a:lnTo>
                  <a:lnTo>
                    <a:pt x="1410094"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42"/>
            <p:cNvSpPr/>
            <p:nvPr/>
          </p:nvSpPr>
          <p:spPr>
            <a:xfrm>
              <a:off x="1017604" y="2293844"/>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4" name="Google Shape;844;p42"/>
            <p:cNvSpPr/>
            <p:nvPr/>
          </p:nvSpPr>
          <p:spPr>
            <a:xfrm>
              <a:off x="1575619" y="2039379"/>
              <a:ext cx="55786" cy="55786"/>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42"/>
            <p:cNvSpPr/>
            <p:nvPr/>
          </p:nvSpPr>
          <p:spPr>
            <a:xfrm>
              <a:off x="1819686" y="1961125"/>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6"/>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42"/>
            <p:cNvSpPr/>
            <p:nvPr/>
          </p:nvSpPr>
          <p:spPr>
            <a:xfrm>
              <a:off x="1293848" y="2198242"/>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42"/>
            <p:cNvSpPr/>
            <p:nvPr/>
          </p:nvSpPr>
          <p:spPr>
            <a:xfrm>
              <a:off x="991282" y="1857861"/>
              <a:ext cx="278114" cy="54528"/>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48" name="Google Shape;848;p42"/>
            <p:cNvGrpSpPr/>
            <p:nvPr/>
          </p:nvGrpSpPr>
          <p:grpSpPr>
            <a:xfrm>
              <a:off x="991282" y="1966652"/>
              <a:ext cx="178234" cy="78199"/>
              <a:chOff x="3931369" y="3641467"/>
              <a:chExt cx="247410" cy="108550"/>
            </a:xfrm>
          </p:grpSpPr>
          <p:sp>
            <p:nvSpPr>
              <p:cNvPr id="849" name="Google Shape;849;p42"/>
              <p:cNvSpPr/>
              <p:nvPr/>
            </p:nvSpPr>
            <p:spPr>
              <a:xfrm>
                <a:off x="3931369" y="364146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0" name="Google Shape;850;p42"/>
              <p:cNvSpPr/>
              <p:nvPr/>
            </p:nvSpPr>
            <p:spPr>
              <a:xfrm>
                <a:off x="3931369" y="369190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1" name="Google Shape;851;p42"/>
              <p:cNvSpPr/>
              <p:nvPr/>
            </p:nvSpPr>
            <p:spPr>
              <a:xfrm>
                <a:off x="3931369" y="3742421"/>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2: Pattern hunt</a:t>
            </a:r>
            <a:endParaRPr/>
          </a:p>
        </p:txBody>
      </p:sp>
      <p:sp>
        <p:nvSpPr>
          <p:cNvPr id="857" name="Google Shape;857;p43"/>
          <p:cNvSpPr txBox="1"/>
          <p:nvPr>
            <p:ph idx="4294967295" type="body"/>
          </p:nvPr>
        </p:nvSpPr>
        <p:spPr>
          <a:xfrm>
            <a:off x="726450" y="1052050"/>
            <a:ext cx="7704000" cy="6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On the left, </a:t>
            </a:r>
            <a:r>
              <a:rPr lang="en"/>
              <a:t>you can write a </a:t>
            </a:r>
            <a:r>
              <a:rPr b="1" lang="en"/>
              <a:t>sequence of numbers</a:t>
            </a:r>
            <a:r>
              <a:rPr lang="en"/>
              <a:t> following a pattern. </a:t>
            </a:r>
            <a:r>
              <a:rPr b="1" lang="en"/>
              <a:t>O</a:t>
            </a:r>
            <a:r>
              <a:rPr b="1" lang="en"/>
              <a:t>n the right</a:t>
            </a:r>
            <a:r>
              <a:rPr lang="en"/>
              <a:t>, write the </a:t>
            </a:r>
            <a:r>
              <a:rPr b="1" lang="en"/>
              <a:t>type of </a:t>
            </a:r>
            <a:r>
              <a:rPr b="1" lang="en"/>
              <a:t>pattern. Students should identify and connect the number and pattern</a:t>
            </a:r>
            <a:endParaRPr b="1"/>
          </a:p>
        </p:txBody>
      </p:sp>
      <p:sp>
        <p:nvSpPr>
          <p:cNvPr id="858" name="Google Shape;858;p43"/>
          <p:cNvSpPr txBox="1"/>
          <p:nvPr/>
        </p:nvSpPr>
        <p:spPr>
          <a:xfrm>
            <a:off x="713225" y="18673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Passion One"/>
                <a:ea typeface="Passion One"/>
                <a:cs typeface="Passion One"/>
                <a:sym typeface="Passion One"/>
              </a:rPr>
              <a:t>Sequence 1</a:t>
            </a:r>
            <a:endParaRPr>
              <a:solidFill>
                <a:schemeClr val="dk1"/>
              </a:solidFill>
              <a:latin typeface="Passion One"/>
              <a:ea typeface="Passion One"/>
              <a:cs typeface="Passion One"/>
              <a:sym typeface="Passion One"/>
            </a:endParaRPr>
          </a:p>
        </p:txBody>
      </p:sp>
      <p:sp>
        <p:nvSpPr>
          <p:cNvPr id="859" name="Google Shape;859;p43"/>
          <p:cNvSpPr txBox="1"/>
          <p:nvPr/>
        </p:nvSpPr>
        <p:spPr>
          <a:xfrm>
            <a:off x="2673058" y="18673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Passion One"/>
                <a:ea typeface="Passion One"/>
                <a:cs typeface="Passion One"/>
                <a:sym typeface="Passion One"/>
              </a:rPr>
              <a:t>Sequence 2</a:t>
            </a:r>
            <a:endParaRPr>
              <a:solidFill>
                <a:schemeClr val="dk1"/>
              </a:solidFill>
              <a:latin typeface="Passion One"/>
              <a:ea typeface="Passion One"/>
              <a:cs typeface="Passion One"/>
              <a:sym typeface="Passion One"/>
            </a:endParaRPr>
          </a:p>
        </p:txBody>
      </p:sp>
      <p:sp>
        <p:nvSpPr>
          <p:cNvPr id="860" name="Google Shape;860;p43"/>
          <p:cNvSpPr txBox="1"/>
          <p:nvPr/>
        </p:nvSpPr>
        <p:spPr>
          <a:xfrm>
            <a:off x="4632891" y="18673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Passion One"/>
                <a:ea typeface="Passion One"/>
                <a:cs typeface="Passion One"/>
                <a:sym typeface="Passion One"/>
              </a:rPr>
              <a:t>Sequence 3</a:t>
            </a:r>
            <a:endParaRPr>
              <a:solidFill>
                <a:schemeClr val="dk1"/>
              </a:solidFill>
              <a:latin typeface="Passion One"/>
              <a:ea typeface="Passion One"/>
              <a:cs typeface="Passion One"/>
              <a:sym typeface="Passion One"/>
            </a:endParaRPr>
          </a:p>
        </p:txBody>
      </p:sp>
      <p:sp>
        <p:nvSpPr>
          <p:cNvPr id="861" name="Google Shape;861;p43"/>
          <p:cNvSpPr txBox="1"/>
          <p:nvPr/>
        </p:nvSpPr>
        <p:spPr>
          <a:xfrm>
            <a:off x="6592725" y="18673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Passion One"/>
                <a:ea typeface="Passion One"/>
                <a:cs typeface="Passion One"/>
                <a:sym typeface="Passion One"/>
              </a:rPr>
              <a:t>Sequence 4</a:t>
            </a:r>
            <a:endParaRPr>
              <a:solidFill>
                <a:schemeClr val="dk1"/>
              </a:solidFill>
              <a:latin typeface="Passion One"/>
              <a:ea typeface="Passion One"/>
              <a:cs typeface="Passion One"/>
              <a:sym typeface="Passion One"/>
            </a:endParaRPr>
          </a:p>
        </p:txBody>
      </p:sp>
      <p:sp>
        <p:nvSpPr>
          <p:cNvPr id="862" name="Google Shape;862;p43"/>
          <p:cNvSpPr txBox="1"/>
          <p:nvPr/>
        </p:nvSpPr>
        <p:spPr>
          <a:xfrm>
            <a:off x="713225" y="36741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dk1"/>
                </a:solidFill>
                <a:latin typeface="Inter"/>
                <a:ea typeface="Inter"/>
                <a:cs typeface="Inter"/>
                <a:sym typeface="Inter"/>
              </a:rPr>
              <a:t>Pattern 3</a:t>
            </a:r>
            <a:endParaRPr>
              <a:solidFill>
                <a:schemeClr val="dk1"/>
              </a:solidFill>
              <a:latin typeface="Inter"/>
              <a:ea typeface="Inter"/>
              <a:cs typeface="Inter"/>
              <a:sym typeface="Inter"/>
            </a:endParaRPr>
          </a:p>
        </p:txBody>
      </p:sp>
      <p:sp>
        <p:nvSpPr>
          <p:cNvPr id="863" name="Google Shape;863;p43"/>
          <p:cNvSpPr txBox="1"/>
          <p:nvPr/>
        </p:nvSpPr>
        <p:spPr>
          <a:xfrm>
            <a:off x="2673058" y="36741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solidFill>
                  <a:schemeClr val="dk1"/>
                </a:solidFill>
                <a:latin typeface="Inter"/>
                <a:ea typeface="Inter"/>
                <a:cs typeface="Inter"/>
                <a:sym typeface="Inter"/>
              </a:rPr>
              <a:t>Pattern 1</a:t>
            </a:r>
            <a:endParaRPr>
              <a:solidFill>
                <a:schemeClr val="dk1"/>
              </a:solidFill>
              <a:latin typeface="Inter"/>
              <a:ea typeface="Inter"/>
              <a:cs typeface="Inter"/>
              <a:sym typeface="Inter"/>
            </a:endParaRPr>
          </a:p>
        </p:txBody>
      </p:sp>
      <p:sp>
        <p:nvSpPr>
          <p:cNvPr id="864" name="Google Shape;864;p43"/>
          <p:cNvSpPr txBox="1"/>
          <p:nvPr/>
        </p:nvSpPr>
        <p:spPr>
          <a:xfrm>
            <a:off x="4632891" y="36741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solidFill>
                  <a:schemeClr val="dk1"/>
                </a:solidFill>
                <a:latin typeface="Inter"/>
                <a:ea typeface="Inter"/>
                <a:cs typeface="Inter"/>
                <a:sym typeface="Inter"/>
              </a:rPr>
              <a:t>Pattern 4</a:t>
            </a:r>
            <a:endParaRPr>
              <a:solidFill>
                <a:schemeClr val="dk1"/>
              </a:solidFill>
              <a:latin typeface="Inter"/>
              <a:ea typeface="Inter"/>
              <a:cs typeface="Inter"/>
              <a:sym typeface="Inter"/>
            </a:endParaRPr>
          </a:p>
        </p:txBody>
      </p:sp>
      <p:sp>
        <p:nvSpPr>
          <p:cNvPr id="865" name="Google Shape;865;p43"/>
          <p:cNvSpPr txBox="1"/>
          <p:nvPr/>
        </p:nvSpPr>
        <p:spPr>
          <a:xfrm>
            <a:off x="6592725" y="3674100"/>
            <a:ext cx="1824600" cy="7839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solidFill>
                  <a:schemeClr val="dk1"/>
                </a:solidFill>
                <a:latin typeface="Inter"/>
                <a:ea typeface="Inter"/>
                <a:cs typeface="Inter"/>
                <a:sym typeface="Inter"/>
              </a:rPr>
              <a:t>Pattern 2</a:t>
            </a:r>
            <a:endParaRPr>
              <a:solidFill>
                <a:schemeClr val="dk1"/>
              </a:solidFill>
              <a:latin typeface="Inter"/>
              <a:ea typeface="Inter"/>
              <a:cs typeface="Inter"/>
              <a:sym typeface="Inter"/>
            </a:endParaRPr>
          </a:p>
        </p:txBody>
      </p:sp>
      <p:cxnSp>
        <p:nvCxnSpPr>
          <p:cNvPr id="866" name="Google Shape;866;p43"/>
          <p:cNvCxnSpPr>
            <a:stCxn id="858" idx="2"/>
          </p:cNvCxnSpPr>
          <p:nvPr/>
        </p:nvCxnSpPr>
        <p:spPr>
          <a:xfrm flipH="1" rot="-5400000">
            <a:off x="1662125" y="2614600"/>
            <a:ext cx="294600" cy="367800"/>
          </a:xfrm>
          <a:prstGeom prst="bentConnector2">
            <a:avLst/>
          </a:prstGeom>
          <a:noFill/>
          <a:ln cap="flat" cmpd="sng" w="9525">
            <a:solidFill>
              <a:schemeClr val="dk1"/>
            </a:solidFill>
            <a:prstDash val="solid"/>
            <a:round/>
            <a:headEnd len="med" w="med" type="none"/>
            <a:tailEnd len="med" w="med" type="none"/>
          </a:ln>
        </p:spPr>
      </p:cxnSp>
      <p:cxnSp>
        <p:nvCxnSpPr>
          <p:cNvPr id="867" name="Google Shape;867;p43"/>
          <p:cNvCxnSpPr>
            <a:stCxn id="859" idx="2"/>
          </p:cNvCxnSpPr>
          <p:nvPr/>
        </p:nvCxnSpPr>
        <p:spPr>
          <a:xfrm flipH="1" rot="-5400000">
            <a:off x="3629008" y="2607550"/>
            <a:ext cx="294600" cy="381900"/>
          </a:xfrm>
          <a:prstGeom prst="bentConnector2">
            <a:avLst/>
          </a:prstGeom>
          <a:noFill/>
          <a:ln cap="flat" cmpd="sng" w="9525">
            <a:solidFill>
              <a:schemeClr val="dk1"/>
            </a:solidFill>
            <a:prstDash val="solid"/>
            <a:round/>
            <a:headEnd len="med" w="med" type="none"/>
            <a:tailEnd len="med" w="med" type="none"/>
          </a:ln>
        </p:spPr>
      </p:cxnSp>
      <p:cxnSp>
        <p:nvCxnSpPr>
          <p:cNvPr id="868" name="Google Shape;868;p43"/>
          <p:cNvCxnSpPr>
            <a:stCxn id="860" idx="2"/>
          </p:cNvCxnSpPr>
          <p:nvPr/>
        </p:nvCxnSpPr>
        <p:spPr>
          <a:xfrm flipH="1" rot="-5400000">
            <a:off x="5580891" y="2615500"/>
            <a:ext cx="304500" cy="375900"/>
          </a:xfrm>
          <a:prstGeom prst="bentConnector2">
            <a:avLst/>
          </a:prstGeom>
          <a:noFill/>
          <a:ln cap="flat" cmpd="sng" w="9525">
            <a:solidFill>
              <a:schemeClr val="dk1"/>
            </a:solidFill>
            <a:prstDash val="solid"/>
            <a:round/>
            <a:headEnd len="med" w="med" type="none"/>
            <a:tailEnd len="med" w="med" type="none"/>
          </a:ln>
        </p:spPr>
      </p:cxnSp>
      <p:cxnSp>
        <p:nvCxnSpPr>
          <p:cNvPr id="869" name="Google Shape;869;p43"/>
          <p:cNvCxnSpPr>
            <a:stCxn id="861" idx="2"/>
          </p:cNvCxnSpPr>
          <p:nvPr/>
        </p:nvCxnSpPr>
        <p:spPr>
          <a:xfrm flipH="1" rot="-5400000">
            <a:off x="7557525" y="2598700"/>
            <a:ext cx="285000" cy="390000"/>
          </a:xfrm>
          <a:prstGeom prst="bentConnector2">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44"/>
          <p:cNvSpPr txBox="1"/>
          <p:nvPr>
            <p:ph type="title"/>
          </p:nvPr>
        </p:nvSpPr>
        <p:spPr>
          <a:xfrm>
            <a:off x="895850" y="1517700"/>
            <a:ext cx="4740900" cy="2108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Math is part of our everyday life</a:t>
            </a:r>
            <a:endParaRPr/>
          </a:p>
        </p:txBody>
      </p:sp>
      <p:grpSp>
        <p:nvGrpSpPr>
          <p:cNvPr id="875" name="Google Shape;875;p44"/>
          <p:cNvGrpSpPr/>
          <p:nvPr/>
        </p:nvGrpSpPr>
        <p:grpSpPr>
          <a:xfrm>
            <a:off x="6312823" y="1638972"/>
            <a:ext cx="1734725" cy="1955314"/>
            <a:chOff x="2594603" y="2081903"/>
            <a:chExt cx="871327" cy="982126"/>
          </a:xfrm>
        </p:grpSpPr>
        <p:sp>
          <p:nvSpPr>
            <p:cNvPr id="876" name="Google Shape;876;p44"/>
            <p:cNvSpPr/>
            <p:nvPr/>
          </p:nvSpPr>
          <p:spPr>
            <a:xfrm>
              <a:off x="3157347" y="2358046"/>
              <a:ext cx="186375" cy="3654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7" name="Google Shape;877;p44"/>
            <p:cNvSpPr/>
            <p:nvPr/>
          </p:nvSpPr>
          <p:spPr>
            <a:xfrm>
              <a:off x="3076913" y="2815020"/>
              <a:ext cx="186375" cy="3654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8" name="Google Shape;878;p44"/>
            <p:cNvSpPr/>
            <p:nvPr/>
          </p:nvSpPr>
          <p:spPr>
            <a:xfrm>
              <a:off x="3157347" y="2430693"/>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44"/>
            <p:cNvSpPr/>
            <p:nvPr/>
          </p:nvSpPr>
          <p:spPr>
            <a:xfrm>
              <a:off x="3157347" y="2455005"/>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44"/>
            <p:cNvSpPr/>
            <p:nvPr/>
          </p:nvSpPr>
          <p:spPr>
            <a:xfrm>
              <a:off x="3157347" y="2479318"/>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1" name="Google Shape;881;p44"/>
            <p:cNvSpPr/>
            <p:nvPr/>
          </p:nvSpPr>
          <p:spPr>
            <a:xfrm>
              <a:off x="3143746" y="2888800"/>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2" name="Google Shape;882;p44"/>
            <p:cNvSpPr/>
            <p:nvPr/>
          </p:nvSpPr>
          <p:spPr>
            <a:xfrm>
              <a:off x="3143746" y="2913076"/>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3" name="Google Shape;883;p44"/>
            <p:cNvSpPr/>
            <p:nvPr/>
          </p:nvSpPr>
          <p:spPr>
            <a:xfrm>
              <a:off x="3143746" y="2937389"/>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4" name="Google Shape;884;p44"/>
            <p:cNvSpPr/>
            <p:nvPr/>
          </p:nvSpPr>
          <p:spPr>
            <a:xfrm>
              <a:off x="2594639" y="2081903"/>
              <a:ext cx="871290" cy="982126"/>
            </a:xfrm>
            <a:custGeom>
              <a:rect b="b" l="l" r="r" t="t"/>
              <a:pathLst>
                <a:path extrusionOk="0" h="2035494" w="1805783">
                  <a:moveTo>
                    <a:pt x="1634108" y="2035494"/>
                  </a:moveTo>
                  <a:lnTo>
                    <a:pt x="171600" y="2035494"/>
                  </a:lnTo>
                  <a:cubicBezTo>
                    <a:pt x="76798" y="2035494"/>
                    <a:pt x="0" y="1958620"/>
                    <a:pt x="0" y="1863895"/>
                  </a:cubicBezTo>
                  <a:lnTo>
                    <a:pt x="0" y="171600"/>
                  </a:lnTo>
                  <a:cubicBezTo>
                    <a:pt x="-76" y="76874"/>
                    <a:pt x="76798" y="0"/>
                    <a:pt x="171600" y="0"/>
                  </a:cubicBezTo>
                  <a:lnTo>
                    <a:pt x="1634184" y="0"/>
                  </a:lnTo>
                  <a:cubicBezTo>
                    <a:pt x="1728985" y="0"/>
                    <a:pt x="1805783" y="76874"/>
                    <a:pt x="1805783" y="171600"/>
                  </a:cubicBezTo>
                  <a:lnTo>
                    <a:pt x="1805783" y="1863819"/>
                  </a:lnTo>
                  <a:cubicBezTo>
                    <a:pt x="1805783" y="1958620"/>
                    <a:pt x="1728909" y="2035494"/>
                    <a:pt x="1634108" y="203549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5" name="Google Shape;885;p44"/>
            <p:cNvSpPr/>
            <p:nvPr/>
          </p:nvSpPr>
          <p:spPr>
            <a:xfrm>
              <a:off x="2594603" y="2323895"/>
              <a:ext cx="871290" cy="645078"/>
            </a:xfrm>
            <a:custGeom>
              <a:rect b="b" l="l" r="r" t="t"/>
              <a:pathLst>
                <a:path extrusionOk="0" h="1336949" w="1805783">
                  <a:moveTo>
                    <a:pt x="0" y="548154"/>
                  </a:moveTo>
                  <a:lnTo>
                    <a:pt x="205479" y="891277"/>
                  </a:lnTo>
                  <a:cubicBezTo>
                    <a:pt x="221507" y="918092"/>
                    <a:pt x="261615" y="913838"/>
                    <a:pt x="271642" y="884213"/>
                  </a:cubicBezTo>
                  <a:lnTo>
                    <a:pt x="550349" y="60854"/>
                  </a:lnTo>
                  <a:cubicBezTo>
                    <a:pt x="560832" y="29861"/>
                    <a:pt x="603523" y="27050"/>
                    <a:pt x="617956" y="56372"/>
                  </a:cubicBezTo>
                  <a:lnTo>
                    <a:pt x="729545" y="282893"/>
                  </a:lnTo>
                  <a:cubicBezTo>
                    <a:pt x="743522" y="311227"/>
                    <a:pt x="784466" y="309783"/>
                    <a:pt x="796392" y="280538"/>
                  </a:cubicBezTo>
                  <a:lnTo>
                    <a:pt x="901676" y="22797"/>
                  </a:lnTo>
                  <a:cubicBezTo>
                    <a:pt x="914362" y="-8272"/>
                    <a:pt x="958648" y="-7361"/>
                    <a:pt x="970119" y="24164"/>
                  </a:cubicBezTo>
                  <a:lnTo>
                    <a:pt x="1271918" y="857930"/>
                  </a:lnTo>
                  <a:cubicBezTo>
                    <a:pt x="1283844" y="890822"/>
                    <a:pt x="1330713" y="889910"/>
                    <a:pt x="1341348" y="856562"/>
                  </a:cubicBezTo>
                  <a:lnTo>
                    <a:pt x="1388065" y="709954"/>
                  </a:lnTo>
                  <a:cubicBezTo>
                    <a:pt x="1398776" y="676227"/>
                    <a:pt x="1446404" y="675771"/>
                    <a:pt x="1457723" y="709347"/>
                  </a:cubicBezTo>
                  <a:lnTo>
                    <a:pt x="1551916" y="987066"/>
                  </a:lnTo>
                  <a:cubicBezTo>
                    <a:pt x="1562703" y="1018818"/>
                    <a:pt x="1606989" y="1020642"/>
                    <a:pt x="1620283" y="989877"/>
                  </a:cubicBezTo>
                  <a:lnTo>
                    <a:pt x="1620283" y="989877"/>
                  </a:lnTo>
                  <a:cubicBezTo>
                    <a:pt x="1633576" y="959112"/>
                    <a:pt x="1677862" y="960859"/>
                    <a:pt x="1688649" y="992611"/>
                  </a:cubicBezTo>
                  <a:lnTo>
                    <a:pt x="1805783" y="133695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44"/>
            <p:cNvSpPr/>
            <p:nvPr/>
          </p:nvSpPr>
          <p:spPr>
            <a:xfrm>
              <a:off x="3054464" y="2358046"/>
              <a:ext cx="49260" cy="49260"/>
            </a:xfrm>
            <a:custGeom>
              <a:rect b="b" l="l" r="r" t="t"/>
              <a:pathLst>
                <a:path extrusionOk="0" h="102093" w="102093">
                  <a:moveTo>
                    <a:pt x="102094" y="51047"/>
                  </a:moveTo>
                  <a:cubicBezTo>
                    <a:pt x="102094" y="79229"/>
                    <a:pt x="79229" y="102094"/>
                    <a:pt x="51047" y="102094"/>
                  </a:cubicBezTo>
                  <a:cubicBezTo>
                    <a:pt x="22865" y="102094"/>
                    <a:pt x="0" y="79229"/>
                    <a:pt x="0" y="51047"/>
                  </a:cubicBezTo>
                  <a:cubicBezTo>
                    <a:pt x="0" y="22865"/>
                    <a:pt x="22865" y="0"/>
                    <a:pt x="51047" y="0"/>
                  </a:cubicBezTo>
                  <a:cubicBezTo>
                    <a:pt x="79229" y="0"/>
                    <a:pt x="102094" y="22865"/>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44"/>
            <p:cNvSpPr/>
            <p:nvPr/>
          </p:nvSpPr>
          <p:spPr>
            <a:xfrm>
              <a:off x="3306807" y="2724970"/>
              <a:ext cx="49260" cy="49260"/>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5"/>
                    <a:pt x="22855" y="0"/>
                    <a:pt x="51047" y="0"/>
                  </a:cubicBezTo>
                  <a:cubicBezTo>
                    <a:pt x="79239" y="0"/>
                    <a:pt x="102094" y="22855"/>
                    <a:pt x="102094" y="5104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8" name="Google Shape;888;p44"/>
            <p:cNvSpPr/>
            <p:nvPr/>
          </p:nvSpPr>
          <p:spPr>
            <a:xfrm>
              <a:off x="2734813" y="2455008"/>
              <a:ext cx="342916" cy="205028"/>
            </a:xfrm>
            <a:custGeom>
              <a:rect b="b" l="l" r="r" t="t"/>
              <a:pathLst>
                <a:path extrusionOk="0" h="424928" w="710706">
                  <a:moveTo>
                    <a:pt x="672269" y="6831"/>
                  </a:moveTo>
                  <a:lnTo>
                    <a:pt x="596762" y="84161"/>
                  </a:lnTo>
                  <a:lnTo>
                    <a:pt x="54085" y="84161"/>
                  </a:lnTo>
                  <a:cubicBezTo>
                    <a:pt x="24232" y="84161"/>
                    <a:pt x="0" y="108393"/>
                    <a:pt x="0" y="138246"/>
                  </a:cubicBezTo>
                  <a:lnTo>
                    <a:pt x="0" y="370843"/>
                  </a:lnTo>
                  <a:cubicBezTo>
                    <a:pt x="0" y="400697"/>
                    <a:pt x="24232" y="424929"/>
                    <a:pt x="54085" y="424929"/>
                  </a:cubicBezTo>
                  <a:lnTo>
                    <a:pt x="656621" y="424929"/>
                  </a:lnTo>
                  <a:cubicBezTo>
                    <a:pt x="686474" y="424929"/>
                    <a:pt x="710706" y="400697"/>
                    <a:pt x="710706" y="370843"/>
                  </a:cubicBezTo>
                  <a:lnTo>
                    <a:pt x="710706" y="84161"/>
                  </a:lnTo>
                  <a:lnTo>
                    <a:pt x="710706" y="22555"/>
                  </a:lnTo>
                  <a:cubicBezTo>
                    <a:pt x="710782" y="2349"/>
                    <a:pt x="686322" y="-7602"/>
                    <a:pt x="672269" y="68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9" name="Google Shape;889;p44"/>
            <p:cNvSpPr/>
            <p:nvPr/>
          </p:nvSpPr>
          <p:spPr>
            <a:xfrm>
              <a:off x="2594603" y="2143434"/>
              <a:ext cx="871327" cy="3665"/>
            </a:xfrm>
            <a:custGeom>
              <a:rect b="b" l="l" r="r" t="t"/>
              <a:pathLst>
                <a:path extrusionOk="0" h="7596" w="1805859">
                  <a:moveTo>
                    <a:pt x="0" y="0"/>
                  </a:moveTo>
                  <a:lnTo>
                    <a:pt x="180585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0" name="Google Shape;890;p44"/>
          <p:cNvGrpSpPr/>
          <p:nvPr/>
        </p:nvGrpSpPr>
        <p:grpSpPr>
          <a:xfrm>
            <a:off x="5636660" y="3135163"/>
            <a:ext cx="1001914" cy="1001824"/>
            <a:chOff x="4246593" y="503852"/>
            <a:chExt cx="902056" cy="901976"/>
          </a:xfrm>
        </p:grpSpPr>
        <p:grpSp>
          <p:nvGrpSpPr>
            <p:cNvPr id="891" name="Google Shape;891;p44"/>
            <p:cNvGrpSpPr/>
            <p:nvPr/>
          </p:nvGrpSpPr>
          <p:grpSpPr>
            <a:xfrm>
              <a:off x="4246593" y="503900"/>
              <a:ext cx="901831" cy="901928"/>
              <a:chOff x="5998919" y="3270921"/>
              <a:chExt cx="1426046" cy="1426198"/>
            </a:xfrm>
          </p:grpSpPr>
          <p:sp>
            <p:nvSpPr>
              <p:cNvPr id="892" name="Google Shape;892;p44"/>
              <p:cNvSpPr/>
              <p:nvPr/>
            </p:nvSpPr>
            <p:spPr>
              <a:xfrm>
                <a:off x="5998919" y="3270921"/>
                <a:ext cx="713137" cy="713137"/>
              </a:xfrm>
              <a:custGeom>
                <a:rect b="b" l="l" r="r" t="t"/>
                <a:pathLst>
                  <a:path extrusionOk="0" h="713137" w="713137">
                    <a:moveTo>
                      <a:pt x="713137" y="521407"/>
                    </a:moveTo>
                    <a:lnTo>
                      <a:pt x="713137" y="0"/>
                    </a:lnTo>
                    <a:cubicBezTo>
                      <a:pt x="319271" y="0"/>
                      <a:pt x="0" y="319271"/>
                      <a:pt x="0" y="713137"/>
                    </a:cubicBezTo>
                    <a:lnTo>
                      <a:pt x="521408" y="713137"/>
                    </a:lnTo>
                    <a:cubicBezTo>
                      <a:pt x="521408" y="607245"/>
                      <a:pt x="607245" y="521407"/>
                      <a:pt x="713137" y="5214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44"/>
              <p:cNvSpPr/>
              <p:nvPr/>
            </p:nvSpPr>
            <p:spPr>
              <a:xfrm>
                <a:off x="5998919" y="3983982"/>
                <a:ext cx="1426046" cy="713137"/>
              </a:xfrm>
              <a:custGeom>
                <a:rect b="b" l="l" r="r" t="t"/>
                <a:pathLst>
                  <a:path extrusionOk="0" h="713137" w="1426046">
                    <a:moveTo>
                      <a:pt x="904715" y="5165"/>
                    </a:moveTo>
                    <a:cubicBezTo>
                      <a:pt x="901981" y="108702"/>
                      <a:pt x="817282" y="191730"/>
                      <a:pt x="713137" y="191730"/>
                    </a:cubicBezTo>
                    <a:cubicBezTo>
                      <a:pt x="607245" y="191730"/>
                      <a:pt x="521408" y="105892"/>
                      <a:pt x="521408" y="0"/>
                    </a:cubicBezTo>
                    <a:lnTo>
                      <a:pt x="0" y="0"/>
                    </a:lnTo>
                    <a:cubicBezTo>
                      <a:pt x="0" y="393866"/>
                      <a:pt x="319271" y="713137"/>
                      <a:pt x="713137" y="713137"/>
                    </a:cubicBezTo>
                    <a:cubicBezTo>
                      <a:pt x="1100623" y="713137"/>
                      <a:pt x="1415867" y="404121"/>
                      <a:pt x="1426047" y="19067"/>
                    </a:cubicBezTo>
                    <a:lnTo>
                      <a:pt x="904715" y="51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94" name="Google Shape;894;p44"/>
            <p:cNvSpPr/>
            <p:nvPr/>
          </p:nvSpPr>
          <p:spPr>
            <a:xfrm>
              <a:off x="4783305" y="636091"/>
              <a:ext cx="365344" cy="330991"/>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5" name="Google Shape;895;p44"/>
            <p:cNvSpPr/>
            <p:nvPr/>
          </p:nvSpPr>
          <p:spPr>
            <a:xfrm>
              <a:off x="4810784" y="788761"/>
              <a:ext cx="309659" cy="122566"/>
            </a:xfrm>
            <a:custGeom>
              <a:rect b="b" l="l" r="r" t="t"/>
              <a:pathLst>
                <a:path extrusionOk="0" h="193780" w="489579">
                  <a:moveTo>
                    <a:pt x="0" y="193781"/>
                  </a:moveTo>
                  <a:lnTo>
                    <a:pt x="48957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6" name="Google Shape;896;p44"/>
            <p:cNvGrpSpPr/>
            <p:nvPr/>
          </p:nvGrpSpPr>
          <p:grpSpPr>
            <a:xfrm>
              <a:off x="4246593" y="503852"/>
              <a:ext cx="901928" cy="901976"/>
              <a:chOff x="5998919" y="3270845"/>
              <a:chExt cx="1426198" cy="1426274"/>
            </a:xfrm>
          </p:grpSpPr>
          <p:sp>
            <p:nvSpPr>
              <p:cNvPr id="897" name="Google Shape;897;p44"/>
              <p:cNvSpPr/>
              <p:nvPr/>
            </p:nvSpPr>
            <p:spPr>
              <a:xfrm>
                <a:off x="6712056" y="3270845"/>
                <a:ext cx="504239" cy="577619"/>
              </a:xfrm>
              <a:custGeom>
                <a:rect b="b" l="l" r="r" t="t"/>
                <a:pathLst>
                  <a:path extrusionOk="0" h="577619" w="504239">
                    <a:moveTo>
                      <a:pt x="135518" y="577620"/>
                    </a:moveTo>
                    <a:lnTo>
                      <a:pt x="504240" y="208897"/>
                    </a:lnTo>
                    <a:cubicBezTo>
                      <a:pt x="375179" y="79837"/>
                      <a:pt x="196895" y="0"/>
                      <a:pt x="0" y="0"/>
                    </a:cubicBezTo>
                    <a:lnTo>
                      <a:pt x="0" y="521408"/>
                    </a:lnTo>
                    <a:cubicBezTo>
                      <a:pt x="52946" y="521483"/>
                      <a:pt x="100879" y="542905"/>
                      <a:pt x="135518" y="57762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8" name="Google Shape;898;p44"/>
              <p:cNvSpPr/>
              <p:nvPr/>
            </p:nvSpPr>
            <p:spPr>
              <a:xfrm>
                <a:off x="6847498" y="3479895"/>
                <a:ext cx="577619" cy="523306"/>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9" name="Google Shape;899;p44"/>
              <p:cNvSpPr/>
              <p:nvPr/>
            </p:nvSpPr>
            <p:spPr>
              <a:xfrm>
                <a:off x="5998919" y="3270845"/>
                <a:ext cx="1426046" cy="1426274"/>
              </a:xfrm>
              <a:custGeom>
                <a:rect b="b" l="l" r="r" t="t"/>
                <a:pathLst>
                  <a:path extrusionOk="0" h="1426274" w="1426046">
                    <a:moveTo>
                      <a:pt x="904715" y="718303"/>
                    </a:moveTo>
                    <a:cubicBezTo>
                      <a:pt x="901981" y="821840"/>
                      <a:pt x="817282" y="904867"/>
                      <a:pt x="713137" y="904867"/>
                    </a:cubicBezTo>
                    <a:cubicBezTo>
                      <a:pt x="607245" y="904867"/>
                      <a:pt x="521408" y="819029"/>
                      <a:pt x="521408" y="713137"/>
                    </a:cubicBezTo>
                    <a:cubicBezTo>
                      <a:pt x="521408" y="607245"/>
                      <a:pt x="607245" y="521408"/>
                      <a:pt x="713137" y="521408"/>
                    </a:cubicBezTo>
                    <a:lnTo>
                      <a:pt x="713137" y="0"/>
                    </a:lnTo>
                    <a:cubicBezTo>
                      <a:pt x="319271" y="0"/>
                      <a:pt x="0" y="319271"/>
                      <a:pt x="0" y="713137"/>
                    </a:cubicBezTo>
                    <a:cubicBezTo>
                      <a:pt x="0" y="1107003"/>
                      <a:pt x="319271" y="1426274"/>
                      <a:pt x="713137" y="1426274"/>
                    </a:cubicBezTo>
                    <a:cubicBezTo>
                      <a:pt x="1100623" y="1426274"/>
                      <a:pt x="1415867" y="1117258"/>
                      <a:pt x="1426047" y="732204"/>
                    </a:cubicBezTo>
                    <a:lnTo>
                      <a:pt x="904715" y="71830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3" name="Shape 903"/>
        <p:cNvGrpSpPr/>
        <p:nvPr/>
      </p:nvGrpSpPr>
      <p:grpSpPr>
        <a:xfrm>
          <a:off x="0" y="0"/>
          <a:ext cx="0" cy="0"/>
          <a:chOff x="0" y="0"/>
          <a:chExt cx="0" cy="0"/>
        </a:xfrm>
      </p:grpSpPr>
      <p:sp>
        <p:nvSpPr>
          <p:cNvPr id="904" name="Google Shape;904;p45"/>
          <p:cNvSpPr txBox="1"/>
          <p:nvPr>
            <p:ph type="title"/>
          </p:nvPr>
        </p:nvSpPr>
        <p:spPr>
          <a:xfrm>
            <a:off x="4811950" y="1776350"/>
            <a:ext cx="3095400" cy="1024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123,456</a:t>
            </a:r>
            <a:endParaRPr/>
          </a:p>
        </p:txBody>
      </p:sp>
      <p:sp>
        <p:nvSpPr>
          <p:cNvPr id="905" name="Google Shape;905;p45"/>
          <p:cNvSpPr txBox="1"/>
          <p:nvPr>
            <p:ph idx="1" type="subTitle"/>
          </p:nvPr>
        </p:nvSpPr>
        <p:spPr>
          <a:xfrm>
            <a:off x="4811950" y="2864350"/>
            <a:ext cx="3095400" cy="50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high can you count?</a:t>
            </a:r>
            <a:endParaRPr/>
          </a:p>
        </p:txBody>
      </p:sp>
      <p:grpSp>
        <p:nvGrpSpPr>
          <p:cNvPr id="906" name="Google Shape;906;p45"/>
          <p:cNvGrpSpPr/>
          <p:nvPr/>
        </p:nvGrpSpPr>
        <p:grpSpPr>
          <a:xfrm>
            <a:off x="1282490" y="1513113"/>
            <a:ext cx="2231730" cy="1093837"/>
            <a:chOff x="-215300" y="3851305"/>
            <a:chExt cx="1694813" cy="830678"/>
          </a:xfrm>
        </p:grpSpPr>
        <p:sp>
          <p:nvSpPr>
            <p:cNvPr id="907" name="Google Shape;907;p45"/>
            <p:cNvSpPr/>
            <p:nvPr/>
          </p:nvSpPr>
          <p:spPr>
            <a:xfrm>
              <a:off x="861887" y="3947362"/>
              <a:ext cx="215345" cy="4222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08" name="Google Shape;908;p45"/>
            <p:cNvGrpSpPr/>
            <p:nvPr/>
          </p:nvGrpSpPr>
          <p:grpSpPr>
            <a:xfrm>
              <a:off x="861887" y="4031521"/>
              <a:ext cx="137882" cy="60495"/>
              <a:chOff x="1949580" y="3551527"/>
              <a:chExt cx="247410" cy="108551"/>
            </a:xfrm>
          </p:grpSpPr>
          <p:sp>
            <p:nvSpPr>
              <p:cNvPr id="909" name="Google Shape;909;p45"/>
              <p:cNvSpPr/>
              <p:nvPr/>
            </p:nvSpPr>
            <p:spPr>
              <a:xfrm>
                <a:off x="1949580" y="355152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0" name="Google Shape;910;p45"/>
              <p:cNvSpPr/>
              <p:nvPr/>
            </p:nvSpPr>
            <p:spPr>
              <a:xfrm>
                <a:off x="1949580" y="360196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1" name="Google Shape;911;p45"/>
              <p:cNvSpPr/>
              <p:nvPr/>
            </p:nvSpPr>
            <p:spPr>
              <a:xfrm>
                <a:off x="1949580" y="3652482"/>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12" name="Google Shape;912;p45"/>
            <p:cNvSpPr/>
            <p:nvPr/>
          </p:nvSpPr>
          <p:spPr>
            <a:xfrm>
              <a:off x="-85801"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3" name="Google Shape;913;p45"/>
            <p:cNvSpPr/>
            <p:nvPr/>
          </p:nvSpPr>
          <p:spPr>
            <a:xfrm>
              <a:off x="104109" y="4375950"/>
              <a:ext cx="105745" cy="305846"/>
            </a:xfrm>
            <a:custGeom>
              <a:rect b="b" l="l" r="r" t="t"/>
              <a:pathLst>
                <a:path extrusionOk="0" h="548602" w="189678">
                  <a:moveTo>
                    <a:pt x="0" y="0"/>
                  </a:moveTo>
                  <a:lnTo>
                    <a:pt x="189679" y="0"/>
                  </a:lnTo>
                  <a:lnTo>
                    <a:pt x="189679" y="548602"/>
                  </a:lnTo>
                  <a:lnTo>
                    <a:pt x="0" y="5486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4" name="Google Shape;914;p45"/>
            <p:cNvSpPr/>
            <p:nvPr/>
          </p:nvSpPr>
          <p:spPr>
            <a:xfrm>
              <a:off x="294020" y="4210340"/>
              <a:ext cx="105745" cy="471557"/>
            </a:xfrm>
            <a:custGeom>
              <a:rect b="b" l="l" r="r" t="t"/>
              <a:pathLst>
                <a:path extrusionOk="0" h="845843" w="189678">
                  <a:moveTo>
                    <a:pt x="0" y="0"/>
                  </a:moveTo>
                  <a:lnTo>
                    <a:pt x="189679" y="0"/>
                  </a:lnTo>
                  <a:lnTo>
                    <a:pt x="189679" y="845844"/>
                  </a:lnTo>
                  <a:lnTo>
                    <a:pt x="0" y="845844"/>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45"/>
            <p:cNvSpPr/>
            <p:nvPr/>
          </p:nvSpPr>
          <p:spPr>
            <a:xfrm>
              <a:off x="483972"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6" name="Google Shape;916;p45"/>
            <p:cNvSpPr/>
            <p:nvPr/>
          </p:nvSpPr>
          <p:spPr>
            <a:xfrm>
              <a:off x="673882" y="4070172"/>
              <a:ext cx="105745" cy="611734"/>
            </a:xfrm>
            <a:custGeom>
              <a:rect b="b" l="l" r="r" t="t"/>
              <a:pathLst>
                <a:path extrusionOk="0" h="1097280" w="189678">
                  <a:moveTo>
                    <a:pt x="0" y="0"/>
                  </a:moveTo>
                  <a:lnTo>
                    <a:pt x="189679" y="0"/>
                  </a:lnTo>
                  <a:lnTo>
                    <a:pt x="189679" y="1097280"/>
                  </a:lnTo>
                  <a:lnTo>
                    <a:pt x="0" y="10972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7" name="Google Shape;917;p45"/>
            <p:cNvSpPr/>
            <p:nvPr/>
          </p:nvSpPr>
          <p:spPr>
            <a:xfrm>
              <a:off x="863835" y="4347926"/>
              <a:ext cx="105745" cy="333923"/>
            </a:xfrm>
            <a:custGeom>
              <a:rect b="b" l="l" r="r" t="t"/>
              <a:pathLst>
                <a:path extrusionOk="0" h="598965" w="189678">
                  <a:moveTo>
                    <a:pt x="0" y="0"/>
                  </a:moveTo>
                  <a:lnTo>
                    <a:pt x="189679" y="0"/>
                  </a:lnTo>
                  <a:lnTo>
                    <a:pt x="189679" y="598965"/>
                  </a:lnTo>
                  <a:lnTo>
                    <a:pt x="0" y="5989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45"/>
            <p:cNvSpPr/>
            <p:nvPr/>
          </p:nvSpPr>
          <p:spPr>
            <a:xfrm>
              <a:off x="1053745" y="4472133"/>
              <a:ext cx="105745" cy="209628"/>
            </a:xfrm>
            <a:custGeom>
              <a:rect b="b" l="l" r="r" t="t"/>
              <a:pathLst>
                <a:path extrusionOk="0" h="376014" w="189678">
                  <a:moveTo>
                    <a:pt x="0" y="0"/>
                  </a:moveTo>
                  <a:lnTo>
                    <a:pt x="189679" y="0"/>
                  </a:lnTo>
                  <a:lnTo>
                    <a:pt x="189679" y="376015"/>
                  </a:lnTo>
                  <a:lnTo>
                    <a:pt x="0" y="37601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9" name="Google Shape;919;p45"/>
            <p:cNvSpPr/>
            <p:nvPr/>
          </p:nvSpPr>
          <p:spPr>
            <a:xfrm>
              <a:off x="1243698"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0" name="Google Shape;920;p45"/>
            <p:cNvSpPr/>
            <p:nvPr/>
          </p:nvSpPr>
          <p:spPr>
            <a:xfrm>
              <a:off x="-32968" y="4087783"/>
              <a:ext cx="1329975" cy="420315"/>
            </a:xfrm>
            <a:custGeom>
              <a:rect b="b" l="l" r="r" t="t"/>
              <a:pathLst>
                <a:path extrusionOk="0" h="753929" w="2385606">
                  <a:moveTo>
                    <a:pt x="0" y="0"/>
                  </a:moveTo>
                  <a:lnTo>
                    <a:pt x="340844" y="555135"/>
                  </a:lnTo>
                  <a:lnTo>
                    <a:pt x="681613" y="262147"/>
                  </a:lnTo>
                  <a:lnTo>
                    <a:pt x="1022381" y="0"/>
                  </a:lnTo>
                  <a:lnTo>
                    <a:pt x="1363225" y="0"/>
                  </a:lnTo>
                  <a:lnTo>
                    <a:pt x="1703993" y="517077"/>
                  </a:lnTo>
                  <a:lnTo>
                    <a:pt x="2044838" y="753929"/>
                  </a:lnTo>
                  <a:lnTo>
                    <a:pt x="2385606"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45"/>
            <p:cNvSpPr/>
            <p:nvPr/>
          </p:nvSpPr>
          <p:spPr>
            <a:xfrm>
              <a:off x="-61417"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45"/>
            <p:cNvSpPr/>
            <p:nvPr/>
          </p:nvSpPr>
          <p:spPr>
            <a:xfrm>
              <a:off x="128536" y="4354614"/>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45"/>
            <p:cNvSpPr/>
            <p:nvPr/>
          </p:nvSpPr>
          <p:spPr>
            <a:xfrm>
              <a:off x="318446" y="418938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45"/>
            <p:cNvSpPr/>
            <p:nvPr/>
          </p:nvSpPr>
          <p:spPr>
            <a:xfrm>
              <a:off x="508356" y="4059335"/>
              <a:ext cx="56917" cy="56917"/>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5" name="Google Shape;925;p45"/>
            <p:cNvSpPr/>
            <p:nvPr/>
          </p:nvSpPr>
          <p:spPr>
            <a:xfrm>
              <a:off x="698309"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6" name="Google Shape;926;p45"/>
            <p:cNvSpPr/>
            <p:nvPr/>
          </p:nvSpPr>
          <p:spPr>
            <a:xfrm>
              <a:off x="893172" y="4336368"/>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45"/>
            <p:cNvSpPr/>
            <p:nvPr/>
          </p:nvSpPr>
          <p:spPr>
            <a:xfrm>
              <a:off x="1078172" y="4457909"/>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45"/>
            <p:cNvSpPr/>
            <p:nvPr/>
          </p:nvSpPr>
          <p:spPr>
            <a:xfrm>
              <a:off x="1268082" y="4046253"/>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45"/>
            <p:cNvSpPr/>
            <p:nvPr/>
          </p:nvSpPr>
          <p:spPr>
            <a:xfrm>
              <a:off x="-215300" y="3851305"/>
              <a:ext cx="1694813" cy="830678"/>
            </a:xfrm>
            <a:custGeom>
              <a:rect b="b" l="l" r="r" t="t"/>
              <a:pathLst>
                <a:path extrusionOk="0" h="1490006" w="3040023">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30" name="Google Shape;930;p45"/>
          <p:cNvGrpSpPr/>
          <p:nvPr/>
        </p:nvGrpSpPr>
        <p:grpSpPr>
          <a:xfrm>
            <a:off x="2522746" y="2864348"/>
            <a:ext cx="1536351" cy="1024197"/>
            <a:chOff x="5491417" y="588600"/>
            <a:chExt cx="1098728" cy="732459"/>
          </a:xfrm>
        </p:grpSpPr>
        <p:sp>
          <p:nvSpPr>
            <p:cNvPr id="931" name="Google Shape;931;p45"/>
            <p:cNvSpPr/>
            <p:nvPr/>
          </p:nvSpPr>
          <p:spPr>
            <a:xfrm>
              <a:off x="5491417" y="588600"/>
              <a:ext cx="183058" cy="183057"/>
            </a:xfrm>
            <a:custGeom>
              <a:rect b="b" l="l" r="r" t="t"/>
              <a:pathLst>
                <a:path extrusionOk="0" h="254246" w="254247">
                  <a:moveTo>
                    <a:pt x="254248" y="254247"/>
                  </a:moveTo>
                  <a:lnTo>
                    <a:pt x="0" y="254247"/>
                  </a:lnTo>
                  <a:lnTo>
                    <a:pt x="0" y="106044"/>
                  </a:lnTo>
                  <a:cubicBezTo>
                    <a:pt x="0" y="47477"/>
                    <a:pt x="47477" y="0"/>
                    <a:pt x="106044" y="0"/>
                  </a:cubicBezTo>
                  <a:lnTo>
                    <a:pt x="254248" y="0"/>
                  </a:lnTo>
                  <a:lnTo>
                    <a:pt x="254248"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2" name="Google Shape;932;p45"/>
            <p:cNvSpPr/>
            <p:nvPr/>
          </p:nvSpPr>
          <p:spPr>
            <a:xfrm>
              <a:off x="5491417"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45"/>
            <p:cNvSpPr/>
            <p:nvPr/>
          </p:nvSpPr>
          <p:spPr>
            <a:xfrm>
              <a:off x="5491417"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4" name="Google Shape;934;p45"/>
            <p:cNvSpPr/>
            <p:nvPr/>
          </p:nvSpPr>
          <p:spPr>
            <a:xfrm>
              <a:off x="5491417" y="1138002"/>
              <a:ext cx="183058" cy="183002"/>
            </a:xfrm>
            <a:custGeom>
              <a:rect b="b" l="l" r="r" t="t"/>
              <a:pathLst>
                <a:path extrusionOk="0" h="254170" w="254247">
                  <a:moveTo>
                    <a:pt x="254248" y="254171"/>
                  </a:moveTo>
                  <a:lnTo>
                    <a:pt x="106044" y="254171"/>
                  </a:lnTo>
                  <a:cubicBezTo>
                    <a:pt x="47477" y="254171"/>
                    <a:pt x="0" y="206694"/>
                    <a:pt x="0" y="148127"/>
                  </a:cubicBezTo>
                  <a:lnTo>
                    <a:pt x="0" y="0"/>
                  </a:lnTo>
                  <a:lnTo>
                    <a:pt x="254248" y="0"/>
                  </a:lnTo>
                  <a:lnTo>
                    <a:pt x="254248" y="254171"/>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5" name="Google Shape;935;p45"/>
            <p:cNvSpPr/>
            <p:nvPr/>
          </p:nvSpPr>
          <p:spPr>
            <a:xfrm>
              <a:off x="5674551"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6" name="Google Shape;936;p45"/>
            <p:cNvSpPr/>
            <p:nvPr/>
          </p:nvSpPr>
          <p:spPr>
            <a:xfrm>
              <a:off x="5674551"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7" name="Google Shape;937;p45"/>
            <p:cNvSpPr/>
            <p:nvPr/>
          </p:nvSpPr>
          <p:spPr>
            <a:xfrm>
              <a:off x="5674551"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8" name="Google Shape;938;p45"/>
            <p:cNvSpPr/>
            <p:nvPr/>
          </p:nvSpPr>
          <p:spPr>
            <a:xfrm>
              <a:off x="5674551"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9" name="Google Shape;939;p45"/>
            <p:cNvSpPr/>
            <p:nvPr/>
          </p:nvSpPr>
          <p:spPr>
            <a:xfrm>
              <a:off x="5857685"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0" name="Google Shape;940;p45"/>
            <p:cNvSpPr/>
            <p:nvPr/>
          </p:nvSpPr>
          <p:spPr>
            <a:xfrm>
              <a:off x="5857685"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1" name="Google Shape;941;p45"/>
            <p:cNvSpPr/>
            <p:nvPr/>
          </p:nvSpPr>
          <p:spPr>
            <a:xfrm>
              <a:off x="5857685"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2" name="Google Shape;942;p45"/>
            <p:cNvSpPr/>
            <p:nvPr/>
          </p:nvSpPr>
          <p:spPr>
            <a:xfrm>
              <a:off x="5857685"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3" name="Google Shape;943;p45"/>
            <p:cNvSpPr/>
            <p:nvPr/>
          </p:nvSpPr>
          <p:spPr>
            <a:xfrm>
              <a:off x="6040819"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4" name="Google Shape;944;p45"/>
            <p:cNvSpPr/>
            <p:nvPr/>
          </p:nvSpPr>
          <p:spPr>
            <a:xfrm>
              <a:off x="6040819"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5" name="Google Shape;945;p45"/>
            <p:cNvSpPr/>
            <p:nvPr/>
          </p:nvSpPr>
          <p:spPr>
            <a:xfrm>
              <a:off x="6040819"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6" name="Google Shape;946;p45"/>
            <p:cNvSpPr/>
            <p:nvPr/>
          </p:nvSpPr>
          <p:spPr>
            <a:xfrm>
              <a:off x="6040819"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7" name="Google Shape;947;p45"/>
            <p:cNvSpPr/>
            <p:nvPr/>
          </p:nvSpPr>
          <p:spPr>
            <a:xfrm>
              <a:off x="6223953"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8" name="Google Shape;948;p45"/>
            <p:cNvSpPr/>
            <p:nvPr/>
          </p:nvSpPr>
          <p:spPr>
            <a:xfrm>
              <a:off x="6223953"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49" name="Google Shape;949;p45"/>
            <p:cNvSpPr/>
            <p:nvPr/>
          </p:nvSpPr>
          <p:spPr>
            <a:xfrm>
              <a:off x="6223953"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0" name="Google Shape;950;p45"/>
            <p:cNvSpPr/>
            <p:nvPr/>
          </p:nvSpPr>
          <p:spPr>
            <a:xfrm>
              <a:off x="6223953"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1" name="Google Shape;951;p45"/>
            <p:cNvSpPr/>
            <p:nvPr/>
          </p:nvSpPr>
          <p:spPr>
            <a:xfrm>
              <a:off x="6407087" y="588600"/>
              <a:ext cx="183057" cy="183057"/>
            </a:xfrm>
            <a:custGeom>
              <a:rect b="b" l="l" r="r" t="t"/>
              <a:pathLst>
                <a:path extrusionOk="0" h="254246" w="254246">
                  <a:moveTo>
                    <a:pt x="254247" y="254247"/>
                  </a:moveTo>
                  <a:lnTo>
                    <a:pt x="0" y="254247"/>
                  </a:lnTo>
                  <a:lnTo>
                    <a:pt x="0" y="0"/>
                  </a:lnTo>
                  <a:lnTo>
                    <a:pt x="148203" y="0"/>
                  </a:lnTo>
                  <a:cubicBezTo>
                    <a:pt x="206770" y="0"/>
                    <a:pt x="254247" y="47477"/>
                    <a:pt x="254247" y="106044"/>
                  </a:cubicBezTo>
                  <a:lnTo>
                    <a:pt x="254247"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2" name="Google Shape;952;p45"/>
            <p:cNvSpPr/>
            <p:nvPr/>
          </p:nvSpPr>
          <p:spPr>
            <a:xfrm>
              <a:off x="6407087"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3" name="Google Shape;953;p45"/>
            <p:cNvSpPr/>
            <p:nvPr/>
          </p:nvSpPr>
          <p:spPr>
            <a:xfrm>
              <a:off x="6407087"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4" name="Google Shape;954;p45"/>
            <p:cNvSpPr/>
            <p:nvPr/>
          </p:nvSpPr>
          <p:spPr>
            <a:xfrm>
              <a:off x="6407032" y="1138002"/>
              <a:ext cx="183057" cy="183002"/>
            </a:xfrm>
            <a:custGeom>
              <a:rect b="b" l="l" r="r" t="t"/>
              <a:pathLst>
                <a:path extrusionOk="0" h="254170" w="254246">
                  <a:moveTo>
                    <a:pt x="148203" y="254171"/>
                  </a:moveTo>
                  <a:lnTo>
                    <a:pt x="0" y="254171"/>
                  </a:lnTo>
                  <a:lnTo>
                    <a:pt x="0" y="0"/>
                  </a:lnTo>
                  <a:lnTo>
                    <a:pt x="254247" y="0"/>
                  </a:lnTo>
                  <a:lnTo>
                    <a:pt x="254247" y="148203"/>
                  </a:lnTo>
                  <a:cubicBezTo>
                    <a:pt x="254323" y="206694"/>
                    <a:pt x="206770" y="254171"/>
                    <a:pt x="148203" y="25417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5" name="Google Shape;955;p45"/>
            <p:cNvSpPr/>
            <p:nvPr/>
          </p:nvSpPr>
          <p:spPr>
            <a:xfrm>
              <a:off x="5646646" y="740710"/>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6" name="Google Shape;956;p45"/>
            <p:cNvSpPr/>
            <p:nvPr/>
          </p:nvSpPr>
          <p:spPr>
            <a:xfrm>
              <a:off x="5741250" y="831703"/>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7" name="Google Shape;957;p45"/>
            <p:cNvSpPr/>
            <p:nvPr/>
          </p:nvSpPr>
          <p:spPr>
            <a:xfrm>
              <a:off x="5961208"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8" name="Google Shape;958;p45"/>
            <p:cNvSpPr/>
            <p:nvPr/>
          </p:nvSpPr>
          <p:spPr>
            <a:xfrm>
              <a:off x="5829780" y="990597"/>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59" name="Google Shape;959;p45"/>
            <p:cNvSpPr/>
            <p:nvPr/>
          </p:nvSpPr>
          <p:spPr>
            <a:xfrm>
              <a:off x="6099858" y="1214768"/>
              <a:ext cx="55786" cy="55786"/>
            </a:xfrm>
            <a:custGeom>
              <a:rect b="b" l="l" r="r" t="t"/>
              <a:pathLst>
                <a:path extrusionOk="0" h="77481" w="77481">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0" name="Google Shape;960;p45"/>
            <p:cNvSpPr/>
            <p:nvPr/>
          </p:nvSpPr>
          <p:spPr>
            <a:xfrm>
              <a:off x="5891007" y="926963"/>
              <a:ext cx="55786" cy="55786"/>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1" name="Google Shape;961;p45"/>
            <p:cNvSpPr/>
            <p:nvPr/>
          </p:nvSpPr>
          <p:spPr>
            <a:xfrm>
              <a:off x="5543343"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2" name="Google Shape;962;p45"/>
            <p:cNvSpPr/>
            <p:nvPr/>
          </p:nvSpPr>
          <p:spPr>
            <a:xfrm>
              <a:off x="5829780" y="850142"/>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3" name="Google Shape;963;p45"/>
            <p:cNvSpPr/>
            <p:nvPr/>
          </p:nvSpPr>
          <p:spPr>
            <a:xfrm>
              <a:off x="5741250" y="935444"/>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4" name="Google Shape;964;p45"/>
            <p:cNvSpPr/>
            <p:nvPr/>
          </p:nvSpPr>
          <p:spPr>
            <a:xfrm>
              <a:off x="5575516" y="1018503"/>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5" name="Google Shape;965;p45"/>
            <p:cNvSpPr/>
            <p:nvPr/>
          </p:nvSpPr>
          <p:spPr>
            <a:xfrm>
              <a:off x="5547610" y="1173732"/>
              <a:ext cx="55787" cy="55786"/>
            </a:xfrm>
            <a:custGeom>
              <a:rect b="b" l="l" r="r" t="t"/>
              <a:pathLst>
                <a:path extrusionOk="0" h="77481" w="77482">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6" name="Google Shape;966;p45"/>
            <p:cNvSpPr/>
            <p:nvPr/>
          </p:nvSpPr>
          <p:spPr>
            <a:xfrm>
              <a:off x="5646646" y="878047"/>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67" name="Google Shape;967;p45"/>
            <p:cNvSpPr/>
            <p:nvPr/>
          </p:nvSpPr>
          <p:spPr>
            <a:xfrm>
              <a:off x="6292621" y="803852"/>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3: Math in the real world</a:t>
            </a:r>
            <a:endParaRPr/>
          </a:p>
        </p:txBody>
      </p:sp>
      <p:sp>
        <p:nvSpPr>
          <p:cNvPr id="973" name="Google Shape;973;p46"/>
          <p:cNvSpPr txBox="1"/>
          <p:nvPr/>
        </p:nvSpPr>
        <p:spPr>
          <a:xfrm>
            <a:off x="713250" y="1052038"/>
            <a:ext cx="7704000" cy="421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a:solidFill>
                  <a:schemeClr val="dk1"/>
                </a:solidFill>
                <a:latin typeface="Inter"/>
                <a:ea typeface="Inter"/>
                <a:cs typeface="Inter"/>
                <a:sym typeface="Inter"/>
              </a:rPr>
              <a:t>Share three images, students should identify mathematical concepts in each of them</a:t>
            </a:r>
            <a:endParaRPr>
              <a:solidFill>
                <a:schemeClr val="dk1"/>
              </a:solidFill>
              <a:latin typeface="Inter"/>
              <a:ea typeface="Inter"/>
              <a:cs typeface="Inter"/>
              <a:sym typeface="Inter"/>
            </a:endParaRPr>
          </a:p>
        </p:txBody>
      </p:sp>
      <p:pic>
        <p:nvPicPr>
          <p:cNvPr id="974" name="Google Shape;974;p46"/>
          <p:cNvPicPr preferRelativeResize="0"/>
          <p:nvPr/>
        </p:nvPicPr>
        <p:blipFill rotWithShape="1">
          <a:blip r:embed="rId3">
            <a:alphaModFix/>
          </a:blip>
          <a:srcRect b="0" l="2015" r="2005" t="0"/>
          <a:stretch/>
        </p:blipFill>
        <p:spPr>
          <a:xfrm>
            <a:off x="3367349" y="1549450"/>
            <a:ext cx="2395800" cy="1665000"/>
          </a:xfrm>
          <a:prstGeom prst="round1Rect">
            <a:avLst>
              <a:gd fmla="val 16667" name="adj"/>
            </a:avLst>
          </a:prstGeom>
          <a:noFill/>
          <a:ln>
            <a:noFill/>
          </a:ln>
        </p:spPr>
      </p:pic>
      <p:pic>
        <p:nvPicPr>
          <p:cNvPr id="975" name="Google Shape;975;p46"/>
          <p:cNvPicPr preferRelativeResize="0"/>
          <p:nvPr/>
        </p:nvPicPr>
        <p:blipFill rotWithShape="1">
          <a:blip r:embed="rId4">
            <a:alphaModFix/>
          </a:blip>
          <a:srcRect b="0" l="2015" r="2005" t="0"/>
          <a:stretch/>
        </p:blipFill>
        <p:spPr>
          <a:xfrm>
            <a:off x="6035074" y="1549450"/>
            <a:ext cx="2395800" cy="1665000"/>
          </a:xfrm>
          <a:prstGeom prst="round1Rect">
            <a:avLst>
              <a:gd fmla="val 16667" name="adj"/>
            </a:avLst>
          </a:prstGeom>
          <a:noFill/>
          <a:ln>
            <a:noFill/>
          </a:ln>
        </p:spPr>
      </p:pic>
      <p:pic>
        <p:nvPicPr>
          <p:cNvPr id="976" name="Google Shape;976;p46"/>
          <p:cNvPicPr preferRelativeResize="0"/>
          <p:nvPr/>
        </p:nvPicPr>
        <p:blipFill rotWithShape="1">
          <a:blip r:embed="rId5">
            <a:alphaModFix/>
          </a:blip>
          <a:srcRect b="0" l="2015" r="2005" t="0"/>
          <a:stretch/>
        </p:blipFill>
        <p:spPr>
          <a:xfrm>
            <a:off x="699625" y="1549450"/>
            <a:ext cx="2395800" cy="1665000"/>
          </a:xfrm>
          <a:prstGeom prst="round1Rect">
            <a:avLst>
              <a:gd fmla="val 16667" name="adj"/>
            </a:avLst>
          </a:prstGeom>
          <a:noFill/>
          <a:ln>
            <a:noFill/>
          </a:ln>
        </p:spPr>
      </p:pic>
      <p:sp>
        <p:nvSpPr>
          <p:cNvPr id="977" name="Google Shape;977;p46"/>
          <p:cNvSpPr txBox="1"/>
          <p:nvPr/>
        </p:nvSpPr>
        <p:spPr>
          <a:xfrm>
            <a:off x="1146900" y="329065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How many cows can</a:t>
            </a:r>
            <a:endParaRPr>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you find?</a:t>
            </a:r>
            <a:endParaRPr>
              <a:solidFill>
                <a:schemeClr val="dk1"/>
              </a:solidFill>
              <a:latin typeface="Inter"/>
              <a:ea typeface="Inter"/>
              <a:cs typeface="Inter"/>
              <a:sym typeface="Inter"/>
            </a:endParaRPr>
          </a:p>
        </p:txBody>
      </p:sp>
      <p:sp>
        <p:nvSpPr>
          <p:cNvPr id="978" name="Google Shape;978;p46"/>
          <p:cNvSpPr txBox="1"/>
          <p:nvPr/>
        </p:nvSpPr>
        <p:spPr>
          <a:xfrm>
            <a:off x="1146900" y="395390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Identify black, white and brown cows</a:t>
            </a:r>
            <a:endParaRPr>
              <a:solidFill>
                <a:schemeClr val="dk1"/>
              </a:solidFill>
              <a:latin typeface="Inter"/>
              <a:ea typeface="Inter"/>
              <a:cs typeface="Inter"/>
              <a:sym typeface="Inter"/>
            </a:endParaRPr>
          </a:p>
        </p:txBody>
      </p:sp>
      <p:sp>
        <p:nvSpPr>
          <p:cNvPr id="979" name="Google Shape;979;p46"/>
          <p:cNvSpPr txBox="1"/>
          <p:nvPr/>
        </p:nvSpPr>
        <p:spPr>
          <a:xfrm>
            <a:off x="3814200" y="329065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How many students are reading?</a:t>
            </a:r>
            <a:endParaRPr>
              <a:solidFill>
                <a:schemeClr val="dk1"/>
              </a:solidFill>
              <a:latin typeface="Inter"/>
              <a:ea typeface="Inter"/>
              <a:cs typeface="Inter"/>
              <a:sym typeface="Inter"/>
            </a:endParaRPr>
          </a:p>
        </p:txBody>
      </p:sp>
      <p:sp>
        <p:nvSpPr>
          <p:cNvPr id="980" name="Google Shape;980;p46"/>
          <p:cNvSpPr txBox="1"/>
          <p:nvPr/>
        </p:nvSpPr>
        <p:spPr>
          <a:xfrm>
            <a:off x="3814200" y="395390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What objects can you see?</a:t>
            </a:r>
            <a:endParaRPr>
              <a:solidFill>
                <a:schemeClr val="dk1"/>
              </a:solidFill>
              <a:latin typeface="Inter"/>
              <a:ea typeface="Inter"/>
              <a:cs typeface="Inter"/>
              <a:sym typeface="Inter"/>
            </a:endParaRPr>
          </a:p>
        </p:txBody>
      </p:sp>
      <p:sp>
        <p:nvSpPr>
          <p:cNvPr id="981" name="Google Shape;981;p46"/>
          <p:cNvSpPr txBox="1"/>
          <p:nvPr/>
        </p:nvSpPr>
        <p:spPr>
          <a:xfrm>
            <a:off x="6481650" y="329065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What time does the clock show?</a:t>
            </a:r>
            <a:endParaRPr>
              <a:solidFill>
                <a:schemeClr val="dk1"/>
              </a:solidFill>
              <a:latin typeface="Inter"/>
              <a:ea typeface="Inter"/>
              <a:cs typeface="Inter"/>
              <a:sym typeface="Inter"/>
            </a:endParaRPr>
          </a:p>
        </p:txBody>
      </p:sp>
      <p:sp>
        <p:nvSpPr>
          <p:cNvPr id="982" name="Google Shape;982;p46"/>
          <p:cNvSpPr txBox="1"/>
          <p:nvPr/>
        </p:nvSpPr>
        <p:spPr>
          <a:xfrm>
            <a:off x="6481650" y="3953900"/>
            <a:ext cx="1948800" cy="650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Where will the hands point after one hour?</a:t>
            </a:r>
            <a:endParaRPr>
              <a:solidFill>
                <a:schemeClr val="dk1"/>
              </a:solidFill>
              <a:latin typeface="Inter"/>
              <a:ea typeface="Inter"/>
              <a:cs typeface="Inter"/>
              <a:sym typeface="Inter"/>
            </a:endParaRPr>
          </a:p>
        </p:txBody>
      </p:sp>
      <p:sp>
        <p:nvSpPr>
          <p:cNvPr id="983" name="Google Shape;983;p46"/>
          <p:cNvSpPr txBox="1"/>
          <p:nvPr/>
        </p:nvSpPr>
        <p:spPr>
          <a:xfrm>
            <a:off x="720000" y="335605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1.</a:t>
            </a:r>
            <a:endParaRPr sz="1800">
              <a:solidFill>
                <a:srgbClr val="17175A"/>
              </a:solidFill>
              <a:latin typeface="Passion One"/>
              <a:ea typeface="Passion One"/>
              <a:cs typeface="Passion One"/>
              <a:sym typeface="Passion One"/>
            </a:endParaRPr>
          </a:p>
        </p:txBody>
      </p:sp>
      <p:sp>
        <p:nvSpPr>
          <p:cNvPr id="984" name="Google Shape;984;p46"/>
          <p:cNvSpPr txBox="1"/>
          <p:nvPr/>
        </p:nvSpPr>
        <p:spPr>
          <a:xfrm>
            <a:off x="720000" y="403020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2</a:t>
            </a:r>
            <a:r>
              <a:rPr lang="en" sz="1800">
                <a:solidFill>
                  <a:srgbClr val="17175A"/>
                </a:solidFill>
                <a:latin typeface="Passion One"/>
                <a:ea typeface="Passion One"/>
                <a:cs typeface="Passion One"/>
                <a:sym typeface="Passion One"/>
              </a:rPr>
              <a:t>.</a:t>
            </a:r>
            <a:endParaRPr sz="1800">
              <a:solidFill>
                <a:srgbClr val="17175A"/>
              </a:solidFill>
              <a:latin typeface="Passion One"/>
              <a:ea typeface="Passion One"/>
              <a:cs typeface="Passion One"/>
              <a:sym typeface="Passion One"/>
            </a:endParaRPr>
          </a:p>
        </p:txBody>
      </p:sp>
      <p:sp>
        <p:nvSpPr>
          <p:cNvPr id="985" name="Google Shape;985;p46"/>
          <p:cNvSpPr txBox="1"/>
          <p:nvPr/>
        </p:nvSpPr>
        <p:spPr>
          <a:xfrm>
            <a:off x="3367350" y="335605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1.</a:t>
            </a:r>
            <a:endParaRPr sz="1800">
              <a:solidFill>
                <a:srgbClr val="17175A"/>
              </a:solidFill>
              <a:latin typeface="Passion One"/>
              <a:ea typeface="Passion One"/>
              <a:cs typeface="Passion One"/>
              <a:sym typeface="Passion One"/>
            </a:endParaRPr>
          </a:p>
        </p:txBody>
      </p:sp>
      <p:sp>
        <p:nvSpPr>
          <p:cNvPr id="986" name="Google Shape;986;p46"/>
          <p:cNvSpPr txBox="1"/>
          <p:nvPr/>
        </p:nvSpPr>
        <p:spPr>
          <a:xfrm>
            <a:off x="3367350" y="403020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2.</a:t>
            </a:r>
            <a:endParaRPr sz="1800">
              <a:solidFill>
                <a:srgbClr val="17175A"/>
              </a:solidFill>
              <a:latin typeface="Passion One"/>
              <a:ea typeface="Passion One"/>
              <a:cs typeface="Passion One"/>
              <a:sym typeface="Passion One"/>
            </a:endParaRPr>
          </a:p>
        </p:txBody>
      </p:sp>
      <p:sp>
        <p:nvSpPr>
          <p:cNvPr id="987" name="Google Shape;987;p46"/>
          <p:cNvSpPr txBox="1"/>
          <p:nvPr/>
        </p:nvSpPr>
        <p:spPr>
          <a:xfrm>
            <a:off x="6035075" y="335605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1.</a:t>
            </a:r>
            <a:endParaRPr sz="1800">
              <a:solidFill>
                <a:srgbClr val="17175A"/>
              </a:solidFill>
              <a:latin typeface="Passion One"/>
              <a:ea typeface="Passion One"/>
              <a:cs typeface="Passion One"/>
              <a:sym typeface="Passion One"/>
            </a:endParaRPr>
          </a:p>
        </p:txBody>
      </p:sp>
      <p:sp>
        <p:nvSpPr>
          <p:cNvPr id="988" name="Google Shape;988;p46"/>
          <p:cNvSpPr txBox="1"/>
          <p:nvPr/>
        </p:nvSpPr>
        <p:spPr>
          <a:xfrm>
            <a:off x="6035075" y="403020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17175A"/>
                </a:solidFill>
                <a:latin typeface="Passion One"/>
                <a:ea typeface="Passion One"/>
                <a:cs typeface="Passion One"/>
                <a:sym typeface="Passion One"/>
              </a:rPr>
              <a:t>2.</a:t>
            </a:r>
            <a:endParaRPr sz="1800">
              <a:solidFill>
                <a:srgbClr val="17175A"/>
              </a:solidFill>
              <a:latin typeface="Passion One"/>
              <a:ea typeface="Passion One"/>
              <a:cs typeface="Passion One"/>
              <a:sym typeface="Passion On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47"/>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Here’s a timeline for you</a:t>
            </a:r>
            <a:endParaRPr/>
          </a:p>
        </p:txBody>
      </p:sp>
      <p:sp>
        <p:nvSpPr>
          <p:cNvPr id="994" name="Google Shape;994;p47"/>
          <p:cNvSpPr txBox="1"/>
          <p:nvPr/>
        </p:nvSpPr>
        <p:spPr>
          <a:xfrm>
            <a:off x="1288200" y="1288950"/>
            <a:ext cx="1011000" cy="5727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17175A"/>
                </a:solidFill>
                <a:latin typeface="Passion One"/>
                <a:ea typeface="Passion One"/>
                <a:cs typeface="Passion One"/>
                <a:sym typeface="Passion One"/>
              </a:rPr>
              <a:t>20XX</a:t>
            </a:r>
            <a:endParaRPr sz="2400">
              <a:solidFill>
                <a:srgbClr val="17175A"/>
              </a:solidFill>
              <a:latin typeface="Passion One"/>
              <a:ea typeface="Passion One"/>
              <a:cs typeface="Passion One"/>
              <a:sym typeface="Passion One"/>
            </a:endParaRPr>
          </a:p>
        </p:txBody>
      </p:sp>
      <p:sp>
        <p:nvSpPr>
          <p:cNvPr id="995" name="Google Shape;995;p47"/>
          <p:cNvSpPr txBox="1"/>
          <p:nvPr/>
        </p:nvSpPr>
        <p:spPr>
          <a:xfrm>
            <a:off x="720000" y="2334825"/>
            <a:ext cx="21474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17175A"/>
                </a:solidFill>
                <a:latin typeface="Inter"/>
                <a:ea typeface="Inter"/>
                <a:cs typeface="Inter"/>
                <a:sym typeface="Inter"/>
              </a:rPr>
              <a:t>You can speak about this event here</a:t>
            </a:r>
            <a:endParaRPr>
              <a:solidFill>
                <a:srgbClr val="17175A"/>
              </a:solidFill>
              <a:latin typeface="Inter"/>
              <a:ea typeface="Inter"/>
              <a:cs typeface="Inter"/>
              <a:sym typeface="Inter"/>
            </a:endParaRPr>
          </a:p>
        </p:txBody>
      </p:sp>
      <p:sp>
        <p:nvSpPr>
          <p:cNvPr id="996" name="Google Shape;996;p47"/>
          <p:cNvSpPr txBox="1"/>
          <p:nvPr/>
        </p:nvSpPr>
        <p:spPr>
          <a:xfrm>
            <a:off x="720000" y="1995975"/>
            <a:ext cx="2147400" cy="459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000">
                <a:solidFill>
                  <a:srgbClr val="17175A"/>
                </a:solidFill>
                <a:latin typeface="Passion One"/>
                <a:ea typeface="Passion One"/>
                <a:cs typeface="Passion One"/>
                <a:sym typeface="Passion One"/>
              </a:rPr>
              <a:t>Event 1</a:t>
            </a:r>
            <a:endParaRPr sz="2000">
              <a:solidFill>
                <a:srgbClr val="17175A"/>
              </a:solidFill>
              <a:latin typeface="Passion One"/>
              <a:ea typeface="Passion One"/>
              <a:cs typeface="Passion One"/>
              <a:sym typeface="Passion One"/>
            </a:endParaRPr>
          </a:p>
        </p:txBody>
      </p:sp>
      <p:sp>
        <p:nvSpPr>
          <p:cNvPr id="997" name="Google Shape;997;p47"/>
          <p:cNvSpPr txBox="1"/>
          <p:nvPr/>
        </p:nvSpPr>
        <p:spPr>
          <a:xfrm>
            <a:off x="3085175" y="2909175"/>
            <a:ext cx="1011000" cy="5727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17175A"/>
                </a:solidFill>
                <a:latin typeface="Passion One"/>
                <a:ea typeface="Passion One"/>
                <a:cs typeface="Passion One"/>
                <a:sym typeface="Passion One"/>
              </a:rPr>
              <a:t>20XX</a:t>
            </a:r>
            <a:endParaRPr sz="2400">
              <a:solidFill>
                <a:srgbClr val="17175A"/>
              </a:solidFill>
              <a:latin typeface="Passion One"/>
              <a:ea typeface="Passion One"/>
              <a:cs typeface="Passion One"/>
              <a:sym typeface="Passion One"/>
            </a:endParaRPr>
          </a:p>
        </p:txBody>
      </p:sp>
      <p:sp>
        <p:nvSpPr>
          <p:cNvPr id="998" name="Google Shape;998;p47"/>
          <p:cNvSpPr txBox="1"/>
          <p:nvPr/>
        </p:nvSpPr>
        <p:spPr>
          <a:xfrm>
            <a:off x="2516975" y="3955050"/>
            <a:ext cx="21474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17175A"/>
                </a:solidFill>
                <a:latin typeface="Inter"/>
                <a:ea typeface="Inter"/>
                <a:cs typeface="Inter"/>
                <a:sym typeface="Inter"/>
              </a:rPr>
              <a:t>You can speak about this event here</a:t>
            </a:r>
            <a:endParaRPr>
              <a:solidFill>
                <a:srgbClr val="17175A"/>
              </a:solidFill>
              <a:latin typeface="Inter"/>
              <a:ea typeface="Inter"/>
              <a:cs typeface="Inter"/>
              <a:sym typeface="Inter"/>
            </a:endParaRPr>
          </a:p>
        </p:txBody>
      </p:sp>
      <p:sp>
        <p:nvSpPr>
          <p:cNvPr id="999" name="Google Shape;999;p47"/>
          <p:cNvSpPr txBox="1"/>
          <p:nvPr/>
        </p:nvSpPr>
        <p:spPr>
          <a:xfrm>
            <a:off x="2516975" y="3616200"/>
            <a:ext cx="2147400" cy="459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000">
                <a:solidFill>
                  <a:srgbClr val="17175A"/>
                </a:solidFill>
                <a:latin typeface="Passion One"/>
                <a:ea typeface="Passion One"/>
                <a:cs typeface="Passion One"/>
                <a:sym typeface="Passion One"/>
              </a:rPr>
              <a:t>Event 2</a:t>
            </a:r>
            <a:endParaRPr sz="2000">
              <a:solidFill>
                <a:srgbClr val="17175A"/>
              </a:solidFill>
              <a:latin typeface="Passion One"/>
              <a:ea typeface="Passion One"/>
              <a:cs typeface="Passion One"/>
              <a:sym typeface="Passion One"/>
            </a:endParaRPr>
          </a:p>
        </p:txBody>
      </p:sp>
      <p:sp>
        <p:nvSpPr>
          <p:cNvPr id="1000" name="Google Shape;1000;p47"/>
          <p:cNvSpPr txBox="1"/>
          <p:nvPr/>
        </p:nvSpPr>
        <p:spPr>
          <a:xfrm>
            <a:off x="4882150" y="1288950"/>
            <a:ext cx="1011000" cy="5727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17175A"/>
                </a:solidFill>
                <a:latin typeface="Passion One"/>
                <a:ea typeface="Passion One"/>
                <a:cs typeface="Passion One"/>
                <a:sym typeface="Passion One"/>
              </a:rPr>
              <a:t>20XX</a:t>
            </a:r>
            <a:endParaRPr sz="2400">
              <a:solidFill>
                <a:srgbClr val="17175A"/>
              </a:solidFill>
              <a:latin typeface="Passion One"/>
              <a:ea typeface="Passion One"/>
              <a:cs typeface="Passion One"/>
              <a:sym typeface="Passion One"/>
            </a:endParaRPr>
          </a:p>
        </p:txBody>
      </p:sp>
      <p:sp>
        <p:nvSpPr>
          <p:cNvPr id="1001" name="Google Shape;1001;p47"/>
          <p:cNvSpPr txBox="1"/>
          <p:nvPr/>
        </p:nvSpPr>
        <p:spPr>
          <a:xfrm>
            <a:off x="4313950" y="2334825"/>
            <a:ext cx="21474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17175A"/>
                </a:solidFill>
                <a:latin typeface="Inter"/>
                <a:ea typeface="Inter"/>
                <a:cs typeface="Inter"/>
                <a:sym typeface="Inter"/>
              </a:rPr>
              <a:t>You can speak about this event here</a:t>
            </a:r>
            <a:endParaRPr>
              <a:solidFill>
                <a:srgbClr val="17175A"/>
              </a:solidFill>
              <a:latin typeface="Inter"/>
              <a:ea typeface="Inter"/>
              <a:cs typeface="Inter"/>
              <a:sym typeface="Inter"/>
            </a:endParaRPr>
          </a:p>
        </p:txBody>
      </p:sp>
      <p:sp>
        <p:nvSpPr>
          <p:cNvPr id="1002" name="Google Shape;1002;p47"/>
          <p:cNvSpPr txBox="1"/>
          <p:nvPr/>
        </p:nvSpPr>
        <p:spPr>
          <a:xfrm>
            <a:off x="4313950" y="1995975"/>
            <a:ext cx="2147400" cy="459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000">
                <a:solidFill>
                  <a:srgbClr val="17175A"/>
                </a:solidFill>
                <a:latin typeface="Passion One"/>
                <a:ea typeface="Passion One"/>
                <a:cs typeface="Passion One"/>
                <a:sym typeface="Passion One"/>
              </a:rPr>
              <a:t>Event 3</a:t>
            </a:r>
            <a:endParaRPr sz="2000">
              <a:solidFill>
                <a:srgbClr val="17175A"/>
              </a:solidFill>
              <a:latin typeface="Passion One"/>
              <a:ea typeface="Passion One"/>
              <a:cs typeface="Passion One"/>
              <a:sym typeface="Passion One"/>
            </a:endParaRPr>
          </a:p>
        </p:txBody>
      </p:sp>
      <p:sp>
        <p:nvSpPr>
          <p:cNvPr id="1003" name="Google Shape;1003;p47"/>
          <p:cNvSpPr txBox="1"/>
          <p:nvPr/>
        </p:nvSpPr>
        <p:spPr>
          <a:xfrm>
            <a:off x="6681875" y="2909175"/>
            <a:ext cx="1011000" cy="5727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17175A"/>
                </a:solidFill>
                <a:latin typeface="Passion One"/>
                <a:ea typeface="Passion One"/>
                <a:cs typeface="Passion One"/>
                <a:sym typeface="Passion One"/>
              </a:rPr>
              <a:t>20XX</a:t>
            </a:r>
            <a:endParaRPr sz="2400">
              <a:solidFill>
                <a:srgbClr val="17175A"/>
              </a:solidFill>
              <a:latin typeface="Passion One"/>
              <a:ea typeface="Passion One"/>
              <a:cs typeface="Passion One"/>
              <a:sym typeface="Passion One"/>
            </a:endParaRPr>
          </a:p>
        </p:txBody>
      </p:sp>
      <p:sp>
        <p:nvSpPr>
          <p:cNvPr id="1004" name="Google Shape;1004;p47"/>
          <p:cNvSpPr txBox="1"/>
          <p:nvPr/>
        </p:nvSpPr>
        <p:spPr>
          <a:xfrm>
            <a:off x="6113675" y="3955050"/>
            <a:ext cx="21474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15000"/>
              </a:lnSpc>
              <a:spcBef>
                <a:spcPts val="0"/>
              </a:spcBef>
              <a:spcAft>
                <a:spcPts val="0"/>
              </a:spcAft>
              <a:buNone/>
            </a:pPr>
            <a:r>
              <a:rPr lang="en">
                <a:solidFill>
                  <a:srgbClr val="17175A"/>
                </a:solidFill>
                <a:latin typeface="Inter"/>
                <a:ea typeface="Inter"/>
                <a:cs typeface="Inter"/>
                <a:sym typeface="Inter"/>
              </a:rPr>
              <a:t>You can speak about this event here</a:t>
            </a:r>
            <a:endParaRPr>
              <a:solidFill>
                <a:srgbClr val="17175A"/>
              </a:solidFill>
              <a:latin typeface="Inter"/>
              <a:ea typeface="Inter"/>
              <a:cs typeface="Inter"/>
              <a:sym typeface="Inter"/>
            </a:endParaRPr>
          </a:p>
        </p:txBody>
      </p:sp>
      <p:sp>
        <p:nvSpPr>
          <p:cNvPr id="1005" name="Google Shape;1005;p47"/>
          <p:cNvSpPr txBox="1"/>
          <p:nvPr/>
        </p:nvSpPr>
        <p:spPr>
          <a:xfrm>
            <a:off x="6113675" y="3616200"/>
            <a:ext cx="2147400" cy="4590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000">
                <a:solidFill>
                  <a:srgbClr val="17175A"/>
                </a:solidFill>
                <a:latin typeface="Passion One"/>
                <a:ea typeface="Passion One"/>
                <a:cs typeface="Passion One"/>
                <a:sym typeface="Passion One"/>
              </a:rPr>
              <a:t>Event 4</a:t>
            </a:r>
            <a:endParaRPr sz="2000">
              <a:solidFill>
                <a:srgbClr val="17175A"/>
              </a:solidFill>
              <a:latin typeface="Passion One"/>
              <a:ea typeface="Passion One"/>
              <a:cs typeface="Passion One"/>
              <a:sym typeface="Passion One"/>
            </a:endParaRPr>
          </a:p>
        </p:txBody>
      </p:sp>
      <p:cxnSp>
        <p:nvCxnSpPr>
          <p:cNvPr id="1006" name="Google Shape;1006;p47"/>
          <p:cNvCxnSpPr>
            <a:stCxn id="994" idx="3"/>
            <a:endCxn id="997" idx="1"/>
          </p:cNvCxnSpPr>
          <p:nvPr/>
        </p:nvCxnSpPr>
        <p:spPr>
          <a:xfrm>
            <a:off x="2299200" y="1575300"/>
            <a:ext cx="786000" cy="1620300"/>
          </a:xfrm>
          <a:prstGeom prst="bentConnector3">
            <a:avLst>
              <a:gd fmla="val 78798" name="adj1"/>
            </a:avLst>
          </a:prstGeom>
          <a:noFill/>
          <a:ln cap="flat" cmpd="sng" w="9525">
            <a:solidFill>
              <a:schemeClr val="dk1"/>
            </a:solidFill>
            <a:prstDash val="solid"/>
            <a:round/>
            <a:headEnd len="med" w="med" type="none"/>
            <a:tailEnd len="med" w="med" type="none"/>
          </a:ln>
        </p:spPr>
      </p:cxnSp>
      <p:cxnSp>
        <p:nvCxnSpPr>
          <p:cNvPr id="1007" name="Google Shape;1007;p47"/>
          <p:cNvCxnSpPr>
            <a:stCxn id="997" idx="3"/>
            <a:endCxn id="1000" idx="1"/>
          </p:cNvCxnSpPr>
          <p:nvPr/>
        </p:nvCxnSpPr>
        <p:spPr>
          <a:xfrm flipH="1" rot="10800000">
            <a:off x="4096175" y="1575225"/>
            <a:ext cx="786000" cy="1620300"/>
          </a:xfrm>
          <a:prstGeom prst="bentConnector3">
            <a:avLst>
              <a:gd fmla="val 21075" name="adj1"/>
            </a:avLst>
          </a:prstGeom>
          <a:noFill/>
          <a:ln cap="flat" cmpd="sng" w="9525">
            <a:solidFill>
              <a:schemeClr val="dk1"/>
            </a:solidFill>
            <a:prstDash val="solid"/>
            <a:round/>
            <a:headEnd len="med" w="med" type="none"/>
            <a:tailEnd len="med" w="med" type="none"/>
          </a:ln>
        </p:spPr>
      </p:cxnSp>
      <p:cxnSp>
        <p:nvCxnSpPr>
          <p:cNvPr id="1008" name="Google Shape;1008;p47"/>
          <p:cNvCxnSpPr>
            <a:stCxn id="1000" idx="3"/>
            <a:endCxn id="1003" idx="1"/>
          </p:cNvCxnSpPr>
          <p:nvPr/>
        </p:nvCxnSpPr>
        <p:spPr>
          <a:xfrm>
            <a:off x="5893150" y="1575300"/>
            <a:ext cx="788700" cy="1620300"/>
          </a:xfrm>
          <a:prstGeom prst="bentConnector3">
            <a:avLst>
              <a:gd fmla="val 81149" name="adj1"/>
            </a:avLst>
          </a:prstGeom>
          <a:noFill/>
          <a:ln cap="flat" cmpd="sng" w="9525">
            <a:solidFill>
              <a:schemeClr val="dk1"/>
            </a:solidFill>
            <a:prstDash val="solid"/>
            <a:round/>
            <a:headEnd len="med" w="med" type="none"/>
            <a:tailEnd len="med" w="med" type="none"/>
          </a:ln>
        </p:spPr>
      </p:cxnSp>
      <p:cxnSp>
        <p:nvCxnSpPr>
          <p:cNvPr id="1009" name="Google Shape;1009;p47"/>
          <p:cNvCxnSpPr>
            <a:stCxn id="1003" idx="3"/>
          </p:cNvCxnSpPr>
          <p:nvPr/>
        </p:nvCxnSpPr>
        <p:spPr>
          <a:xfrm>
            <a:off x="7692875" y="3195525"/>
            <a:ext cx="708600" cy="0"/>
          </a:xfrm>
          <a:prstGeom prst="straightConnector1">
            <a:avLst/>
          </a:prstGeom>
          <a:noFill/>
          <a:ln cap="flat" cmpd="sng" w="9525">
            <a:solidFill>
              <a:schemeClr val="dk1"/>
            </a:solidFill>
            <a:prstDash val="solid"/>
            <a:round/>
            <a:headEnd len="med" w="med" type="none"/>
            <a:tailEnd len="med" w="med" type="triangle"/>
          </a:ln>
        </p:spPr>
      </p:cxnSp>
      <p:grpSp>
        <p:nvGrpSpPr>
          <p:cNvPr id="1010" name="Google Shape;1010;p47"/>
          <p:cNvGrpSpPr/>
          <p:nvPr/>
        </p:nvGrpSpPr>
        <p:grpSpPr>
          <a:xfrm>
            <a:off x="7485236" y="1160314"/>
            <a:ext cx="1127620" cy="915600"/>
            <a:chOff x="7329141" y="362469"/>
            <a:chExt cx="1022136" cy="829949"/>
          </a:xfrm>
        </p:grpSpPr>
        <p:sp>
          <p:nvSpPr>
            <p:cNvPr id="1011" name="Google Shape;1011;p47"/>
            <p:cNvSpPr/>
            <p:nvPr/>
          </p:nvSpPr>
          <p:spPr>
            <a:xfrm>
              <a:off x="7329141" y="362469"/>
              <a:ext cx="1022136" cy="829949"/>
            </a:xfrm>
            <a:custGeom>
              <a:rect b="b" l="l" r="r" t="t"/>
              <a:pathLst>
                <a:path extrusionOk="0" h="1544092" w="1901648">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2" name="Google Shape;1012;p47"/>
            <p:cNvSpPr/>
            <p:nvPr/>
          </p:nvSpPr>
          <p:spPr>
            <a:xfrm>
              <a:off x="7479397" y="507863"/>
              <a:ext cx="275724" cy="489918"/>
            </a:xfrm>
            <a:custGeom>
              <a:rect b="b" l="l" r="r" t="t"/>
              <a:pathLst>
                <a:path extrusionOk="0" h="911475" w="512975">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13" name="Google Shape;1013;p47"/>
            <p:cNvGrpSpPr/>
            <p:nvPr/>
          </p:nvGrpSpPr>
          <p:grpSpPr>
            <a:xfrm>
              <a:off x="7581570" y="507863"/>
              <a:ext cx="449624" cy="551756"/>
              <a:chOff x="6727477" y="1096947"/>
              <a:chExt cx="836044" cy="1025951"/>
            </a:xfrm>
          </p:grpSpPr>
          <p:sp>
            <p:nvSpPr>
              <p:cNvPr id="1014" name="Google Shape;1014;p47"/>
              <p:cNvSpPr/>
              <p:nvPr/>
            </p:nvSpPr>
            <p:spPr>
              <a:xfrm>
                <a:off x="7050546" y="1096947"/>
                <a:ext cx="512975" cy="1014176"/>
              </a:xfrm>
              <a:custGeom>
                <a:rect b="b" l="l" r="r" t="t"/>
                <a:pathLst>
                  <a:path extrusionOk="0" h="1014176" w="512975">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5" name="Google Shape;1015;p47"/>
              <p:cNvSpPr/>
              <p:nvPr/>
            </p:nvSpPr>
            <p:spPr>
              <a:xfrm>
                <a:off x="6727477" y="1609923"/>
                <a:ext cx="432531" cy="512975"/>
              </a:xfrm>
              <a:custGeom>
                <a:rect b="b" l="l" r="r" t="t"/>
                <a:pathLst>
                  <a:path extrusionOk="0" h="512975" w="432531">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016" name="Google Shape;1016;p47"/>
            <p:cNvSpPr/>
            <p:nvPr/>
          </p:nvSpPr>
          <p:spPr>
            <a:xfrm>
              <a:off x="7755275" y="507863"/>
              <a:ext cx="222278" cy="438881"/>
            </a:xfrm>
            <a:custGeom>
              <a:rect b="b" l="l" r="r" t="t"/>
              <a:pathLst>
                <a:path extrusionOk="0" h="816522" w="413540">
                  <a:moveTo>
                    <a:pt x="0" y="0"/>
                  </a:moveTo>
                  <a:lnTo>
                    <a:pt x="0" y="512976"/>
                  </a:lnTo>
                  <a:lnTo>
                    <a:pt x="413541" y="81652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47"/>
            <p:cNvSpPr/>
            <p:nvPr/>
          </p:nvSpPr>
          <p:spPr>
            <a:xfrm>
              <a:off x="7918481" y="577354"/>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8" name="Google Shape;1018;p47"/>
            <p:cNvSpPr/>
            <p:nvPr/>
          </p:nvSpPr>
          <p:spPr>
            <a:xfrm>
              <a:off x="7986379" y="855683"/>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47"/>
            <p:cNvSpPr/>
            <p:nvPr/>
          </p:nvSpPr>
          <p:spPr>
            <a:xfrm>
              <a:off x="8078706" y="664248"/>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47"/>
            <p:cNvSpPr/>
            <p:nvPr/>
          </p:nvSpPr>
          <p:spPr>
            <a:xfrm>
              <a:off x="8078706" y="691415"/>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1" name="Google Shape;1021;p47"/>
            <p:cNvSpPr/>
            <p:nvPr/>
          </p:nvSpPr>
          <p:spPr>
            <a:xfrm>
              <a:off x="8078706" y="718541"/>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2" name="Google Shape;1022;p47"/>
            <p:cNvSpPr/>
            <p:nvPr/>
          </p:nvSpPr>
          <p:spPr>
            <a:xfrm>
              <a:off x="8078706" y="946989"/>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3" name="Google Shape;1023;p47"/>
            <p:cNvSpPr/>
            <p:nvPr/>
          </p:nvSpPr>
          <p:spPr>
            <a:xfrm>
              <a:off x="8078706" y="974156"/>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4" name="Google Shape;1024;p47"/>
            <p:cNvSpPr/>
            <p:nvPr/>
          </p:nvSpPr>
          <p:spPr>
            <a:xfrm>
              <a:off x="8078706" y="1001323"/>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25" name="Google Shape;1025;p47"/>
          <p:cNvGrpSpPr/>
          <p:nvPr/>
        </p:nvGrpSpPr>
        <p:grpSpPr>
          <a:xfrm>
            <a:off x="814093" y="3765974"/>
            <a:ext cx="788751" cy="788751"/>
            <a:chOff x="1350404" y="-3124999"/>
            <a:chExt cx="1570279" cy="1570279"/>
          </a:xfrm>
        </p:grpSpPr>
        <p:sp>
          <p:nvSpPr>
            <p:cNvPr id="1026" name="Google Shape;1026;p47"/>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7" name="Google Shape;1027;p47"/>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8" name="Google Shape;1028;p47"/>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9" name="Google Shape;1029;p47"/>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3" name="Shape 1033"/>
        <p:cNvGrpSpPr/>
        <p:nvPr/>
      </p:nvGrpSpPr>
      <p:grpSpPr>
        <a:xfrm>
          <a:off x="0" y="0"/>
          <a:ext cx="0" cy="0"/>
          <a:chOff x="0" y="0"/>
          <a:chExt cx="0" cy="0"/>
        </a:xfrm>
      </p:grpSpPr>
      <p:sp>
        <p:nvSpPr>
          <p:cNvPr id="1034" name="Google Shape;1034;p48"/>
          <p:cNvSpPr/>
          <p:nvPr/>
        </p:nvSpPr>
        <p:spPr>
          <a:xfrm>
            <a:off x="3479800" y="1419440"/>
            <a:ext cx="744300" cy="74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4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What have we learned?</a:t>
            </a:r>
            <a:endParaRPr/>
          </a:p>
        </p:txBody>
      </p:sp>
      <p:sp>
        <p:nvSpPr>
          <p:cNvPr id="1036" name="Google Shape;1036;p48"/>
          <p:cNvSpPr txBox="1"/>
          <p:nvPr>
            <p:ph idx="4294967295" type="title"/>
          </p:nvPr>
        </p:nvSpPr>
        <p:spPr>
          <a:xfrm>
            <a:off x="713225" y="1505250"/>
            <a:ext cx="2653800" cy="572700"/>
          </a:xfrm>
          <a:prstGeom prst="rect">
            <a:avLst/>
          </a:prstGeom>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sz="2000">
                <a:solidFill>
                  <a:srgbClr val="17175A"/>
                </a:solidFill>
              </a:rPr>
              <a:t>Problem -solving</a:t>
            </a:r>
            <a:endParaRPr sz="2000">
              <a:solidFill>
                <a:srgbClr val="17175A"/>
              </a:solidFill>
            </a:endParaRPr>
          </a:p>
        </p:txBody>
      </p:sp>
      <p:sp>
        <p:nvSpPr>
          <p:cNvPr id="1037" name="Google Shape;1037;p48"/>
          <p:cNvSpPr/>
          <p:nvPr/>
        </p:nvSpPr>
        <p:spPr>
          <a:xfrm>
            <a:off x="3479800" y="2457415"/>
            <a:ext cx="744300" cy="74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48"/>
          <p:cNvSpPr txBox="1"/>
          <p:nvPr>
            <p:ph idx="4294967295" type="title"/>
          </p:nvPr>
        </p:nvSpPr>
        <p:spPr>
          <a:xfrm>
            <a:off x="713225" y="2543225"/>
            <a:ext cx="2653800" cy="572700"/>
          </a:xfrm>
          <a:prstGeom prst="rect">
            <a:avLst/>
          </a:prstGeom>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sz="2000">
                <a:solidFill>
                  <a:srgbClr val="17175A"/>
                </a:solidFill>
              </a:rPr>
              <a:t>Number skills</a:t>
            </a:r>
            <a:endParaRPr sz="2000">
              <a:solidFill>
                <a:srgbClr val="17175A"/>
              </a:solidFill>
            </a:endParaRPr>
          </a:p>
        </p:txBody>
      </p:sp>
      <p:sp>
        <p:nvSpPr>
          <p:cNvPr id="1039" name="Google Shape;1039;p48"/>
          <p:cNvSpPr/>
          <p:nvPr/>
        </p:nvSpPr>
        <p:spPr>
          <a:xfrm>
            <a:off x="3479800" y="3495390"/>
            <a:ext cx="744300" cy="74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48"/>
          <p:cNvSpPr txBox="1"/>
          <p:nvPr>
            <p:ph idx="4294967295" type="title"/>
          </p:nvPr>
        </p:nvSpPr>
        <p:spPr>
          <a:xfrm>
            <a:off x="713225" y="3581200"/>
            <a:ext cx="2653800" cy="572700"/>
          </a:xfrm>
          <a:prstGeom prst="rect">
            <a:avLst/>
          </a:prstGeom>
        </p:spPr>
        <p:txBody>
          <a:bodyPr anchorCtr="0" anchor="t" bIns="91425" lIns="91425" spcFirstLastPara="1" rIns="91425" wrap="square" tIns="91425">
            <a:noAutofit/>
          </a:bodyPr>
          <a:lstStyle/>
          <a:p>
            <a:pPr indent="0" lvl="0" marL="0" marR="0" rtl="0" algn="r">
              <a:lnSpc>
                <a:spcPct val="100000"/>
              </a:lnSpc>
              <a:spcBef>
                <a:spcPts val="0"/>
              </a:spcBef>
              <a:spcAft>
                <a:spcPts val="0"/>
              </a:spcAft>
              <a:buNone/>
            </a:pPr>
            <a:r>
              <a:rPr lang="en" sz="2000">
                <a:solidFill>
                  <a:srgbClr val="17175A"/>
                </a:solidFill>
              </a:rPr>
              <a:t>Real-world applications</a:t>
            </a:r>
            <a:endParaRPr sz="2000">
              <a:solidFill>
                <a:srgbClr val="17175A"/>
              </a:solidFill>
            </a:endParaRPr>
          </a:p>
        </p:txBody>
      </p:sp>
      <p:sp>
        <p:nvSpPr>
          <p:cNvPr id="1041" name="Google Shape;1041;p48"/>
          <p:cNvSpPr txBox="1"/>
          <p:nvPr>
            <p:ph idx="4294967295" type="title"/>
          </p:nvPr>
        </p:nvSpPr>
        <p:spPr>
          <a:xfrm>
            <a:off x="5770200" y="2103600"/>
            <a:ext cx="26538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000">
                <a:solidFill>
                  <a:srgbClr val="17175A"/>
                </a:solidFill>
              </a:rPr>
              <a:t>Critical thinking</a:t>
            </a:r>
            <a:endParaRPr sz="2000">
              <a:solidFill>
                <a:srgbClr val="17175A"/>
              </a:solidFill>
            </a:endParaRPr>
          </a:p>
        </p:txBody>
      </p:sp>
      <p:sp>
        <p:nvSpPr>
          <p:cNvPr id="1042" name="Google Shape;1042;p48"/>
          <p:cNvSpPr/>
          <p:nvPr/>
        </p:nvSpPr>
        <p:spPr>
          <a:xfrm>
            <a:off x="4913100" y="2017790"/>
            <a:ext cx="744300" cy="74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48"/>
          <p:cNvSpPr txBox="1"/>
          <p:nvPr>
            <p:ph idx="4294967295" type="title"/>
          </p:nvPr>
        </p:nvSpPr>
        <p:spPr>
          <a:xfrm>
            <a:off x="5770200" y="3201725"/>
            <a:ext cx="2653800" cy="5727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2000">
                <a:solidFill>
                  <a:srgbClr val="17175A"/>
                </a:solidFill>
              </a:rPr>
              <a:t>Patterns and relationships</a:t>
            </a:r>
            <a:endParaRPr sz="2000">
              <a:solidFill>
                <a:srgbClr val="17175A"/>
              </a:solidFill>
            </a:endParaRPr>
          </a:p>
        </p:txBody>
      </p:sp>
      <p:sp>
        <p:nvSpPr>
          <p:cNvPr id="1044" name="Google Shape;1044;p48"/>
          <p:cNvSpPr/>
          <p:nvPr/>
        </p:nvSpPr>
        <p:spPr>
          <a:xfrm>
            <a:off x="4913100" y="3115915"/>
            <a:ext cx="744300" cy="7443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45" name="Google Shape;1045;p48"/>
          <p:cNvCxnSpPr>
            <a:stCxn id="1034" idx="3"/>
            <a:endCxn id="1042" idx="0"/>
          </p:cNvCxnSpPr>
          <p:nvPr/>
        </p:nvCxnSpPr>
        <p:spPr>
          <a:xfrm>
            <a:off x="4224100" y="1791590"/>
            <a:ext cx="1061100" cy="226200"/>
          </a:xfrm>
          <a:prstGeom prst="bentConnector2">
            <a:avLst/>
          </a:prstGeom>
          <a:noFill/>
          <a:ln cap="flat" cmpd="sng" w="9525">
            <a:solidFill>
              <a:schemeClr val="dk1"/>
            </a:solidFill>
            <a:prstDash val="solid"/>
            <a:round/>
            <a:headEnd len="med" w="med" type="none"/>
            <a:tailEnd len="med" w="med" type="none"/>
          </a:ln>
        </p:spPr>
      </p:cxnSp>
      <p:cxnSp>
        <p:nvCxnSpPr>
          <p:cNvPr id="1046" name="Google Shape;1046;p48"/>
          <p:cNvCxnSpPr>
            <a:stCxn id="1042" idx="1"/>
            <a:endCxn id="1037" idx="3"/>
          </p:cNvCxnSpPr>
          <p:nvPr/>
        </p:nvCxnSpPr>
        <p:spPr>
          <a:xfrm flipH="1">
            <a:off x="4224000" y="2389940"/>
            <a:ext cx="689100" cy="439500"/>
          </a:xfrm>
          <a:prstGeom prst="bentConnector3">
            <a:avLst>
              <a:gd fmla="val 49993" name="adj1"/>
            </a:avLst>
          </a:prstGeom>
          <a:noFill/>
          <a:ln cap="flat" cmpd="sng" w="9525">
            <a:solidFill>
              <a:schemeClr val="dk1"/>
            </a:solidFill>
            <a:prstDash val="solid"/>
            <a:round/>
            <a:headEnd len="med" w="med" type="none"/>
            <a:tailEnd len="med" w="med" type="none"/>
          </a:ln>
        </p:spPr>
      </p:cxnSp>
      <p:cxnSp>
        <p:nvCxnSpPr>
          <p:cNvPr id="1047" name="Google Shape;1047;p48"/>
          <p:cNvCxnSpPr>
            <a:stCxn id="1037" idx="2"/>
            <a:endCxn id="1039" idx="0"/>
          </p:cNvCxnSpPr>
          <p:nvPr/>
        </p:nvCxnSpPr>
        <p:spPr>
          <a:xfrm>
            <a:off x="3851950" y="3201715"/>
            <a:ext cx="0" cy="293700"/>
          </a:xfrm>
          <a:prstGeom prst="straightConnector1">
            <a:avLst/>
          </a:prstGeom>
          <a:noFill/>
          <a:ln cap="flat" cmpd="sng" w="9525">
            <a:solidFill>
              <a:schemeClr val="dk1"/>
            </a:solidFill>
            <a:prstDash val="solid"/>
            <a:round/>
            <a:headEnd len="med" w="med" type="none"/>
            <a:tailEnd len="med" w="med" type="none"/>
          </a:ln>
        </p:spPr>
      </p:cxnSp>
      <p:cxnSp>
        <p:nvCxnSpPr>
          <p:cNvPr id="1048" name="Google Shape;1048;p48"/>
          <p:cNvCxnSpPr>
            <a:stCxn id="1039" idx="3"/>
            <a:endCxn id="1044" idx="1"/>
          </p:cNvCxnSpPr>
          <p:nvPr/>
        </p:nvCxnSpPr>
        <p:spPr>
          <a:xfrm flipH="1" rot="10800000">
            <a:off x="4224100" y="3488040"/>
            <a:ext cx="689100" cy="379500"/>
          </a:xfrm>
          <a:prstGeom prst="bentConnector3">
            <a:avLst>
              <a:gd fmla="val 49993" name="adj1"/>
            </a:avLst>
          </a:prstGeom>
          <a:noFill/>
          <a:ln cap="flat" cmpd="sng" w="9525">
            <a:solidFill>
              <a:schemeClr val="dk1"/>
            </a:solidFill>
            <a:prstDash val="solid"/>
            <a:round/>
            <a:headEnd len="med" w="med" type="none"/>
            <a:tailEnd len="med" w="med" type="none"/>
          </a:ln>
        </p:spPr>
      </p:cxnSp>
      <p:grpSp>
        <p:nvGrpSpPr>
          <p:cNvPr id="1049" name="Google Shape;1049;p48"/>
          <p:cNvGrpSpPr/>
          <p:nvPr/>
        </p:nvGrpSpPr>
        <p:grpSpPr>
          <a:xfrm>
            <a:off x="6862267" y="4388459"/>
            <a:ext cx="1393254" cy="851132"/>
            <a:chOff x="3577367" y="1677509"/>
            <a:chExt cx="1393254" cy="851132"/>
          </a:xfrm>
        </p:grpSpPr>
        <p:sp>
          <p:nvSpPr>
            <p:cNvPr id="1050" name="Google Shape;1050;p48"/>
            <p:cNvSpPr/>
            <p:nvPr/>
          </p:nvSpPr>
          <p:spPr>
            <a:xfrm>
              <a:off x="3605409" y="1677509"/>
              <a:ext cx="1365212" cy="851132"/>
            </a:xfrm>
            <a:custGeom>
              <a:rect b="b" l="l" r="r" t="t"/>
              <a:pathLst>
                <a:path extrusionOk="0" h="1764004" w="2829455">
                  <a:moveTo>
                    <a:pt x="2699484" y="1764004"/>
                  </a:moveTo>
                  <a:lnTo>
                    <a:pt x="129972" y="1764004"/>
                  </a:lnTo>
                  <a:cubicBezTo>
                    <a:pt x="58187" y="1764004"/>
                    <a:pt x="0" y="1705817"/>
                    <a:pt x="0" y="1634032"/>
                  </a:cubicBezTo>
                  <a:lnTo>
                    <a:pt x="0" y="129972"/>
                  </a:lnTo>
                  <a:cubicBezTo>
                    <a:pt x="0" y="58187"/>
                    <a:pt x="58187" y="0"/>
                    <a:pt x="129972" y="0"/>
                  </a:cubicBezTo>
                  <a:lnTo>
                    <a:pt x="2699484" y="0"/>
                  </a:lnTo>
                  <a:cubicBezTo>
                    <a:pt x="2771268" y="0"/>
                    <a:pt x="2829456" y="58187"/>
                    <a:pt x="2829456" y="129972"/>
                  </a:cubicBezTo>
                  <a:lnTo>
                    <a:pt x="2829456" y="1634032"/>
                  </a:lnTo>
                  <a:cubicBezTo>
                    <a:pt x="2829379" y="1705817"/>
                    <a:pt x="2771192" y="1764004"/>
                    <a:pt x="2699484" y="176400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1" name="Google Shape;1051;p48"/>
            <p:cNvSpPr/>
            <p:nvPr/>
          </p:nvSpPr>
          <p:spPr>
            <a:xfrm>
              <a:off x="4660956" y="2269904"/>
              <a:ext cx="172521" cy="33830"/>
            </a:xfrm>
            <a:custGeom>
              <a:rect b="b" l="l" r="r" t="t"/>
              <a:pathLst>
                <a:path extrusionOk="0" h="70113" w="357556">
                  <a:moveTo>
                    <a:pt x="0" y="0"/>
                  </a:moveTo>
                  <a:lnTo>
                    <a:pt x="357556" y="0"/>
                  </a:lnTo>
                  <a:lnTo>
                    <a:pt x="357556" y="70113"/>
                  </a:lnTo>
                  <a:lnTo>
                    <a:pt x="0" y="7011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48"/>
            <p:cNvSpPr/>
            <p:nvPr/>
          </p:nvSpPr>
          <p:spPr>
            <a:xfrm>
              <a:off x="4660956" y="2102017"/>
              <a:ext cx="172520" cy="127878"/>
            </a:xfrm>
            <a:custGeom>
              <a:rect b="b" l="l" r="r" t="t"/>
              <a:pathLst>
                <a:path extrusionOk="0" h="265033" w="357555">
                  <a:moveTo>
                    <a:pt x="294583" y="265034"/>
                  </a:moveTo>
                  <a:lnTo>
                    <a:pt x="62973" y="265034"/>
                  </a:lnTo>
                  <a:cubicBezTo>
                    <a:pt x="28182" y="265034"/>
                    <a:pt x="0" y="236851"/>
                    <a:pt x="0" y="202061"/>
                  </a:cubicBezTo>
                  <a:lnTo>
                    <a:pt x="0" y="62973"/>
                  </a:lnTo>
                  <a:cubicBezTo>
                    <a:pt x="0" y="28182"/>
                    <a:pt x="28182" y="0"/>
                    <a:pt x="62973" y="0"/>
                  </a:cubicBezTo>
                  <a:lnTo>
                    <a:pt x="294583" y="0"/>
                  </a:lnTo>
                  <a:cubicBezTo>
                    <a:pt x="329374" y="0"/>
                    <a:pt x="357556" y="28182"/>
                    <a:pt x="357556" y="62973"/>
                  </a:cubicBezTo>
                  <a:lnTo>
                    <a:pt x="357556" y="202061"/>
                  </a:lnTo>
                  <a:cubicBezTo>
                    <a:pt x="357556" y="236851"/>
                    <a:pt x="329374" y="265034"/>
                    <a:pt x="294583" y="26503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3" name="Google Shape;1053;p48"/>
            <p:cNvSpPr/>
            <p:nvPr/>
          </p:nvSpPr>
          <p:spPr>
            <a:xfrm>
              <a:off x="4660956" y="2337139"/>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48"/>
            <p:cNvSpPr/>
            <p:nvPr/>
          </p:nvSpPr>
          <p:spPr>
            <a:xfrm>
              <a:off x="4660956" y="2359661"/>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48"/>
            <p:cNvSpPr/>
            <p:nvPr/>
          </p:nvSpPr>
          <p:spPr>
            <a:xfrm>
              <a:off x="4660956" y="2382146"/>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6" name="Google Shape;1056;p48"/>
            <p:cNvSpPr/>
            <p:nvPr/>
          </p:nvSpPr>
          <p:spPr>
            <a:xfrm>
              <a:off x="4561547"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7" name="Google Shape;1057;p48"/>
            <p:cNvSpPr/>
            <p:nvPr/>
          </p:nvSpPr>
          <p:spPr>
            <a:xfrm>
              <a:off x="4402508"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8" name="Google Shape;1058;p48"/>
            <p:cNvSpPr/>
            <p:nvPr/>
          </p:nvSpPr>
          <p:spPr>
            <a:xfrm>
              <a:off x="4243504"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9" name="Google Shape;1059;p48"/>
            <p:cNvSpPr/>
            <p:nvPr/>
          </p:nvSpPr>
          <p:spPr>
            <a:xfrm>
              <a:off x="408446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0" name="Google Shape;1060;p48"/>
            <p:cNvSpPr/>
            <p:nvPr/>
          </p:nvSpPr>
          <p:spPr>
            <a:xfrm>
              <a:off x="392542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1" name="Google Shape;1061;p48"/>
            <p:cNvSpPr/>
            <p:nvPr/>
          </p:nvSpPr>
          <p:spPr>
            <a:xfrm>
              <a:off x="3766423"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2" name="Google Shape;1062;p48"/>
            <p:cNvSpPr/>
            <p:nvPr/>
          </p:nvSpPr>
          <p:spPr>
            <a:xfrm>
              <a:off x="3605409" y="1916202"/>
              <a:ext cx="958485" cy="400277"/>
            </a:xfrm>
            <a:custGeom>
              <a:rect b="b" l="l" r="r" t="t"/>
              <a:pathLst>
                <a:path extrusionOk="0" h="829589" w="1986498">
                  <a:moveTo>
                    <a:pt x="0" y="607196"/>
                  </a:moveTo>
                  <a:lnTo>
                    <a:pt x="299065" y="409465"/>
                  </a:lnTo>
                  <a:cubicBezTo>
                    <a:pt x="320486" y="395336"/>
                    <a:pt x="348289" y="395716"/>
                    <a:pt x="369330" y="410377"/>
                  </a:cubicBezTo>
                  <a:lnTo>
                    <a:pt x="590229" y="565112"/>
                  </a:lnTo>
                  <a:cubicBezTo>
                    <a:pt x="621754" y="587142"/>
                    <a:pt x="665508" y="575747"/>
                    <a:pt x="682220" y="541184"/>
                  </a:cubicBezTo>
                  <a:lnTo>
                    <a:pt x="926896" y="35273"/>
                  </a:lnTo>
                  <a:cubicBezTo>
                    <a:pt x="951508" y="-15622"/>
                    <a:pt x="1025647" y="-10228"/>
                    <a:pt x="1042663" y="43629"/>
                  </a:cubicBezTo>
                  <a:lnTo>
                    <a:pt x="1277084" y="785936"/>
                  </a:lnTo>
                  <a:cubicBezTo>
                    <a:pt x="1294251" y="840401"/>
                    <a:pt x="1369454" y="845111"/>
                    <a:pt x="1393306" y="793228"/>
                  </a:cubicBezTo>
                  <a:lnTo>
                    <a:pt x="1610635" y="321424"/>
                  </a:lnTo>
                  <a:cubicBezTo>
                    <a:pt x="1630765" y="277670"/>
                    <a:pt x="1690776" y="272277"/>
                    <a:pt x="1718426" y="311701"/>
                  </a:cubicBezTo>
                  <a:lnTo>
                    <a:pt x="1986499" y="693793"/>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3" name="Google Shape;1063;p48"/>
            <p:cNvSpPr/>
            <p:nvPr/>
          </p:nvSpPr>
          <p:spPr>
            <a:xfrm>
              <a:off x="3972662" y="2024069"/>
              <a:ext cx="45595" cy="45595"/>
            </a:xfrm>
            <a:custGeom>
              <a:rect b="b" l="l" r="r" t="t"/>
              <a:pathLst>
                <a:path extrusionOk="0" h="94497" w="94497">
                  <a:moveTo>
                    <a:pt x="94497" y="47249"/>
                  </a:moveTo>
                  <a:cubicBezTo>
                    <a:pt x="94497" y="73344"/>
                    <a:pt x="73343" y="94498"/>
                    <a:pt x="47249" y="94498"/>
                  </a:cubicBezTo>
                  <a:cubicBezTo>
                    <a:pt x="21154" y="94498"/>
                    <a:pt x="0" y="73344"/>
                    <a:pt x="0" y="47249"/>
                  </a:cubicBezTo>
                  <a:cubicBezTo>
                    <a:pt x="0" y="21154"/>
                    <a:pt x="21154" y="0"/>
                    <a:pt x="47249" y="0"/>
                  </a:cubicBezTo>
                  <a:cubicBezTo>
                    <a:pt x="73343" y="0"/>
                    <a:pt x="94497" y="21154"/>
                    <a:pt x="94497" y="47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4" name="Google Shape;1064;p48"/>
            <p:cNvSpPr/>
            <p:nvPr/>
          </p:nvSpPr>
          <p:spPr>
            <a:xfrm>
              <a:off x="3664089" y="1827628"/>
              <a:ext cx="317443" cy="189754"/>
            </a:xfrm>
            <a:custGeom>
              <a:rect b="b" l="l" r="r" t="t"/>
              <a:pathLst>
                <a:path extrusionOk="0" h="393272" w="657912">
                  <a:moveTo>
                    <a:pt x="622286" y="386954"/>
                  </a:moveTo>
                  <a:lnTo>
                    <a:pt x="552324" y="315397"/>
                  </a:lnTo>
                  <a:lnTo>
                    <a:pt x="50059" y="315397"/>
                  </a:lnTo>
                  <a:cubicBezTo>
                    <a:pt x="22409" y="315397"/>
                    <a:pt x="0" y="292988"/>
                    <a:pt x="0" y="265337"/>
                  </a:cubicBezTo>
                  <a:lnTo>
                    <a:pt x="0" y="50059"/>
                  </a:lnTo>
                  <a:cubicBezTo>
                    <a:pt x="0" y="22409"/>
                    <a:pt x="22409" y="0"/>
                    <a:pt x="50059" y="0"/>
                  </a:cubicBezTo>
                  <a:lnTo>
                    <a:pt x="607853" y="0"/>
                  </a:lnTo>
                  <a:cubicBezTo>
                    <a:pt x="635503" y="0"/>
                    <a:pt x="657912" y="22409"/>
                    <a:pt x="657912" y="50059"/>
                  </a:cubicBezTo>
                  <a:lnTo>
                    <a:pt x="657912" y="315397"/>
                  </a:lnTo>
                  <a:lnTo>
                    <a:pt x="657912" y="372445"/>
                  </a:lnTo>
                  <a:cubicBezTo>
                    <a:pt x="657912" y="391056"/>
                    <a:pt x="635275" y="400323"/>
                    <a:pt x="622286" y="386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5" name="Google Shape;1065;p48"/>
            <p:cNvSpPr/>
            <p:nvPr/>
          </p:nvSpPr>
          <p:spPr>
            <a:xfrm>
              <a:off x="3577367" y="242916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6" name="Google Shape;1066;p48"/>
            <p:cNvSpPr/>
            <p:nvPr/>
          </p:nvSpPr>
          <p:spPr>
            <a:xfrm>
              <a:off x="3577367" y="231823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7" name="Google Shape;1067;p48"/>
            <p:cNvSpPr/>
            <p:nvPr/>
          </p:nvSpPr>
          <p:spPr>
            <a:xfrm>
              <a:off x="3577367" y="220734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8" name="Google Shape;1068;p48"/>
            <p:cNvSpPr/>
            <p:nvPr/>
          </p:nvSpPr>
          <p:spPr>
            <a:xfrm>
              <a:off x="3577367" y="209642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69" name="Google Shape;1069;p48"/>
            <p:cNvSpPr/>
            <p:nvPr/>
          </p:nvSpPr>
          <p:spPr>
            <a:xfrm>
              <a:off x="3577367" y="1985534"/>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0" name="Google Shape;1070;p48"/>
            <p:cNvSpPr/>
            <p:nvPr/>
          </p:nvSpPr>
          <p:spPr>
            <a:xfrm>
              <a:off x="3577367" y="187460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1" name="Google Shape;1071;p48"/>
            <p:cNvSpPr/>
            <p:nvPr/>
          </p:nvSpPr>
          <p:spPr>
            <a:xfrm>
              <a:off x="3577367" y="1763720"/>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2" name="Google Shape;1072;p48"/>
            <p:cNvSpPr/>
            <p:nvPr/>
          </p:nvSpPr>
          <p:spPr>
            <a:xfrm>
              <a:off x="4293447" y="2127573"/>
              <a:ext cx="83273" cy="83273"/>
            </a:xfrm>
            <a:custGeom>
              <a:rect b="b" l="l" r="r" t="t"/>
              <a:pathLst>
                <a:path extrusionOk="0" h="172587" w="172587">
                  <a:moveTo>
                    <a:pt x="172587" y="86294"/>
                  </a:moveTo>
                  <a:cubicBezTo>
                    <a:pt x="172587" y="133952"/>
                    <a:pt x="133952" y="172587"/>
                    <a:pt x="86293" y="172587"/>
                  </a:cubicBezTo>
                  <a:cubicBezTo>
                    <a:pt x="38635" y="172587"/>
                    <a:pt x="0" y="133952"/>
                    <a:pt x="0" y="86294"/>
                  </a:cubicBezTo>
                  <a:cubicBezTo>
                    <a:pt x="0" y="38635"/>
                    <a:pt x="38635" y="0"/>
                    <a:pt x="86293" y="0"/>
                  </a:cubicBezTo>
                  <a:cubicBezTo>
                    <a:pt x="133952" y="0"/>
                    <a:pt x="172587" y="38635"/>
                    <a:pt x="172587" y="8629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73" name="Google Shape;1073;p48"/>
            <p:cNvSpPr/>
            <p:nvPr/>
          </p:nvSpPr>
          <p:spPr>
            <a:xfrm>
              <a:off x="4561547" y="1738602"/>
              <a:ext cx="406653" cy="3665"/>
            </a:xfrm>
            <a:custGeom>
              <a:rect b="b" l="l" r="r" t="t"/>
              <a:pathLst>
                <a:path extrusionOk="0" h="7596" w="842805">
                  <a:moveTo>
                    <a:pt x="842805"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74" name="Google Shape;1074;p48"/>
          <p:cNvGrpSpPr/>
          <p:nvPr/>
        </p:nvGrpSpPr>
        <p:grpSpPr>
          <a:xfrm>
            <a:off x="3674402" y="1613862"/>
            <a:ext cx="355099" cy="355481"/>
            <a:chOff x="3539102" y="2427549"/>
            <a:chExt cx="355099" cy="355481"/>
          </a:xfrm>
        </p:grpSpPr>
        <p:sp>
          <p:nvSpPr>
            <p:cNvPr id="1075" name="Google Shape;1075;p48"/>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48"/>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48"/>
          <p:cNvGrpSpPr/>
          <p:nvPr/>
        </p:nvGrpSpPr>
        <p:grpSpPr>
          <a:xfrm>
            <a:off x="5141624" y="2226812"/>
            <a:ext cx="287275" cy="326296"/>
            <a:chOff x="5357662" y="4297637"/>
            <a:chExt cx="287275" cy="326296"/>
          </a:xfrm>
        </p:grpSpPr>
        <p:sp>
          <p:nvSpPr>
            <p:cNvPr id="1078" name="Google Shape;1078;p48"/>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48"/>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48"/>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48"/>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48"/>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 name="Google Shape;1083;p48"/>
          <p:cNvSpPr/>
          <p:nvPr/>
        </p:nvSpPr>
        <p:spPr>
          <a:xfrm>
            <a:off x="3657353" y="2651621"/>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48"/>
          <p:cNvSpPr/>
          <p:nvPr/>
        </p:nvSpPr>
        <p:spPr>
          <a:xfrm>
            <a:off x="5101078" y="3303907"/>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5" name="Google Shape;1085;p48"/>
          <p:cNvGrpSpPr/>
          <p:nvPr/>
        </p:nvGrpSpPr>
        <p:grpSpPr>
          <a:xfrm>
            <a:off x="3675532" y="3689593"/>
            <a:ext cx="352840" cy="354717"/>
            <a:chOff x="3095745" y="3805393"/>
            <a:chExt cx="352840" cy="354717"/>
          </a:xfrm>
        </p:grpSpPr>
        <p:sp>
          <p:nvSpPr>
            <p:cNvPr id="1086" name="Google Shape;1086;p48"/>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48"/>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48"/>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48"/>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48"/>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48"/>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sp>
        <p:nvSpPr>
          <p:cNvPr id="1096" name="Google Shape;1096;p49"/>
          <p:cNvSpPr txBox="1"/>
          <p:nvPr>
            <p:ph idx="4294967295" type="body"/>
          </p:nvPr>
        </p:nvSpPr>
        <p:spPr>
          <a:xfrm>
            <a:off x="751063" y="1902550"/>
            <a:ext cx="2546400" cy="776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Write your first clue</a:t>
            </a:r>
            <a:endParaRPr/>
          </a:p>
        </p:txBody>
      </p:sp>
      <p:sp>
        <p:nvSpPr>
          <p:cNvPr id="1097" name="Google Shape;1097;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Game time: Treasure hunt</a:t>
            </a:r>
            <a:endParaRPr/>
          </a:p>
        </p:txBody>
      </p:sp>
      <p:sp>
        <p:nvSpPr>
          <p:cNvPr id="1098" name="Google Shape;1098;p49"/>
          <p:cNvSpPr txBox="1"/>
          <p:nvPr>
            <p:ph idx="4294967295" type="body"/>
          </p:nvPr>
        </p:nvSpPr>
        <p:spPr>
          <a:xfrm>
            <a:off x="726450" y="1052050"/>
            <a:ext cx="7704000" cy="6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Choose a topic</a:t>
            </a:r>
            <a:r>
              <a:rPr lang="en"/>
              <a:t>, </a:t>
            </a:r>
            <a:r>
              <a:rPr b="1" lang="en"/>
              <a:t>create a treasure</a:t>
            </a:r>
            <a:r>
              <a:rPr lang="en"/>
              <a:t> and </a:t>
            </a:r>
            <a:r>
              <a:rPr b="1" lang="en"/>
              <a:t>pre</a:t>
            </a:r>
            <a:r>
              <a:rPr b="1" lang="en"/>
              <a:t>p</a:t>
            </a:r>
            <a:r>
              <a:rPr b="1" lang="en"/>
              <a:t>are a series of clues related the subject</a:t>
            </a:r>
            <a:r>
              <a:rPr lang="en"/>
              <a:t>. Students will have to solve puzzles and do actions in order to reach the treasure </a:t>
            </a:r>
            <a:endParaRPr/>
          </a:p>
        </p:txBody>
      </p:sp>
      <p:graphicFrame>
        <p:nvGraphicFramePr>
          <p:cNvPr id="1099" name="Google Shape;1099;p49"/>
          <p:cNvGraphicFramePr/>
          <p:nvPr/>
        </p:nvGraphicFramePr>
        <p:xfrm>
          <a:off x="3534138" y="1902550"/>
          <a:ext cx="3000000" cy="3000000"/>
        </p:xfrm>
        <a:graphic>
          <a:graphicData uri="http://schemas.openxmlformats.org/drawingml/2006/table">
            <a:tbl>
              <a:tblPr>
                <a:noFill/>
                <a:tableStyleId>{7B533458-83D9-4537-9B6C-CB3B0A3FDBC5}</a:tableStyleId>
              </a:tblPr>
              <a:tblGrid>
                <a:gridCol w="1357350"/>
                <a:gridCol w="1167150"/>
                <a:gridCol w="1167150"/>
                <a:gridCol w="1167150"/>
              </a:tblGrid>
              <a:tr h="570200">
                <a:tc>
                  <a:txBody>
                    <a:bodyPr/>
                    <a:lstStyle/>
                    <a:p>
                      <a:pPr indent="0" lvl="0" marL="0" rtl="0" algn="l">
                        <a:spcBef>
                          <a:spcPts val="0"/>
                        </a:spcBef>
                        <a:spcAft>
                          <a:spcPts val="0"/>
                        </a:spcAft>
                        <a:buNone/>
                      </a:pPr>
                      <a:r>
                        <a:rPr lang="en" sz="1600">
                          <a:solidFill>
                            <a:schemeClr val="dk1"/>
                          </a:solidFill>
                          <a:latin typeface="Passion One"/>
                          <a:ea typeface="Passion One"/>
                          <a:cs typeface="Passion One"/>
                          <a:sym typeface="Passion One"/>
                        </a:rPr>
                        <a:t>Teams</a:t>
                      </a:r>
                      <a:endParaRPr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b="1" lang="en" sz="1600">
                          <a:solidFill>
                            <a:schemeClr val="dk1"/>
                          </a:solidFill>
                          <a:latin typeface="Passion One"/>
                          <a:ea typeface="Passion One"/>
                          <a:cs typeface="Passion One"/>
                          <a:sym typeface="Passion One"/>
                        </a:rPr>
                        <a:t>Clue 1</a:t>
                      </a:r>
                      <a:endParaRPr b="1"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b="1" lang="en" sz="1600">
                          <a:solidFill>
                            <a:schemeClr val="dk1"/>
                          </a:solidFill>
                          <a:latin typeface="Passion One"/>
                          <a:ea typeface="Passion One"/>
                          <a:cs typeface="Passion One"/>
                          <a:sym typeface="Passion One"/>
                        </a:rPr>
                        <a:t>Clue 2</a:t>
                      </a:r>
                      <a:endParaRPr b="1"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b="1" lang="en" sz="1600">
                          <a:solidFill>
                            <a:schemeClr val="dk1"/>
                          </a:solidFill>
                          <a:latin typeface="Passion One"/>
                          <a:ea typeface="Passion One"/>
                          <a:cs typeface="Passion One"/>
                          <a:sym typeface="Passion One"/>
                        </a:rPr>
                        <a:t>Clue 3</a:t>
                      </a:r>
                      <a:endParaRPr b="1"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r h="1065525">
                <a:tc>
                  <a:txBody>
                    <a:bodyPr/>
                    <a:lstStyle/>
                    <a:p>
                      <a:pPr indent="0" lvl="0" marL="0" rtl="0" algn="l">
                        <a:spcBef>
                          <a:spcPts val="0"/>
                        </a:spcBef>
                        <a:spcAft>
                          <a:spcPts val="0"/>
                        </a:spcAft>
                        <a:buNone/>
                      </a:pPr>
                      <a:r>
                        <a:rPr lang="en" sz="1600">
                          <a:solidFill>
                            <a:schemeClr val="dk1"/>
                          </a:solidFill>
                          <a:latin typeface="Passion One"/>
                          <a:ea typeface="Passion One"/>
                          <a:cs typeface="Passion One"/>
                          <a:sym typeface="Passion One"/>
                        </a:rPr>
                        <a:t>Team 1</a:t>
                      </a:r>
                      <a:endParaRPr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r>
              <a:tr h="1065525">
                <a:tc>
                  <a:txBody>
                    <a:bodyPr/>
                    <a:lstStyle/>
                    <a:p>
                      <a:pPr indent="0" lvl="0" marL="0" rtl="0" algn="l">
                        <a:spcBef>
                          <a:spcPts val="0"/>
                        </a:spcBef>
                        <a:spcAft>
                          <a:spcPts val="0"/>
                        </a:spcAft>
                        <a:buNone/>
                      </a:pPr>
                      <a:r>
                        <a:rPr lang="en" sz="1600">
                          <a:solidFill>
                            <a:schemeClr val="dk1"/>
                          </a:solidFill>
                          <a:latin typeface="Passion One"/>
                          <a:ea typeface="Passion One"/>
                          <a:cs typeface="Passion One"/>
                          <a:sym typeface="Passion One"/>
                        </a:rPr>
                        <a:t>Team 2</a:t>
                      </a:r>
                      <a:endParaRPr sz="1600">
                        <a:solidFill>
                          <a:schemeClr val="dk1"/>
                        </a:solidFill>
                        <a:latin typeface="Passion One"/>
                        <a:ea typeface="Passion One"/>
                        <a:cs typeface="Passion One"/>
                        <a:sym typeface="Passion One"/>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c>
                  <a:txBody>
                    <a:bodyPr/>
                    <a:lstStyle/>
                    <a:p>
                      <a:pPr indent="0" lvl="0" marL="0" rtl="0" algn="l">
                        <a:spcBef>
                          <a:spcPts val="0"/>
                        </a:spcBef>
                        <a:spcAft>
                          <a:spcPts val="0"/>
                        </a:spcAft>
                        <a:buNone/>
                      </a:pPr>
                      <a:r>
                        <a:t/>
                      </a:r>
                      <a:endParaRPr b="1">
                        <a:solidFill>
                          <a:schemeClr val="dk1"/>
                        </a:solidFill>
                        <a:latin typeface="Inter"/>
                        <a:ea typeface="Inter"/>
                        <a:cs typeface="Inter"/>
                        <a:sym typeface="Inte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alpha val="0"/>
                        </a:schemeClr>
                      </a:solidFill>
                      <a:prstDash val="solid"/>
                      <a:round/>
                      <a:headEnd len="sm" w="sm" type="none"/>
                      <a:tailEnd len="sm" w="sm" type="none"/>
                    </a:lnB>
                  </a:tcPr>
                </a:tc>
              </a:tr>
            </a:tbl>
          </a:graphicData>
        </a:graphic>
      </p:graphicFrame>
      <p:sp>
        <p:nvSpPr>
          <p:cNvPr id="1100" name="Google Shape;1100;p49"/>
          <p:cNvSpPr/>
          <p:nvPr/>
        </p:nvSpPr>
        <p:spPr>
          <a:xfrm>
            <a:off x="5170149" y="2864819"/>
            <a:ext cx="526629" cy="38852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49"/>
          <p:cNvSpPr txBox="1"/>
          <p:nvPr>
            <p:ph idx="4294967295" type="body"/>
          </p:nvPr>
        </p:nvSpPr>
        <p:spPr>
          <a:xfrm>
            <a:off x="751063" y="2864822"/>
            <a:ext cx="2546400" cy="776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Write your second clue</a:t>
            </a:r>
            <a:endParaRPr/>
          </a:p>
        </p:txBody>
      </p:sp>
      <p:sp>
        <p:nvSpPr>
          <p:cNvPr id="1102" name="Google Shape;1102;p49"/>
          <p:cNvSpPr txBox="1"/>
          <p:nvPr>
            <p:ph idx="4294967295" type="body"/>
          </p:nvPr>
        </p:nvSpPr>
        <p:spPr>
          <a:xfrm>
            <a:off x="751063" y="3827095"/>
            <a:ext cx="2546400" cy="776700"/>
          </a:xfrm>
          <a:prstGeom prst="rect">
            <a:avLst/>
          </a:prstGeom>
          <a:solidFill>
            <a:schemeClr val="dk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Write your third clue</a:t>
            </a:r>
            <a:endParaRPr/>
          </a:p>
        </p:txBody>
      </p:sp>
      <p:sp>
        <p:nvSpPr>
          <p:cNvPr id="1103" name="Google Shape;1103;p49"/>
          <p:cNvSpPr txBox="1"/>
          <p:nvPr>
            <p:ph idx="4294967295" type="body"/>
          </p:nvPr>
        </p:nvSpPr>
        <p:spPr>
          <a:xfrm>
            <a:off x="751063" y="1902550"/>
            <a:ext cx="2546400" cy="776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Delete to show your clue 1</a:t>
            </a:r>
            <a:endParaRPr/>
          </a:p>
        </p:txBody>
      </p:sp>
      <p:sp>
        <p:nvSpPr>
          <p:cNvPr id="1104" name="Google Shape;1104;p49"/>
          <p:cNvSpPr txBox="1"/>
          <p:nvPr>
            <p:ph idx="4294967295" type="body"/>
          </p:nvPr>
        </p:nvSpPr>
        <p:spPr>
          <a:xfrm>
            <a:off x="751063" y="2864822"/>
            <a:ext cx="2546400" cy="776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Delete to show your clue 2</a:t>
            </a:r>
            <a:endParaRPr/>
          </a:p>
        </p:txBody>
      </p:sp>
      <p:sp>
        <p:nvSpPr>
          <p:cNvPr id="1105" name="Google Shape;1105;p49"/>
          <p:cNvSpPr txBox="1"/>
          <p:nvPr>
            <p:ph idx="4294967295" type="body"/>
          </p:nvPr>
        </p:nvSpPr>
        <p:spPr>
          <a:xfrm>
            <a:off x="751063" y="3827095"/>
            <a:ext cx="2546400" cy="7767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Clr>
                <a:schemeClr val="hlink"/>
              </a:buClr>
              <a:buSzPts val="1100"/>
              <a:buFont typeface="Arial"/>
              <a:buNone/>
            </a:pPr>
            <a:r>
              <a:rPr lang="en"/>
              <a:t>Delete to show your clue 3</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2" name="Shape 482"/>
        <p:cNvGrpSpPr/>
        <p:nvPr/>
      </p:nvGrpSpPr>
      <p:grpSpPr>
        <a:xfrm>
          <a:off x="0" y="0"/>
          <a:ext cx="0" cy="0"/>
          <a:chOff x="0" y="0"/>
          <a:chExt cx="0" cy="0"/>
        </a:xfrm>
      </p:grpSpPr>
      <p:sp>
        <p:nvSpPr>
          <p:cNvPr id="483" name="Google Shape;483;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Contents of this template</a:t>
            </a:r>
            <a:endParaRPr/>
          </a:p>
        </p:txBody>
      </p:sp>
      <p:sp>
        <p:nvSpPr>
          <p:cNvPr id="484" name="Google Shape;484;p32"/>
          <p:cNvSpPr txBox="1"/>
          <p:nvPr>
            <p:ph idx="1" type="body"/>
          </p:nvPr>
        </p:nvSpPr>
        <p:spPr>
          <a:xfrm>
            <a:off x="720000" y="1090525"/>
            <a:ext cx="7704000" cy="42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485" name="Google Shape;485;p32"/>
          <p:cNvGraphicFramePr/>
          <p:nvPr/>
        </p:nvGraphicFramePr>
        <p:xfrm>
          <a:off x="720000" y="1676925"/>
          <a:ext cx="3000000" cy="3000000"/>
        </p:xfrm>
        <a:graphic>
          <a:graphicData uri="http://schemas.openxmlformats.org/drawingml/2006/table">
            <a:tbl>
              <a:tblPr>
                <a:noFill/>
                <a:tableStyleId>{7B533458-83D9-4537-9B6C-CB3B0A3FDBC5}</a:tableStyleId>
              </a:tblPr>
              <a:tblGrid>
                <a:gridCol w="2302350"/>
                <a:gridCol w="5401650"/>
              </a:tblGrid>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3">
                            <a:extLst>
                              <a:ext uri="{A12FA001-AC4F-418D-AE19-62706E023703}">
                                <ahyp:hlinkClr val="tx"/>
                              </a:ext>
                            </a:extLst>
                          </a:hlinkClick>
                        </a:rPr>
                        <a:t>Fonts</a:t>
                      </a:r>
                      <a:endParaRPr b="1" sz="1000" u="sng">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To view this template correctly in PowerPoint, download and install the fonts we used</a:t>
                      </a:r>
                      <a:endParaRPr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rgbClr val="595959">
                          <a:alpha val="0"/>
                        </a:srgbClr>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4">
                            <a:extLst>
                              <a:ext uri="{A12FA001-AC4F-418D-AE19-62706E023703}">
                                <ahyp:hlinkClr val="tx"/>
                              </a:ext>
                            </a:extLst>
                          </a:hlinkClick>
                        </a:rPr>
                        <a:t>Used</a:t>
                      </a:r>
                      <a:r>
                        <a:rPr b="1" lang="en" sz="1000">
                          <a:solidFill>
                            <a:schemeClr val="dk1"/>
                          </a:solidFill>
                          <a:latin typeface="Inter"/>
                          <a:ea typeface="Inter"/>
                          <a:cs typeface="Inter"/>
                          <a:sym typeface="Inter"/>
                        </a:rPr>
                        <a:t> and </a:t>
                      </a:r>
                      <a:r>
                        <a:rPr b="1" lang="en" sz="1000" u="sng">
                          <a:solidFill>
                            <a:schemeClr val="dk1"/>
                          </a:solidFill>
                          <a:latin typeface="Inter"/>
                          <a:ea typeface="Inter"/>
                          <a:cs typeface="Inter"/>
                          <a:sym typeface="Inter"/>
                          <a:hlinkClick action="ppaction://hlinksldjump" r:id="rId5">
                            <a:extLst>
                              <a:ext uri="{A12FA001-AC4F-418D-AE19-62706E023703}">
                                <ahyp:hlinkClr val="tx"/>
                              </a:ext>
                            </a:extLst>
                          </a:hlinkClick>
                        </a:rPr>
                        <a:t>alternative</a:t>
                      </a:r>
                      <a:r>
                        <a:rPr b="1" lang="en" sz="1000" u="sng">
                          <a:solidFill>
                            <a:schemeClr val="dk1"/>
                          </a:solidFill>
                          <a:latin typeface="Inter"/>
                          <a:ea typeface="Inter"/>
                          <a:cs typeface="Inter"/>
                          <a:sym typeface="Inter"/>
                          <a:hlinkClick action="ppaction://hlinksldjump" r:id="rId6">
                            <a:extLst>
                              <a:ext uri="{A12FA001-AC4F-418D-AE19-62706E023703}">
                                <ahyp:hlinkClr val="tx"/>
                              </a:ext>
                            </a:extLst>
                          </a:hlinkClick>
                        </a:rPr>
                        <a:t> resources</a:t>
                      </a:r>
                      <a:endParaRPr b="1" sz="1000" u="sng">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Inter"/>
                          <a:ea typeface="Inter"/>
                          <a:cs typeface="Inter"/>
                          <a:sym typeface="Inter"/>
                        </a:rPr>
                        <a:t>An assortment of graphic resources that are suitable for use in this presentation</a:t>
                      </a:r>
                      <a:endParaRPr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7">
                            <a:extLst>
                              <a:ext uri="{A12FA001-AC4F-418D-AE19-62706E023703}">
                                <ahyp:hlinkClr val="tx"/>
                              </a:ext>
                            </a:extLst>
                          </a:hlinkClick>
                        </a:rPr>
                        <a:t>Thanks slide</a:t>
                      </a:r>
                      <a:endParaRPr b="1" sz="1000" u="sng">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You must keep it so that proper credits for our design are given</a:t>
                      </a:r>
                      <a:endParaRPr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8">
                            <a:extLst>
                              <a:ext uri="{A12FA001-AC4F-418D-AE19-62706E023703}">
                                <ahyp:hlinkClr val="tx"/>
                              </a:ext>
                            </a:extLst>
                          </a:hlinkClick>
                        </a:rPr>
                        <a:t>Colors</a:t>
                      </a:r>
                      <a:endParaRPr b="1" sz="1000" u="sng">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All the colors used in this presentation</a:t>
                      </a:r>
                      <a:endParaRPr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u="sng">
                          <a:solidFill>
                            <a:schemeClr val="dk1"/>
                          </a:solidFill>
                          <a:latin typeface="Inter"/>
                          <a:ea typeface="Inter"/>
                          <a:cs typeface="Inter"/>
                          <a:sym typeface="Inter"/>
                          <a:hlinkClick action="ppaction://hlinksldjump" r:id="rId9">
                            <a:extLst>
                              <a:ext uri="{A12FA001-AC4F-418D-AE19-62706E023703}">
                                <ahyp:hlinkClr val="tx"/>
                              </a:ext>
                            </a:extLst>
                          </a:hlinkClick>
                        </a:rPr>
                        <a:t>Icons</a:t>
                      </a:r>
                      <a:r>
                        <a:rPr b="1" lang="en" sz="1000">
                          <a:solidFill>
                            <a:schemeClr val="dk1"/>
                          </a:solidFill>
                          <a:latin typeface="Inter"/>
                          <a:ea typeface="Inter"/>
                          <a:cs typeface="Inter"/>
                          <a:sym typeface="Inter"/>
                        </a:rPr>
                        <a:t> and </a:t>
                      </a:r>
                      <a:r>
                        <a:rPr b="1" lang="en" sz="1000" u="sng">
                          <a:solidFill>
                            <a:schemeClr val="dk1"/>
                          </a:solidFill>
                          <a:latin typeface="Inter"/>
                          <a:ea typeface="Inter"/>
                          <a:cs typeface="Inter"/>
                          <a:sym typeface="Inter"/>
                          <a:hlinkClick action="ppaction://hlinksldjump" r:id="rId10">
                            <a:extLst>
                              <a:ext uri="{A12FA001-AC4F-418D-AE19-62706E023703}">
                                <ahyp:hlinkClr val="tx"/>
                              </a:ext>
                            </a:extLst>
                          </a:hlinkClick>
                        </a:rPr>
                        <a:t>infographic resources</a:t>
                      </a:r>
                      <a:endParaRPr b="1" sz="1000" u="sng">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Inter"/>
                          <a:ea typeface="Inter"/>
                          <a:cs typeface="Inter"/>
                          <a:sym typeface="Inter"/>
                        </a:rPr>
                        <a:t>These can be used in the template, and their size and color can be edited</a:t>
                      </a:r>
                      <a:endParaRPr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000">
                          <a:solidFill>
                            <a:schemeClr val="dk1"/>
                          </a:solidFill>
                          <a:latin typeface="Inter"/>
                          <a:ea typeface="Inter"/>
                          <a:cs typeface="Inter"/>
                          <a:sym typeface="Inter"/>
                        </a:rPr>
                        <a:t>Editable presentation theme </a:t>
                      </a:r>
                      <a:endParaRPr b="1"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Inter"/>
                          <a:ea typeface="Inter"/>
                          <a:cs typeface="Inter"/>
                          <a:sym typeface="Inter"/>
                        </a:rPr>
                        <a:t>You can edit the master slides easily. For more info, click </a:t>
                      </a:r>
                      <a:r>
                        <a:rPr b="1" lang="en" sz="1000" u="sng">
                          <a:solidFill>
                            <a:schemeClr val="dk1"/>
                          </a:solidFill>
                          <a:latin typeface="Inter"/>
                          <a:ea typeface="Inter"/>
                          <a:cs typeface="Inter"/>
                          <a:sym typeface="Inter"/>
                          <a:hlinkClick r:id="rId11">
                            <a:extLst>
                              <a:ext uri="{A12FA001-AC4F-418D-AE19-62706E023703}">
                                <ahyp:hlinkClr val="tx"/>
                              </a:ext>
                            </a:extLst>
                          </a:hlinkClick>
                        </a:rPr>
                        <a:t>here</a:t>
                      </a:r>
                      <a:endParaRPr b="1" sz="1000">
                        <a:solidFill>
                          <a:schemeClr val="dk1"/>
                        </a:solidFill>
                        <a:latin typeface="Inter"/>
                        <a:ea typeface="Inter"/>
                        <a:cs typeface="Inter"/>
                        <a:sym typeface="Inter"/>
                      </a:endParaRPr>
                    </a:p>
                  </a:txBody>
                  <a:tcPr marT="0" marB="0" marR="91425" marL="91425" anchor="ctr">
                    <a:lnL cap="flat" cmpd="sng" w="9525">
                      <a:solidFill>
                        <a:srgbClr val="595959">
                          <a:alpha val="0"/>
                        </a:srgbClr>
                      </a:solidFill>
                      <a:prstDash val="solid"/>
                      <a:round/>
                      <a:headEnd len="sm" w="sm" type="none"/>
                      <a:tailEnd len="sm" w="sm" type="none"/>
                    </a:lnL>
                    <a:lnR cap="flat" cmpd="sng" w="9525">
                      <a:solidFill>
                        <a:srgbClr val="595959">
                          <a:alpha val="0"/>
                        </a:srgbClr>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rgbClr val="595959">
                          <a:alpha val="0"/>
                        </a:srgbClr>
                      </a:solidFill>
                      <a:prstDash val="solid"/>
                      <a:round/>
                      <a:headEnd len="sm" w="sm" type="none"/>
                      <a:tailEnd len="sm" w="sm" type="none"/>
                    </a:lnB>
                  </a:tcPr>
                </a:tc>
              </a:tr>
            </a:tbl>
          </a:graphicData>
        </a:graphic>
      </p:graphicFrame>
      <p:sp>
        <p:nvSpPr>
          <p:cNvPr id="486" name="Google Shape;486;p32"/>
          <p:cNvSpPr txBox="1"/>
          <p:nvPr/>
        </p:nvSpPr>
        <p:spPr>
          <a:xfrm>
            <a:off x="720001" y="4056225"/>
            <a:ext cx="18843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Inter"/>
                <a:ea typeface="Inter"/>
                <a:cs typeface="Inter"/>
                <a:sym typeface="Inter"/>
              </a:rPr>
              <a:t>For more info:</a:t>
            </a:r>
            <a:br>
              <a:rPr lang="en" sz="10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12">
                  <a:extLst>
                    <a:ext uri="{A12FA001-AC4F-418D-AE19-62706E023703}">
                      <ahyp:hlinkClr val="tx"/>
                    </a:ext>
                  </a:extLst>
                </a:hlinkClick>
              </a:rPr>
              <a:t>SLIDESGO</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3">
                  <a:extLst>
                    <a:ext uri="{A12FA001-AC4F-418D-AE19-62706E023703}">
                      <ahyp:hlinkClr val="tx"/>
                    </a:ext>
                  </a:extLst>
                </a:hlinkClick>
              </a:rPr>
              <a:t>BLOG</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4">
                  <a:extLst>
                    <a:ext uri="{A12FA001-AC4F-418D-AE19-62706E023703}">
                      <ahyp:hlinkClr val="tx"/>
                    </a:ext>
                  </a:extLst>
                </a:hlinkClick>
              </a:rPr>
              <a:t>FAQs</a:t>
            </a:r>
            <a:endParaRPr b="1" sz="1000" u="sng">
              <a:solidFill>
                <a:schemeClr val="dk1"/>
              </a:solidFill>
              <a:latin typeface="Inter"/>
              <a:ea typeface="Inter"/>
              <a:cs typeface="Inter"/>
              <a:sym typeface="Inter"/>
            </a:endParaRPr>
          </a:p>
        </p:txBody>
      </p:sp>
      <p:sp>
        <p:nvSpPr>
          <p:cNvPr id="487" name="Google Shape;487;p32"/>
          <p:cNvSpPr txBox="1"/>
          <p:nvPr/>
        </p:nvSpPr>
        <p:spPr>
          <a:xfrm>
            <a:off x="3339874" y="4056225"/>
            <a:ext cx="3627900" cy="46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latin typeface="Inter"/>
                <a:ea typeface="Inter"/>
                <a:cs typeface="Inter"/>
                <a:sym typeface="Inter"/>
              </a:rPr>
              <a:t>You can visit our sister </a:t>
            </a:r>
            <a:r>
              <a:rPr lang="en" sz="1000">
                <a:solidFill>
                  <a:schemeClr val="dk1"/>
                </a:solidFill>
                <a:latin typeface="Inter"/>
                <a:ea typeface="Inter"/>
                <a:cs typeface="Inter"/>
                <a:sym typeface="Inter"/>
              </a:rPr>
              <a:t>projects</a:t>
            </a:r>
            <a:r>
              <a:rPr lang="en" sz="1000">
                <a:solidFill>
                  <a:schemeClr val="dk1"/>
                </a:solidFill>
                <a:latin typeface="Inter"/>
                <a:ea typeface="Inter"/>
                <a:cs typeface="Inter"/>
                <a:sym typeface="Inter"/>
              </a:rPr>
              <a:t>:</a:t>
            </a:r>
            <a:br>
              <a:rPr lang="en" sz="1000">
                <a:solidFill>
                  <a:schemeClr val="dk1"/>
                </a:solidFill>
                <a:latin typeface="Inter"/>
                <a:ea typeface="Inter"/>
                <a:cs typeface="Inter"/>
                <a:sym typeface="Inter"/>
              </a:rPr>
            </a:br>
            <a:r>
              <a:rPr b="1" lang="en" sz="1000" u="sng">
                <a:solidFill>
                  <a:schemeClr val="dk1"/>
                </a:solidFill>
                <a:latin typeface="Inter"/>
                <a:ea typeface="Inter"/>
                <a:cs typeface="Inter"/>
                <a:sym typeface="Inter"/>
                <a:hlinkClick r:id="rId15">
                  <a:extLst>
                    <a:ext uri="{A12FA001-AC4F-418D-AE19-62706E023703}">
                      <ahyp:hlinkClr val="tx"/>
                    </a:ext>
                  </a:extLst>
                </a:hlinkClick>
              </a:rPr>
              <a:t>FREEPIK</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6">
                  <a:extLst>
                    <a:ext uri="{A12FA001-AC4F-418D-AE19-62706E023703}">
                      <ahyp:hlinkClr val="tx"/>
                    </a:ext>
                  </a:extLst>
                </a:hlinkClick>
              </a:rPr>
              <a:t>FLATICON</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7">
                  <a:extLst>
                    <a:ext uri="{A12FA001-AC4F-418D-AE19-62706E023703}">
                      <ahyp:hlinkClr val="tx"/>
                    </a:ext>
                  </a:extLst>
                </a:hlinkClick>
              </a:rPr>
              <a:t>STORYSET</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8">
                  <a:extLst>
                    <a:ext uri="{A12FA001-AC4F-418D-AE19-62706E023703}">
                      <ahyp:hlinkClr val="tx"/>
                    </a:ext>
                  </a:extLst>
                </a:hlinkClick>
              </a:rPr>
              <a:t>WEPIK</a:t>
            </a:r>
            <a:r>
              <a:rPr b="1" lang="en" sz="1000">
                <a:solidFill>
                  <a:schemeClr val="dk1"/>
                </a:solidFill>
                <a:latin typeface="Inter"/>
                <a:ea typeface="Inter"/>
                <a:cs typeface="Inter"/>
                <a:sym typeface="Inter"/>
              </a:rPr>
              <a:t> | </a:t>
            </a:r>
            <a:r>
              <a:rPr b="1" lang="en" sz="1000" u="sng">
                <a:solidFill>
                  <a:schemeClr val="dk1"/>
                </a:solidFill>
                <a:latin typeface="Inter"/>
                <a:ea typeface="Inter"/>
                <a:cs typeface="Inter"/>
                <a:sym typeface="Inter"/>
                <a:hlinkClick r:id="rId19">
                  <a:extLst>
                    <a:ext uri="{A12FA001-AC4F-418D-AE19-62706E023703}">
                      <ahyp:hlinkClr val="tx"/>
                    </a:ext>
                  </a:extLst>
                </a:hlinkClick>
              </a:rPr>
              <a:t>VIDEVO</a:t>
            </a:r>
            <a:endParaRPr b="1" sz="1000">
              <a:solidFill>
                <a:schemeClr val="dk1"/>
              </a:solidFill>
              <a:latin typeface="Inter"/>
              <a:ea typeface="Inter"/>
              <a:cs typeface="Inter"/>
              <a:sym typeface="Inter"/>
            </a:endParaRPr>
          </a:p>
        </p:txBody>
      </p:sp>
      <p:grpSp>
        <p:nvGrpSpPr>
          <p:cNvPr id="488" name="Google Shape;488;p32"/>
          <p:cNvGrpSpPr/>
          <p:nvPr/>
        </p:nvGrpSpPr>
        <p:grpSpPr>
          <a:xfrm>
            <a:off x="8105349" y="4148721"/>
            <a:ext cx="1099092" cy="1238854"/>
            <a:chOff x="2594603" y="2081903"/>
            <a:chExt cx="871327" cy="982126"/>
          </a:xfrm>
        </p:grpSpPr>
        <p:sp>
          <p:nvSpPr>
            <p:cNvPr id="489" name="Google Shape;489;p32"/>
            <p:cNvSpPr/>
            <p:nvPr/>
          </p:nvSpPr>
          <p:spPr>
            <a:xfrm>
              <a:off x="3157347" y="2358046"/>
              <a:ext cx="186375" cy="3654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0" name="Google Shape;490;p32"/>
            <p:cNvSpPr/>
            <p:nvPr/>
          </p:nvSpPr>
          <p:spPr>
            <a:xfrm>
              <a:off x="3076913" y="2815020"/>
              <a:ext cx="186375" cy="3654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32"/>
            <p:cNvSpPr/>
            <p:nvPr/>
          </p:nvSpPr>
          <p:spPr>
            <a:xfrm>
              <a:off x="3157347" y="2430693"/>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2" name="Google Shape;492;p32"/>
            <p:cNvSpPr/>
            <p:nvPr/>
          </p:nvSpPr>
          <p:spPr>
            <a:xfrm>
              <a:off x="3157347" y="2455005"/>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32"/>
            <p:cNvSpPr/>
            <p:nvPr/>
          </p:nvSpPr>
          <p:spPr>
            <a:xfrm>
              <a:off x="3157347" y="2479318"/>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32"/>
            <p:cNvSpPr/>
            <p:nvPr/>
          </p:nvSpPr>
          <p:spPr>
            <a:xfrm>
              <a:off x="3143746" y="2888800"/>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5" name="Google Shape;495;p32"/>
            <p:cNvSpPr/>
            <p:nvPr/>
          </p:nvSpPr>
          <p:spPr>
            <a:xfrm>
              <a:off x="3143746" y="2913076"/>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6" name="Google Shape;496;p32"/>
            <p:cNvSpPr/>
            <p:nvPr/>
          </p:nvSpPr>
          <p:spPr>
            <a:xfrm>
              <a:off x="3143746" y="2937389"/>
              <a:ext cx="119375" cy="3665"/>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32"/>
            <p:cNvSpPr/>
            <p:nvPr/>
          </p:nvSpPr>
          <p:spPr>
            <a:xfrm>
              <a:off x="2594639" y="2081903"/>
              <a:ext cx="871290" cy="982126"/>
            </a:xfrm>
            <a:custGeom>
              <a:rect b="b" l="l" r="r" t="t"/>
              <a:pathLst>
                <a:path extrusionOk="0" h="2035494" w="1805783">
                  <a:moveTo>
                    <a:pt x="1634108" y="2035494"/>
                  </a:moveTo>
                  <a:lnTo>
                    <a:pt x="171600" y="2035494"/>
                  </a:lnTo>
                  <a:cubicBezTo>
                    <a:pt x="76798" y="2035494"/>
                    <a:pt x="0" y="1958620"/>
                    <a:pt x="0" y="1863895"/>
                  </a:cubicBezTo>
                  <a:lnTo>
                    <a:pt x="0" y="171600"/>
                  </a:lnTo>
                  <a:cubicBezTo>
                    <a:pt x="-76" y="76874"/>
                    <a:pt x="76798" y="0"/>
                    <a:pt x="171600" y="0"/>
                  </a:cubicBezTo>
                  <a:lnTo>
                    <a:pt x="1634184" y="0"/>
                  </a:lnTo>
                  <a:cubicBezTo>
                    <a:pt x="1728985" y="0"/>
                    <a:pt x="1805783" y="76874"/>
                    <a:pt x="1805783" y="171600"/>
                  </a:cubicBezTo>
                  <a:lnTo>
                    <a:pt x="1805783" y="1863819"/>
                  </a:lnTo>
                  <a:cubicBezTo>
                    <a:pt x="1805783" y="1958620"/>
                    <a:pt x="1728909" y="2035494"/>
                    <a:pt x="1634108" y="203549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32"/>
            <p:cNvSpPr/>
            <p:nvPr/>
          </p:nvSpPr>
          <p:spPr>
            <a:xfrm>
              <a:off x="2594603" y="2323895"/>
              <a:ext cx="871290" cy="645078"/>
            </a:xfrm>
            <a:custGeom>
              <a:rect b="b" l="l" r="r" t="t"/>
              <a:pathLst>
                <a:path extrusionOk="0" h="1336949" w="1805783">
                  <a:moveTo>
                    <a:pt x="0" y="548154"/>
                  </a:moveTo>
                  <a:lnTo>
                    <a:pt x="205479" y="891277"/>
                  </a:lnTo>
                  <a:cubicBezTo>
                    <a:pt x="221507" y="918092"/>
                    <a:pt x="261615" y="913838"/>
                    <a:pt x="271642" y="884213"/>
                  </a:cubicBezTo>
                  <a:lnTo>
                    <a:pt x="550349" y="60854"/>
                  </a:lnTo>
                  <a:cubicBezTo>
                    <a:pt x="560832" y="29861"/>
                    <a:pt x="603523" y="27050"/>
                    <a:pt x="617956" y="56372"/>
                  </a:cubicBezTo>
                  <a:lnTo>
                    <a:pt x="729545" y="282893"/>
                  </a:lnTo>
                  <a:cubicBezTo>
                    <a:pt x="743522" y="311227"/>
                    <a:pt x="784466" y="309783"/>
                    <a:pt x="796392" y="280538"/>
                  </a:cubicBezTo>
                  <a:lnTo>
                    <a:pt x="901676" y="22797"/>
                  </a:lnTo>
                  <a:cubicBezTo>
                    <a:pt x="914362" y="-8272"/>
                    <a:pt x="958648" y="-7361"/>
                    <a:pt x="970119" y="24164"/>
                  </a:cubicBezTo>
                  <a:lnTo>
                    <a:pt x="1271918" y="857930"/>
                  </a:lnTo>
                  <a:cubicBezTo>
                    <a:pt x="1283844" y="890822"/>
                    <a:pt x="1330713" y="889910"/>
                    <a:pt x="1341348" y="856562"/>
                  </a:cubicBezTo>
                  <a:lnTo>
                    <a:pt x="1388065" y="709954"/>
                  </a:lnTo>
                  <a:cubicBezTo>
                    <a:pt x="1398776" y="676227"/>
                    <a:pt x="1446404" y="675771"/>
                    <a:pt x="1457723" y="709347"/>
                  </a:cubicBezTo>
                  <a:lnTo>
                    <a:pt x="1551916" y="987066"/>
                  </a:lnTo>
                  <a:cubicBezTo>
                    <a:pt x="1562703" y="1018818"/>
                    <a:pt x="1606989" y="1020642"/>
                    <a:pt x="1620283" y="989877"/>
                  </a:cubicBezTo>
                  <a:lnTo>
                    <a:pt x="1620283" y="989877"/>
                  </a:lnTo>
                  <a:cubicBezTo>
                    <a:pt x="1633576" y="959112"/>
                    <a:pt x="1677862" y="960859"/>
                    <a:pt x="1688649" y="992611"/>
                  </a:cubicBezTo>
                  <a:lnTo>
                    <a:pt x="1805783" y="133695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9" name="Google Shape;499;p32"/>
            <p:cNvSpPr/>
            <p:nvPr/>
          </p:nvSpPr>
          <p:spPr>
            <a:xfrm>
              <a:off x="3054464" y="2358046"/>
              <a:ext cx="49260" cy="49260"/>
            </a:xfrm>
            <a:custGeom>
              <a:rect b="b" l="l" r="r" t="t"/>
              <a:pathLst>
                <a:path extrusionOk="0" h="102093" w="102093">
                  <a:moveTo>
                    <a:pt x="102094" y="51047"/>
                  </a:moveTo>
                  <a:cubicBezTo>
                    <a:pt x="102094" y="79229"/>
                    <a:pt x="79229" y="102094"/>
                    <a:pt x="51047" y="102094"/>
                  </a:cubicBezTo>
                  <a:cubicBezTo>
                    <a:pt x="22865" y="102094"/>
                    <a:pt x="0" y="79229"/>
                    <a:pt x="0" y="51047"/>
                  </a:cubicBezTo>
                  <a:cubicBezTo>
                    <a:pt x="0" y="22865"/>
                    <a:pt x="22865" y="0"/>
                    <a:pt x="51047" y="0"/>
                  </a:cubicBezTo>
                  <a:cubicBezTo>
                    <a:pt x="79229" y="0"/>
                    <a:pt x="102094" y="22865"/>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0" name="Google Shape;500;p32"/>
            <p:cNvSpPr/>
            <p:nvPr/>
          </p:nvSpPr>
          <p:spPr>
            <a:xfrm>
              <a:off x="3306807" y="2724970"/>
              <a:ext cx="49260" cy="49260"/>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5"/>
                    <a:pt x="22855" y="0"/>
                    <a:pt x="51047" y="0"/>
                  </a:cubicBezTo>
                  <a:cubicBezTo>
                    <a:pt x="79239" y="0"/>
                    <a:pt x="102094" y="22855"/>
                    <a:pt x="102094" y="5104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1" name="Google Shape;501;p32"/>
            <p:cNvSpPr/>
            <p:nvPr/>
          </p:nvSpPr>
          <p:spPr>
            <a:xfrm>
              <a:off x="2734813" y="2455008"/>
              <a:ext cx="342916" cy="205028"/>
            </a:xfrm>
            <a:custGeom>
              <a:rect b="b" l="l" r="r" t="t"/>
              <a:pathLst>
                <a:path extrusionOk="0" h="424928" w="710706">
                  <a:moveTo>
                    <a:pt x="672269" y="6831"/>
                  </a:moveTo>
                  <a:lnTo>
                    <a:pt x="596762" y="84161"/>
                  </a:lnTo>
                  <a:lnTo>
                    <a:pt x="54085" y="84161"/>
                  </a:lnTo>
                  <a:cubicBezTo>
                    <a:pt x="24232" y="84161"/>
                    <a:pt x="0" y="108393"/>
                    <a:pt x="0" y="138246"/>
                  </a:cubicBezTo>
                  <a:lnTo>
                    <a:pt x="0" y="370843"/>
                  </a:lnTo>
                  <a:cubicBezTo>
                    <a:pt x="0" y="400697"/>
                    <a:pt x="24232" y="424929"/>
                    <a:pt x="54085" y="424929"/>
                  </a:cubicBezTo>
                  <a:lnTo>
                    <a:pt x="656621" y="424929"/>
                  </a:lnTo>
                  <a:cubicBezTo>
                    <a:pt x="686474" y="424929"/>
                    <a:pt x="710706" y="400697"/>
                    <a:pt x="710706" y="370843"/>
                  </a:cubicBezTo>
                  <a:lnTo>
                    <a:pt x="710706" y="84161"/>
                  </a:lnTo>
                  <a:lnTo>
                    <a:pt x="710706" y="22555"/>
                  </a:lnTo>
                  <a:cubicBezTo>
                    <a:pt x="710782" y="2349"/>
                    <a:pt x="686322" y="-7602"/>
                    <a:pt x="672269" y="683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2" name="Google Shape;502;p32"/>
            <p:cNvSpPr/>
            <p:nvPr/>
          </p:nvSpPr>
          <p:spPr>
            <a:xfrm>
              <a:off x="2594603" y="2143434"/>
              <a:ext cx="871327" cy="3665"/>
            </a:xfrm>
            <a:custGeom>
              <a:rect b="b" l="l" r="r" t="t"/>
              <a:pathLst>
                <a:path extrusionOk="0" h="7596" w="1805859">
                  <a:moveTo>
                    <a:pt x="0" y="0"/>
                  </a:moveTo>
                  <a:lnTo>
                    <a:pt x="180585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03" name="Google Shape;503;p32"/>
          <p:cNvGrpSpPr/>
          <p:nvPr/>
        </p:nvGrpSpPr>
        <p:grpSpPr>
          <a:xfrm>
            <a:off x="-262423" y="4603993"/>
            <a:ext cx="988875" cy="824428"/>
            <a:chOff x="5378191" y="1701500"/>
            <a:chExt cx="611171" cy="509535"/>
          </a:xfrm>
        </p:grpSpPr>
        <p:sp>
          <p:nvSpPr>
            <p:cNvPr id="504" name="Google Shape;504;p32"/>
            <p:cNvSpPr/>
            <p:nvPr/>
          </p:nvSpPr>
          <p:spPr>
            <a:xfrm>
              <a:off x="5378191" y="1701500"/>
              <a:ext cx="611171" cy="509535"/>
            </a:xfrm>
            <a:custGeom>
              <a:rect b="b" l="l" r="r" t="t"/>
              <a:pathLst>
                <a:path extrusionOk="0" h="1056032" w="1266676">
                  <a:moveTo>
                    <a:pt x="1101761" y="1056032"/>
                  </a:moveTo>
                  <a:lnTo>
                    <a:pt x="164915" y="1056032"/>
                  </a:lnTo>
                  <a:cubicBezTo>
                    <a:pt x="73835" y="1056032"/>
                    <a:pt x="0" y="982197"/>
                    <a:pt x="0" y="891118"/>
                  </a:cubicBezTo>
                  <a:lnTo>
                    <a:pt x="0" y="164915"/>
                  </a:lnTo>
                  <a:cubicBezTo>
                    <a:pt x="0" y="73836"/>
                    <a:pt x="73835" y="0"/>
                    <a:pt x="164915" y="0"/>
                  </a:cubicBezTo>
                  <a:lnTo>
                    <a:pt x="1101761" y="0"/>
                  </a:lnTo>
                  <a:cubicBezTo>
                    <a:pt x="1192841" y="0"/>
                    <a:pt x="1266677" y="73836"/>
                    <a:pt x="1266677" y="164915"/>
                  </a:cubicBezTo>
                  <a:lnTo>
                    <a:pt x="1266677" y="891118"/>
                  </a:lnTo>
                  <a:cubicBezTo>
                    <a:pt x="1266677" y="982197"/>
                    <a:pt x="1192841" y="1056032"/>
                    <a:pt x="1101761" y="105603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5" name="Google Shape;505;p32"/>
            <p:cNvSpPr/>
            <p:nvPr/>
          </p:nvSpPr>
          <p:spPr>
            <a:xfrm>
              <a:off x="5497928" y="1776815"/>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6" name="Google Shape;506;p32"/>
            <p:cNvSpPr/>
            <p:nvPr/>
          </p:nvSpPr>
          <p:spPr>
            <a:xfrm>
              <a:off x="5608451" y="1776815"/>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7" name="Google Shape;507;p32"/>
            <p:cNvSpPr/>
            <p:nvPr/>
          </p:nvSpPr>
          <p:spPr>
            <a:xfrm>
              <a:off x="5719011" y="1776815"/>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8" name="Google Shape;508;p32"/>
            <p:cNvSpPr/>
            <p:nvPr/>
          </p:nvSpPr>
          <p:spPr>
            <a:xfrm>
              <a:off x="5829571" y="1776815"/>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9" name="Google Shape;509;p32"/>
            <p:cNvSpPr/>
            <p:nvPr/>
          </p:nvSpPr>
          <p:spPr>
            <a:xfrm>
              <a:off x="5497928" y="1882549"/>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0" name="Google Shape;510;p32"/>
            <p:cNvSpPr/>
            <p:nvPr/>
          </p:nvSpPr>
          <p:spPr>
            <a:xfrm>
              <a:off x="5608451" y="1882549"/>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1" name="Google Shape;511;p32"/>
            <p:cNvSpPr/>
            <p:nvPr/>
          </p:nvSpPr>
          <p:spPr>
            <a:xfrm>
              <a:off x="5719011" y="1882549"/>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2" name="Google Shape;512;p32"/>
            <p:cNvSpPr/>
            <p:nvPr/>
          </p:nvSpPr>
          <p:spPr>
            <a:xfrm>
              <a:off x="5829571" y="1882549"/>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3" name="Google Shape;513;p32"/>
            <p:cNvSpPr/>
            <p:nvPr/>
          </p:nvSpPr>
          <p:spPr>
            <a:xfrm>
              <a:off x="5497928" y="1988320"/>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32"/>
            <p:cNvSpPr/>
            <p:nvPr/>
          </p:nvSpPr>
          <p:spPr>
            <a:xfrm>
              <a:off x="5608451" y="1988320"/>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32"/>
            <p:cNvSpPr/>
            <p:nvPr/>
          </p:nvSpPr>
          <p:spPr>
            <a:xfrm>
              <a:off x="5719011" y="198832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6" name="Google Shape;516;p32"/>
            <p:cNvSpPr/>
            <p:nvPr/>
          </p:nvSpPr>
          <p:spPr>
            <a:xfrm>
              <a:off x="5829571" y="198832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7" name="Google Shape;517;p32"/>
            <p:cNvSpPr/>
            <p:nvPr/>
          </p:nvSpPr>
          <p:spPr>
            <a:xfrm>
              <a:off x="5497928" y="2094090"/>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8" name="Google Shape;518;p32"/>
            <p:cNvSpPr/>
            <p:nvPr/>
          </p:nvSpPr>
          <p:spPr>
            <a:xfrm>
              <a:off x="5608451" y="2094090"/>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9" name="Google Shape;519;p32"/>
            <p:cNvSpPr/>
            <p:nvPr/>
          </p:nvSpPr>
          <p:spPr>
            <a:xfrm>
              <a:off x="5719011" y="209409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0" name="Google Shape;520;p32"/>
            <p:cNvSpPr/>
            <p:nvPr/>
          </p:nvSpPr>
          <p:spPr>
            <a:xfrm>
              <a:off x="5829571" y="209409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9" name="Shape 1109"/>
        <p:cNvGrpSpPr/>
        <p:nvPr/>
      </p:nvGrpSpPr>
      <p:grpSpPr>
        <a:xfrm>
          <a:off x="0" y="0"/>
          <a:ext cx="0" cy="0"/>
          <a:chOff x="0" y="0"/>
          <a:chExt cx="0" cy="0"/>
        </a:xfrm>
      </p:grpSpPr>
      <p:sp>
        <p:nvSpPr>
          <p:cNvPr id="1110" name="Google Shape;1110;p50"/>
          <p:cNvSpPr txBox="1"/>
          <p:nvPr>
            <p:ph type="title"/>
          </p:nvPr>
        </p:nvSpPr>
        <p:spPr>
          <a:xfrm>
            <a:off x="2347950" y="1147088"/>
            <a:ext cx="4448100" cy="117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hanks!</a:t>
            </a:r>
            <a:endParaRPr/>
          </a:p>
        </p:txBody>
      </p:sp>
      <p:sp>
        <p:nvSpPr>
          <p:cNvPr id="1111" name="Google Shape;1111;p50"/>
          <p:cNvSpPr txBox="1"/>
          <p:nvPr>
            <p:ph idx="1" type="subTitle"/>
          </p:nvPr>
        </p:nvSpPr>
        <p:spPr>
          <a:xfrm>
            <a:off x="2347900" y="2503800"/>
            <a:ext cx="4448100" cy="1128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D</a:t>
            </a:r>
            <a:r>
              <a:rPr b="1" lang="en"/>
              <a:t>o you have any questions?</a:t>
            </a:r>
            <a:endParaRPr b="1"/>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sp>
        <p:nvSpPr>
          <p:cNvPr id="1112" name="Google Shape;1112;p50"/>
          <p:cNvSpPr txBox="1"/>
          <p:nvPr/>
        </p:nvSpPr>
        <p:spPr>
          <a:xfrm>
            <a:off x="2496150" y="4288475"/>
            <a:ext cx="4151700" cy="260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Inter"/>
                <a:ea typeface="Inter"/>
                <a:cs typeface="Inter"/>
                <a:sym typeface="Inter"/>
              </a:rPr>
              <a:t>Please keep this slide for attribution</a:t>
            </a:r>
            <a:endParaRPr sz="1000">
              <a:solidFill>
                <a:schemeClr val="dk1"/>
              </a:solidFill>
              <a:latin typeface="Inter"/>
              <a:ea typeface="Inter"/>
              <a:cs typeface="Inter"/>
              <a:sym typeface="Inter"/>
            </a:endParaRPr>
          </a:p>
        </p:txBody>
      </p:sp>
      <p:sp>
        <p:nvSpPr>
          <p:cNvPr id="1113" name="Google Shape;1113;p50"/>
          <p:cNvSpPr/>
          <p:nvPr/>
        </p:nvSpPr>
        <p:spPr>
          <a:xfrm>
            <a:off x="3671900" y="592922"/>
            <a:ext cx="499200" cy="49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0"/>
          <p:cNvSpPr/>
          <p:nvPr/>
        </p:nvSpPr>
        <p:spPr>
          <a:xfrm>
            <a:off x="4322400" y="592922"/>
            <a:ext cx="499200" cy="49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0"/>
          <p:cNvSpPr/>
          <p:nvPr/>
        </p:nvSpPr>
        <p:spPr>
          <a:xfrm>
            <a:off x="4972900" y="592922"/>
            <a:ext cx="499200" cy="4992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6" name="Google Shape;1116;p50"/>
          <p:cNvGrpSpPr/>
          <p:nvPr/>
        </p:nvGrpSpPr>
        <p:grpSpPr>
          <a:xfrm>
            <a:off x="554728" y="1452090"/>
            <a:ext cx="1277710" cy="851703"/>
            <a:chOff x="5491417" y="588600"/>
            <a:chExt cx="1098728" cy="732459"/>
          </a:xfrm>
        </p:grpSpPr>
        <p:sp>
          <p:nvSpPr>
            <p:cNvPr id="1117" name="Google Shape;1117;p50"/>
            <p:cNvSpPr/>
            <p:nvPr/>
          </p:nvSpPr>
          <p:spPr>
            <a:xfrm>
              <a:off x="5491417" y="588600"/>
              <a:ext cx="183058" cy="183057"/>
            </a:xfrm>
            <a:custGeom>
              <a:rect b="b" l="l" r="r" t="t"/>
              <a:pathLst>
                <a:path extrusionOk="0" h="254246" w="254247">
                  <a:moveTo>
                    <a:pt x="254248" y="254247"/>
                  </a:moveTo>
                  <a:lnTo>
                    <a:pt x="0" y="254247"/>
                  </a:lnTo>
                  <a:lnTo>
                    <a:pt x="0" y="106044"/>
                  </a:lnTo>
                  <a:cubicBezTo>
                    <a:pt x="0" y="47477"/>
                    <a:pt x="47477" y="0"/>
                    <a:pt x="106044" y="0"/>
                  </a:cubicBezTo>
                  <a:lnTo>
                    <a:pt x="254248" y="0"/>
                  </a:lnTo>
                  <a:lnTo>
                    <a:pt x="254248"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8" name="Google Shape;1118;p50"/>
            <p:cNvSpPr/>
            <p:nvPr/>
          </p:nvSpPr>
          <p:spPr>
            <a:xfrm>
              <a:off x="5491417"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9" name="Google Shape;1119;p50"/>
            <p:cNvSpPr/>
            <p:nvPr/>
          </p:nvSpPr>
          <p:spPr>
            <a:xfrm>
              <a:off x="5491417"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0" name="Google Shape;1120;p50"/>
            <p:cNvSpPr/>
            <p:nvPr/>
          </p:nvSpPr>
          <p:spPr>
            <a:xfrm>
              <a:off x="5491417" y="1138002"/>
              <a:ext cx="183058" cy="183002"/>
            </a:xfrm>
            <a:custGeom>
              <a:rect b="b" l="l" r="r" t="t"/>
              <a:pathLst>
                <a:path extrusionOk="0" h="254170" w="254247">
                  <a:moveTo>
                    <a:pt x="254248" y="254171"/>
                  </a:moveTo>
                  <a:lnTo>
                    <a:pt x="106044" y="254171"/>
                  </a:lnTo>
                  <a:cubicBezTo>
                    <a:pt x="47477" y="254171"/>
                    <a:pt x="0" y="206694"/>
                    <a:pt x="0" y="148127"/>
                  </a:cubicBezTo>
                  <a:lnTo>
                    <a:pt x="0" y="0"/>
                  </a:lnTo>
                  <a:lnTo>
                    <a:pt x="254248" y="0"/>
                  </a:lnTo>
                  <a:lnTo>
                    <a:pt x="254248" y="254171"/>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1" name="Google Shape;1121;p50"/>
            <p:cNvSpPr/>
            <p:nvPr/>
          </p:nvSpPr>
          <p:spPr>
            <a:xfrm>
              <a:off x="5674551"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2" name="Google Shape;1122;p50"/>
            <p:cNvSpPr/>
            <p:nvPr/>
          </p:nvSpPr>
          <p:spPr>
            <a:xfrm>
              <a:off x="5674551"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3" name="Google Shape;1123;p50"/>
            <p:cNvSpPr/>
            <p:nvPr/>
          </p:nvSpPr>
          <p:spPr>
            <a:xfrm>
              <a:off x="5674551"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4" name="Google Shape;1124;p50"/>
            <p:cNvSpPr/>
            <p:nvPr/>
          </p:nvSpPr>
          <p:spPr>
            <a:xfrm>
              <a:off x="5674551"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5" name="Google Shape;1125;p50"/>
            <p:cNvSpPr/>
            <p:nvPr/>
          </p:nvSpPr>
          <p:spPr>
            <a:xfrm>
              <a:off x="5857685" y="588600"/>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6" name="Google Shape;1126;p50"/>
            <p:cNvSpPr/>
            <p:nvPr/>
          </p:nvSpPr>
          <p:spPr>
            <a:xfrm>
              <a:off x="5857685"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7" name="Google Shape;1127;p50"/>
            <p:cNvSpPr/>
            <p:nvPr/>
          </p:nvSpPr>
          <p:spPr>
            <a:xfrm>
              <a:off x="5857685"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8" name="Google Shape;1128;p50"/>
            <p:cNvSpPr/>
            <p:nvPr/>
          </p:nvSpPr>
          <p:spPr>
            <a:xfrm>
              <a:off x="5857685" y="1138002"/>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29" name="Google Shape;1129;p50"/>
            <p:cNvSpPr/>
            <p:nvPr/>
          </p:nvSpPr>
          <p:spPr>
            <a:xfrm>
              <a:off x="6040819"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0" name="Google Shape;1130;p50"/>
            <p:cNvSpPr/>
            <p:nvPr/>
          </p:nvSpPr>
          <p:spPr>
            <a:xfrm>
              <a:off x="6040819"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1" name="Google Shape;1131;p50"/>
            <p:cNvSpPr/>
            <p:nvPr/>
          </p:nvSpPr>
          <p:spPr>
            <a:xfrm>
              <a:off x="6040819"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2" name="Google Shape;1132;p50"/>
            <p:cNvSpPr/>
            <p:nvPr/>
          </p:nvSpPr>
          <p:spPr>
            <a:xfrm>
              <a:off x="6040819"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3" name="Google Shape;1133;p50"/>
            <p:cNvSpPr/>
            <p:nvPr/>
          </p:nvSpPr>
          <p:spPr>
            <a:xfrm>
              <a:off x="6223953" y="588600"/>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4" name="Google Shape;1134;p50"/>
            <p:cNvSpPr/>
            <p:nvPr/>
          </p:nvSpPr>
          <p:spPr>
            <a:xfrm>
              <a:off x="6223953" y="771734"/>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5" name="Google Shape;1135;p50"/>
            <p:cNvSpPr/>
            <p:nvPr/>
          </p:nvSpPr>
          <p:spPr>
            <a:xfrm>
              <a:off x="6223953" y="954868"/>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6" name="Google Shape;1136;p50"/>
            <p:cNvSpPr/>
            <p:nvPr/>
          </p:nvSpPr>
          <p:spPr>
            <a:xfrm>
              <a:off x="6223953" y="1138002"/>
              <a:ext cx="183057" cy="183057"/>
            </a:xfrm>
            <a:custGeom>
              <a:rect b="b" l="l" r="r" t="t"/>
              <a:pathLst>
                <a:path extrusionOk="0" h="254246" w="254246">
                  <a:moveTo>
                    <a:pt x="0" y="0"/>
                  </a:moveTo>
                  <a:lnTo>
                    <a:pt x="254246" y="0"/>
                  </a:lnTo>
                  <a:lnTo>
                    <a:pt x="254246"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7" name="Google Shape;1137;p50"/>
            <p:cNvSpPr/>
            <p:nvPr/>
          </p:nvSpPr>
          <p:spPr>
            <a:xfrm>
              <a:off x="6407087" y="588600"/>
              <a:ext cx="183057" cy="183057"/>
            </a:xfrm>
            <a:custGeom>
              <a:rect b="b" l="l" r="r" t="t"/>
              <a:pathLst>
                <a:path extrusionOk="0" h="254246" w="254246">
                  <a:moveTo>
                    <a:pt x="254247" y="254247"/>
                  </a:moveTo>
                  <a:lnTo>
                    <a:pt x="0" y="254247"/>
                  </a:lnTo>
                  <a:lnTo>
                    <a:pt x="0" y="0"/>
                  </a:lnTo>
                  <a:lnTo>
                    <a:pt x="148203" y="0"/>
                  </a:lnTo>
                  <a:cubicBezTo>
                    <a:pt x="206770" y="0"/>
                    <a:pt x="254247" y="47477"/>
                    <a:pt x="254247" y="106044"/>
                  </a:cubicBezTo>
                  <a:lnTo>
                    <a:pt x="254247"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8" name="Google Shape;1138;p50"/>
            <p:cNvSpPr/>
            <p:nvPr/>
          </p:nvSpPr>
          <p:spPr>
            <a:xfrm>
              <a:off x="6407087" y="771734"/>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39" name="Google Shape;1139;p50"/>
            <p:cNvSpPr/>
            <p:nvPr/>
          </p:nvSpPr>
          <p:spPr>
            <a:xfrm>
              <a:off x="6407087" y="954868"/>
              <a:ext cx="183057" cy="183057"/>
            </a:xfrm>
            <a:custGeom>
              <a:rect b="b" l="l" r="r" t="t"/>
              <a:pathLst>
                <a:path extrusionOk="0" h="254246" w="254246">
                  <a:moveTo>
                    <a:pt x="0" y="0"/>
                  </a:moveTo>
                  <a:lnTo>
                    <a:pt x="254247" y="0"/>
                  </a:lnTo>
                  <a:lnTo>
                    <a:pt x="254247" y="254247"/>
                  </a:lnTo>
                  <a:lnTo>
                    <a:pt x="0" y="254247"/>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0" name="Google Shape;1140;p50"/>
            <p:cNvSpPr/>
            <p:nvPr/>
          </p:nvSpPr>
          <p:spPr>
            <a:xfrm>
              <a:off x="6407032" y="1138002"/>
              <a:ext cx="183057" cy="183002"/>
            </a:xfrm>
            <a:custGeom>
              <a:rect b="b" l="l" r="r" t="t"/>
              <a:pathLst>
                <a:path extrusionOk="0" h="254170" w="254246">
                  <a:moveTo>
                    <a:pt x="148203" y="254171"/>
                  </a:moveTo>
                  <a:lnTo>
                    <a:pt x="0" y="254171"/>
                  </a:lnTo>
                  <a:lnTo>
                    <a:pt x="0" y="0"/>
                  </a:lnTo>
                  <a:lnTo>
                    <a:pt x="254247" y="0"/>
                  </a:lnTo>
                  <a:lnTo>
                    <a:pt x="254247" y="148203"/>
                  </a:lnTo>
                  <a:cubicBezTo>
                    <a:pt x="254323" y="206694"/>
                    <a:pt x="206770" y="254171"/>
                    <a:pt x="148203" y="25417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1" name="Google Shape;1141;p50"/>
            <p:cNvSpPr/>
            <p:nvPr/>
          </p:nvSpPr>
          <p:spPr>
            <a:xfrm>
              <a:off x="5646646" y="740710"/>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76"/>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2" name="Google Shape;1142;p50"/>
            <p:cNvSpPr/>
            <p:nvPr/>
          </p:nvSpPr>
          <p:spPr>
            <a:xfrm>
              <a:off x="5741250" y="831703"/>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3" name="Google Shape;1143;p50"/>
            <p:cNvSpPr/>
            <p:nvPr/>
          </p:nvSpPr>
          <p:spPr>
            <a:xfrm>
              <a:off x="5961208"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4" name="Google Shape;1144;p50"/>
            <p:cNvSpPr/>
            <p:nvPr/>
          </p:nvSpPr>
          <p:spPr>
            <a:xfrm>
              <a:off x="5829780" y="990597"/>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5" name="Google Shape;1145;p50"/>
            <p:cNvSpPr/>
            <p:nvPr/>
          </p:nvSpPr>
          <p:spPr>
            <a:xfrm>
              <a:off x="6099858" y="1214768"/>
              <a:ext cx="55786" cy="55786"/>
            </a:xfrm>
            <a:custGeom>
              <a:rect b="b" l="l" r="r" t="t"/>
              <a:pathLst>
                <a:path extrusionOk="0" h="77481" w="77481">
                  <a:moveTo>
                    <a:pt x="77482" y="38741"/>
                  </a:moveTo>
                  <a:cubicBezTo>
                    <a:pt x="77482" y="60137"/>
                    <a:pt x="60137" y="77482"/>
                    <a:pt x="38741" y="77482"/>
                  </a:cubicBezTo>
                  <a:cubicBezTo>
                    <a:pt x="17345" y="77482"/>
                    <a:pt x="0" y="60137"/>
                    <a:pt x="0" y="38741"/>
                  </a:cubicBezTo>
                  <a:cubicBezTo>
                    <a:pt x="0" y="17345"/>
                    <a:pt x="17345" y="0"/>
                    <a:pt x="38741" y="0"/>
                  </a:cubicBezTo>
                  <a:cubicBezTo>
                    <a:pt x="60137" y="0"/>
                    <a:pt x="77482" y="1734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6" name="Google Shape;1146;p50"/>
            <p:cNvSpPr/>
            <p:nvPr/>
          </p:nvSpPr>
          <p:spPr>
            <a:xfrm>
              <a:off x="5891007" y="926963"/>
              <a:ext cx="55786" cy="55786"/>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7" name="Google Shape;1147;p50"/>
            <p:cNvSpPr/>
            <p:nvPr/>
          </p:nvSpPr>
          <p:spPr>
            <a:xfrm>
              <a:off x="5543343" y="633029"/>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8" name="Google Shape;1148;p50"/>
            <p:cNvSpPr/>
            <p:nvPr/>
          </p:nvSpPr>
          <p:spPr>
            <a:xfrm>
              <a:off x="5829780" y="850142"/>
              <a:ext cx="55786" cy="55786"/>
            </a:xfrm>
            <a:custGeom>
              <a:rect b="b" l="l" r="r" t="t"/>
              <a:pathLst>
                <a:path extrusionOk="0" h="77481" w="77481">
                  <a:moveTo>
                    <a:pt x="77482" y="38741"/>
                  </a:moveTo>
                  <a:cubicBezTo>
                    <a:pt x="77482" y="60162"/>
                    <a:pt x="60162" y="77482"/>
                    <a:pt x="38741" y="77482"/>
                  </a:cubicBezTo>
                  <a:cubicBezTo>
                    <a:pt x="17320" y="77482"/>
                    <a:pt x="0" y="60162"/>
                    <a:pt x="0" y="38741"/>
                  </a:cubicBezTo>
                  <a:cubicBezTo>
                    <a:pt x="0" y="17319"/>
                    <a:pt x="17320" y="0"/>
                    <a:pt x="38741" y="0"/>
                  </a:cubicBezTo>
                  <a:cubicBezTo>
                    <a:pt x="60086" y="0"/>
                    <a:pt x="77482" y="17319"/>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49" name="Google Shape;1149;p50"/>
            <p:cNvSpPr/>
            <p:nvPr/>
          </p:nvSpPr>
          <p:spPr>
            <a:xfrm>
              <a:off x="5741250" y="935444"/>
              <a:ext cx="55786" cy="55786"/>
            </a:xfrm>
            <a:custGeom>
              <a:rect b="b" l="l" r="r" t="t"/>
              <a:pathLst>
                <a:path extrusionOk="0" h="77481" w="77481">
                  <a:moveTo>
                    <a:pt x="77482" y="38741"/>
                  </a:moveTo>
                  <a:cubicBezTo>
                    <a:pt x="77482" y="60137"/>
                    <a:pt x="60138" y="77482"/>
                    <a:pt x="38741" y="77482"/>
                  </a:cubicBezTo>
                  <a:cubicBezTo>
                    <a:pt x="17345" y="77482"/>
                    <a:pt x="1" y="60137"/>
                    <a:pt x="1" y="38741"/>
                  </a:cubicBezTo>
                  <a:cubicBezTo>
                    <a:pt x="1" y="17345"/>
                    <a:pt x="17345" y="0"/>
                    <a:pt x="38741" y="0"/>
                  </a:cubicBezTo>
                  <a:cubicBezTo>
                    <a:pt x="60138" y="0"/>
                    <a:pt x="77482" y="17345"/>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0" name="Google Shape;1150;p50"/>
            <p:cNvSpPr/>
            <p:nvPr/>
          </p:nvSpPr>
          <p:spPr>
            <a:xfrm>
              <a:off x="5575516" y="1018503"/>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086" y="0"/>
                    <a:pt x="77482" y="1739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1" name="Google Shape;1151;p50"/>
            <p:cNvSpPr/>
            <p:nvPr/>
          </p:nvSpPr>
          <p:spPr>
            <a:xfrm>
              <a:off x="5547610" y="1173732"/>
              <a:ext cx="55787" cy="55786"/>
            </a:xfrm>
            <a:custGeom>
              <a:rect b="b" l="l" r="r" t="t"/>
              <a:pathLst>
                <a:path extrusionOk="0" h="77481" w="77482">
                  <a:moveTo>
                    <a:pt x="77482" y="38741"/>
                  </a:moveTo>
                  <a:cubicBezTo>
                    <a:pt x="77482" y="60162"/>
                    <a:pt x="60163" y="77482"/>
                    <a:pt x="38742" y="77482"/>
                  </a:cubicBezTo>
                  <a:cubicBezTo>
                    <a:pt x="17320" y="77482"/>
                    <a:pt x="0" y="60162"/>
                    <a:pt x="0" y="38741"/>
                  </a:cubicBezTo>
                  <a:cubicBezTo>
                    <a:pt x="0" y="17320"/>
                    <a:pt x="17320" y="0"/>
                    <a:pt x="38742" y="0"/>
                  </a:cubicBezTo>
                  <a:cubicBezTo>
                    <a:pt x="60163" y="0"/>
                    <a:pt x="77482" y="17396"/>
                    <a:pt x="77482" y="3874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2" name="Google Shape;1152;p50"/>
            <p:cNvSpPr/>
            <p:nvPr/>
          </p:nvSpPr>
          <p:spPr>
            <a:xfrm>
              <a:off x="5646646" y="878047"/>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3" name="Google Shape;1153;p50"/>
            <p:cNvSpPr/>
            <p:nvPr/>
          </p:nvSpPr>
          <p:spPr>
            <a:xfrm>
              <a:off x="6292621" y="803852"/>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19"/>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54" name="Google Shape;1154;p50"/>
          <p:cNvGrpSpPr/>
          <p:nvPr/>
        </p:nvGrpSpPr>
        <p:grpSpPr>
          <a:xfrm>
            <a:off x="7636455" y="2729777"/>
            <a:ext cx="902056" cy="901976"/>
            <a:chOff x="4246593" y="503852"/>
            <a:chExt cx="902056" cy="901976"/>
          </a:xfrm>
        </p:grpSpPr>
        <p:grpSp>
          <p:nvGrpSpPr>
            <p:cNvPr id="1155" name="Google Shape;1155;p50"/>
            <p:cNvGrpSpPr/>
            <p:nvPr/>
          </p:nvGrpSpPr>
          <p:grpSpPr>
            <a:xfrm>
              <a:off x="4246593" y="503900"/>
              <a:ext cx="901831" cy="901928"/>
              <a:chOff x="5998919" y="3270921"/>
              <a:chExt cx="1426046" cy="1426198"/>
            </a:xfrm>
          </p:grpSpPr>
          <p:sp>
            <p:nvSpPr>
              <p:cNvPr id="1156" name="Google Shape;1156;p50"/>
              <p:cNvSpPr/>
              <p:nvPr/>
            </p:nvSpPr>
            <p:spPr>
              <a:xfrm>
                <a:off x="5998919" y="3270921"/>
                <a:ext cx="713137" cy="713137"/>
              </a:xfrm>
              <a:custGeom>
                <a:rect b="b" l="l" r="r" t="t"/>
                <a:pathLst>
                  <a:path extrusionOk="0" h="713137" w="713137">
                    <a:moveTo>
                      <a:pt x="713137" y="521407"/>
                    </a:moveTo>
                    <a:lnTo>
                      <a:pt x="713137" y="0"/>
                    </a:lnTo>
                    <a:cubicBezTo>
                      <a:pt x="319271" y="0"/>
                      <a:pt x="0" y="319271"/>
                      <a:pt x="0" y="713137"/>
                    </a:cubicBezTo>
                    <a:lnTo>
                      <a:pt x="521408" y="713137"/>
                    </a:lnTo>
                    <a:cubicBezTo>
                      <a:pt x="521408" y="607245"/>
                      <a:pt x="607245" y="521407"/>
                      <a:pt x="713137" y="5214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7" name="Google Shape;1157;p50"/>
              <p:cNvSpPr/>
              <p:nvPr/>
            </p:nvSpPr>
            <p:spPr>
              <a:xfrm>
                <a:off x="5998919" y="3983982"/>
                <a:ext cx="1426046" cy="713137"/>
              </a:xfrm>
              <a:custGeom>
                <a:rect b="b" l="l" r="r" t="t"/>
                <a:pathLst>
                  <a:path extrusionOk="0" h="713137" w="1426046">
                    <a:moveTo>
                      <a:pt x="904715" y="5165"/>
                    </a:moveTo>
                    <a:cubicBezTo>
                      <a:pt x="901981" y="108702"/>
                      <a:pt x="817282" y="191730"/>
                      <a:pt x="713137" y="191730"/>
                    </a:cubicBezTo>
                    <a:cubicBezTo>
                      <a:pt x="607245" y="191730"/>
                      <a:pt x="521408" y="105892"/>
                      <a:pt x="521408" y="0"/>
                    </a:cubicBezTo>
                    <a:lnTo>
                      <a:pt x="0" y="0"/>
                    </a:lnTo>
                    <a:cubicBezTo>
                      <a:pt x="0" y="393866"/>
                      <a:pt x="319271" y="713137"/>
                      <a:pt x="713137" y="713137"/>
                    </a:cubicBezTo>
                    <a:cubicBezTo>
                      <a:pt x="1100623" y="713137"/>
                      <a:pt x="1415867" y="404121"/>
                      <a:pt x="1426047" y="19067"/>
                    </a:cubicBezTo>
                    <a:lnTo>
                      <a:pt x="904715" y="51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158" name="Google Shape;1158;p50"/>
            <p:cNvSpPr/>
            <p:nvPr/>
          </p:nvSpPr>
          <p:spPr>
            <a:xfrm>
              <a:off x="4783305" y="636091"/>
              <a:ext cx="365344" cy="330991"/>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59" name="Google Shape;1159;p50"/>
            <p:cNvSpPr/>
            <p:nvPr/>
          </p:nvSpPr>
          <p:spPr>
            <a:xfrm>
              <a:off x="4810784" y="788761"/>
              <a:ext cx="309659" cy="122566"/>
            </a:xfrm>
            <a:custGeom>
              <a:rect b="b" l="l" r="r" t="t"/>
              <a:pathLst>
                <a:path extrusionOk="0" h="193780" w="489579">
                  <a:moveTo>
                    <a:pt x="0" y="193781"/>
                  </a:moveTo>
                  <a:lnTo>
                    <a:pt x="48957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160" name="Google Shape;1160;p50"/>
            <p:cNvGrpSpPr/>
            <p:nvPr/>
          </p:nvGrpSpPr>
          <p:grpSpPr>
            <a:xfrm>
              <a:off x="4246593" y="503852"/>
              <a:ext cx="901928" cy="901976"/>
              <a:chOff x="5998919" y="3270845"/>
              <a:chExt cx="1426198" cy="1426274"/>
            </a:xfrm>
          </p:grpSpPr>
          <p:sp>
            <p:nvSpPr>
              <p:cNvPr id="1161" name="Google Shape;1161;p50"/>
              <p:cNvSpPr/>
              <p:nvPr/>
            </p:nvSpPr>
            <p:spPr>
              <a:xfrm>
                <a:off x="6712056" y="3270845"/>
                <a:ext cx="504239" cy="577619"/>
              </a:xfrm>
              <a:custGeom>
                <a:rect b="b" l="l" r="r" t="t"/>
                <a:pathLst>
                  <a:path extrusionOk="0" h="577619" w="504239">
                    <a:moveTo>
                      <a:pt x="135518" y="577620"/>
                    </a:moveTo>
                    <a:lnTo>
                      <a:pt x="504240" y="208897"/>
                    </a:lnTo>
                    <a:cubicBezTo>
                      <a:pt x="375179" y="79837"/>
                      <a:pt x="196895" y="0"/>
                      <a:pt x="0" y="0"/>
                    </a:cubicBezTo>
                    <a:lnTo>
                      <a:pt x="0" y="521408"/>
                    </a:lnTo>
                    <a:cubicBezTo>
                      <a:pt x="52946" y="521483"/>
                      <a:pt x="100879" y="542905"/>
                      <a:pt x="135518" y="57762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2" name="Google Shape;1162;p50"/>
              <p:cNvSpPr/>
              <p:nvPr/>
            </p:nvSpPr>
            <p:spPr>
              <a:xfrm>
                <a:off x="6847498" y="3479895"/>
                <a:ext cx="577619" cy="523306"/>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63" name="Google Shape;1163;p50"/>
              <p:cNvSpPr/>
              <p:nvPr/>
            </p:nvSpPr>
            <p:spPr>
              <a:xfrm>
                <a:off x="5998919" y="3270845"/>
                <a:ext cx="1426046" cy="1426274"/>
              </a:xfrm>
              <a:custGeom>
                <a:rect b="b" l="l" r="r" t="t"/>
                <a:pathLst>
                  <a:path extrusionOk="0" h="1426274" w="1426046">
                    <a:moveTo>
                      <a:pt x="904715" y="718303"/>
                    </a:moveTo>
                    <a:cubicBezTo>
                      <a:pt x="901981" y="821840"/>
                      <a:pt x="817282" y="904867"/>
                      <a:pt x="713137" y="904867"/>
                    </a:cubicBezTo>
                    <a:cubicBezTo>
                      <a:pt x="607245" y="904867"/>
                      <a:pt x="521408" y="819029"/>
                      <a:pt x="521408" y="713137"/>
                    </a:cubicBezTo>
                    <a:cubicBezTo>
                      <a:pt x="521408" y="607245"/>
                      <a:pt x="607245" y="521408"/>
                      <a:pt x="713137" y="521408"/>
                    </a:cubicBezTo>
                    <a:lnTo>
                      <a:pt x="713137" y="0"/>
                    </a:lnTo>
                    <a:cubicBezTo>
                      <a:pt x="319271" y="0"/>
                      <a:pt x="0" y="319271"/>
                      <a:pt x="0" y="713137"/>
                    </a:cubicBezTo>
                    <a:cubicBezTo>
                      <a:pt x="0" y="1107003"/>
                      <a:pt x="319271" y="1426274"/>
                      <a:pt x="713137" y="1426274"/>
                    </a:cubicBezTo>
                    <a:cubicBezTo>
                      <a:pt x="1100623" y="1426274"/>
                      <a:pt x="1415867" y="1117258"/>
                      <a:pt x="1426047" y="732204"/>
                    </a:cubicBezTo>
                    <a:lnTo>
                      <a:pt x="904715" y="71830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164" name="Google Shape;1164;p50"/>
          <p:cNvSpPr/>
          <p:nvPr/>
        </p:nvSpPr>
        <p:spPr>
          <a:xfrm>
            <a:off x="3748645" y="669499"/>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5" name="Google Shape;1165;p50"/>
          <p:cNvGrpSpPr/>
          <p:nvPr/>
        </p:nvGrpSpPr>
        <p:grpSpPr>
          <a:xfrm>
            <a:off x="4398967" y="669690"/>
            <a:ext cx="346056" cy="345674"/>
            <a:chOff x="3303268" y="3817349"/>
            <a:chExt cx="346056" cy="345674"/>
          </a:xfrm>
        </p:grpSpPr>
        <p:sp>
          <p:nvSpPr>
            <p:cNvPr id="1166" name="Google Shape;1166;p50"/>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0"/>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0"/>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0"/>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 name="Google Shape;1170;p50"/>
          <p:cNvGrpSpPr/>
          <p:nvPr/>
        </p:nvGrpSpPr>
        <p:grpSpPr>
          <a:xfrm>
            <a:off x="5049685" y="669690"/>
            <a:ext cx="345642" cy="345674"/>
            <a:chOff x="5549861" y="3817349"/>
            <a:chExt cx="345642" cy="345674"/>
          </a:xfrm>
        </p:grpSpPr>
        <p:sp>
          <p:nvSpPr>
            <p:cNvPr id="1171" name="Google Shape;1171;p50"/>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0"/>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0"/>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7" name="Shape 1177"/>
        <p:cNvGrpSpPr/>
        <p:nvPr/>
      </p:nvGrpSpPr>
      <p:grpSpPr>
        <a:xfrm>
          <a:off x="0" y="0"/>
          <a:ext cx="0" cy="0"/>
          <a:chOff x="0" y="0"/>
          <a:chExt cx="0" cy="0"/>
        </a:xfrm>
      </p:grpSpPr>
      <p:sp>
        <p:nvSpPr>
          <p:cNvPr id="1178" name="Google Shape;1178;p5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79" name="Google Shape;1179;p51"/>
          <p:cNvSpPr txBox="1"/>
          <p:nvPr>
            <p:ph idx="1" type="body"/>
          </p:nvPr>
        </p:nvSpPr>
        <p:spPr>
          <a:xfrm>
            <a:off x="720000" y="1071300"/>
            <a:ext cx="3472200" cy="155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hlinkClick r:id="rId3"/>
              </a:rPr>
              <a:t>Statistics big data background</a:t>
            </a:r>
            <a:endParaRPr u="sng"/>
          </a:p>
          <a:p>
            <a:pPr indent="-304800" lvl="0" marL="457200" rtl="0" algn="l">
              <a:spcBef>
                <a:spcPts val="0"/>
              </a:spcBef>
              <a:spcAft>
                <a:spcPts val="0"/>
              </a:spcAft>
              <a:buSzPts val="1200"/>
              <a:buChar char="●"/>
            </a:pPr>
            <a:r>
              <a:rPr lang="en" u="sng">
                <a:hlinkClick r:id="rId4"/>
              </a:rPr>
              <a:t>Flat infographic elements collection</a:t>
            </a:r>
            <a:endParaRPr/>
          </a:p>
        </p:txBody>
      </p:sp>
      <p:grpSp>
        <p:nvGrpSpPr>
          <p:cNvPr id="1180" name="Google Shape;1180;p51"/>
          <p:cNvGrpSpPr/>
          <p:nvPr/>
        </p:nvGrpSpPr>
        <p:grpSpPr>
          <a:xfrm>
            <a:off x="5417559" y="3916916"/>
            <a:ext cx="1862842" cy="570942"/>
            <a:chOff x="4000534" y="1707291"/>
            <a:chExt cx="1862842" cy="570942"/>
          </a:xfrm>
        </p:grpSpPr>
        <p:sp>
          <p:nvSpPr>
            <p:cNvPr id="1181" name="Google Shape;1181;p51"/>
            <p:cNvSpPr/>
            <p:nvPr/>
          </p:nvSpPr>
          <p:spPr>
            <a:xfrm>
              <a:off x="4000534" y="1707291"/>
              <a:ext cx="1862842" cy="570942"/>
            </a:xfrm>
            <a:custGeom>
              <a:rect b="b" l="l" r="r" t="t"/>
              <a:pathLst>
                <a:path extrusionOk="0" h="1375763" w="4488775">
                  <a:moveTo>
                    <a:pt x="4385914" y="1375763"/>
                  </a:moveTo>
                  <a:lnTo>
                    <a:pt x="102772" y="1375763"/>
                  </a:lnTo>
                  <a:cubicBezTo>
                    <a:pt x="46220" y="1375763"/>
                    <a:pt x="0" y="1329542"/>
                    <a:pt x="0" y="1272991"/>
                  </a:cubicBezTo>
                  <a:lnTo>
                    <a:pt x="0" y="102773"/>
                  </a:lnTo>
                  <a:cubicBezTo>
                    <a:pt x="0" y="46221"/>
                    <a:pt x="46220" y="0"/>
                    <a:pt x="102772" y="0"/>
                  </a:cubicBezTo>
                  <a:lnTo>
                    <a:pt x="4386003" y="0"/>
                  </a:lnTo>
                  <a:cubicBezTo>
                    <a:pt x="4442555" y="0"/>
                    <a:pt x="4488776" y="46221"/>
                    <a:pt x="4488776" y="102773"/>
                  </a:cubicBezTo>
                  <a:lnTo>
                    <a:pt x="4488776" y="1272991"/>
                  </a:lnTo>
                  <a:cubicBezTo>
                    <a:pt x="4488687" y="1329453"/>
                    <a:pt x="4442465" y="1375763"/>
                    <a:pt x="4385914" y="1375763"/>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2" name="Google Shape;1182;p51"/>
            <p:cNvSpPr/>
            <p:nvPr/>
          </p:nvSpPr>
          <p:spPr>
            <a:xfrm>
              <a:off x="4083686" y="1835880"/>
              <a:ext cx="1693754" cy="330376"/>
            </a:xfrm>
            <a:custGeom>
              <a:rect b="b" l="l" r="r" t="t"/>
              <a:pathLst>
                <a:path extrusionOk="0" h="796086" w="4081336">
                  <a:moveTo>
                    <a:pt x="4075726" y="796087"/>
                  </a:moveTo>
                  <a:cubicBezTo>
                    <a:pt x="4088640" y="744344"/>
                    <a:pt x="4071897" y="67328"/>
                    <a:pt x="4081336" y="0"/>
                  </a:cubicBezTo>
                  <a:cubicBezTo>
                    <a:pt x="4006618" y="219883"/>
                    <a:pt x="3777650" y="434513"/>
                    <a:pt x="3572728" y="536929"/>
                  </a:cubicBezTo>
                  <a:cubicBezTo>
                    <a:pt x="3232795" y="706762"/>
                    <a:pt x="2911208" y="177225"/>
                    <a:pt x="2503056" y="227097"/>
                  </a:cubicBezTo>
                  <a:cubicBezTo>
                    <a:pt x="2296353" y="252390"/>
                    <a:pt x="2040491" y="405034"/>
                    <a:pt x="1844742" y="466930"/>
                  </a:cubicBezTo>
                  <a:cubicBezTo>
                    <a:pt x="1469542" y="585554"/>
                    <a:pt x="1194709" y="609600"/>
                    <a:pt x="837321" y="433978"/>
                  </a:cubicBezTo>
                  <a:cubicBezTo>
                    <a:pt x="586534" y="310722"/>
                    <a:pt x="426141" y="53613"/>
                    <a:pt x="0" y="86653"/>
                  </a:cubicBezTo>
                  <a:lnTo>
                    <a:pt x="0" y="795998"/>
                  </a:lnTo>
                  <a:lnTo>
                    <a:pt x="4075726" y="795998"/>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3" name="Google Shape;1183;p51"/>
            <p:cNvSpPr/>
            <p:nvPr/>
          </p:nvSpPr>
          <p:spPr>
            <a:xfrm>
              <a:off x="4063521" y="1810566"/>
              <a:ext cx="1743424" cy="270660"/>
            </a:xfrm>
            <a:custGeom>
              <a:rect b="b" l="l" r="r" t="t"/>
              <a:pathLst>
                <a:path extrusionOk="0" h="652193" w="4201022">
                  <a:moveTo>
                    <a:pt x="3448304" y="652193"/>
                  </a:moveTo>
                  <a:cubicBezTo>
                    <a:pt x="3317478" y="652193"/>
                    <a:pt x="3216308" y="582105"/>
                    <a:pt x="3118077" y="514065"/>
                  </a:cubicBezTo>
                  <a:cubicBezTo>
                    <a:pt x="3098307" y="500350"/>
                    <a:pt x="3078447" y="486546"/>
                    <a:pt x="3058231" y="473365"/>
                  </a:cubicBezTo>
                  <a:cubicBezTo>
                    <a:pt x="2875752" y="353493"/>
                    <a:pt x="2736733" y="294270"/>
                    <a:pt x="2524864" y="324283"/>
                  </a:cubicBezTo>
                  <a:cubicBezTo>
                    <a:pt x="2366342" y="346725"/>
                    <a:pt x="2214855" y="408264"/>
                    <a:pt x="2068354" y="467665"/>
                  </a:cubicBezTo>
                  <a:cubicBezTo>
                    <a:pt x="1907071" y="533123"/>
                    <a:pt x="1740266" y="600807"/>
                    <a:pt x="1559835" y="619420"/>
                  </a:cubicBezTo>
                  <a:cubicBezTo>
                    <a:pt x="1204762" y="656112"/>
                    <a:pt x="965820" y="558237"/>
                    <a:pt x="716102" y="399982"/>
                  </a:cubicBezTo>
                  <a:lnTo>
                    <a:pt x="686446" y="381101"/>
                  </a:lnTo>
                  <a:cubicBezTo>
                    <a:pt x="499692" y="262031"/>
                    <a:pt x="243829" y="99056"/>
                    <a:pt x="36592" y="187935"/>
                  </a:cubicBezTo>
                  <a:cubicBezTo>
                    <a:pt x="23233" y="193724"/>
                    <a:pt x="7826" y="187490"/>
                    <a:pt x="2127" y="174220"/>
                  </a:cubicBezTo>
                  <a:cubicBezTo>
                    <a:pt x="-3573" y="160862"/>
                    <a:pt x="2572" y="145455"/>
                    <a:pt x="15930" y="139755"/>
                  </a:cubicBezTo>
                  <a:cubicBezTo>
                    <a:pt x="248638" y="39921"/>
                    <a:pt x="517949" y="211535"/>
                    <a:pt x="714677" y="336929"/>
                  </a:cubicBezTo>
                  <a:lnTo>
                    <a:pt x="744156" y="355720"/>
                  </a:lnTo>
                  <a:cubicBezTo>
                    <a:pt x="991468" y="512461"/>
                    <a:pt x="1213401" y="602588"/>
                    <a:pt x="1554402" y="567232"/>
                  </a:cubicBezTo>
                  <a:cubicBezTo>
                    <a:pt x="1727442" y="549331"/>
                    <a:pt x="1890684" y="483072"/>
                    <a:pt x="2048584" y="419040"/>
                  </a:cubicBezTo>
                  <a:cubicBezTo>
                    <a:pt x="2198023" y="358392"/>
                    <a:pt x="2352538" y="295695"/>
                    <a:pt x="2517473" y="272362"/>
                  </a:cubicBezTo>
                  <a:cubicBezTo>
                    <a:pt x="2745728" y="240123"/>
                    <a:pt x="2893741" y="302642"/>
                    <a:pt x="3086996" y="429549"/>
                  </a:cubicBezTo>
                  <a:cubicBezTo>
                    <a:pt x="3107569" y="443086"/>
                    <a:pt x="3127785" y="457068"/>
                    <a:pt x="3147912" y="470961"/>
                  </a:cubicBezTo>
                  <a:cubicBezTo>
                    <a:pt x="3252644" y="543454"/>
                    <a:pt x="3351498" y="612028"/>
                    <a:pt x="3482769" y="597868"/>
                  </a:cubicBezTo>
                  <a:cubicBezTo>
                    <a:pt x="3829827" y="560642"/>
                    <a:pt x="4072509" y="148305"/>
                    <a:pt x="4152215" y="12937"/>
                  </a:cubicBezTo>
                  <a:cubicBezTo>
                    <a:pt x="4159608" y="380"/>
                    <a:pt x="4175638" y="-3717"/>
                    <a:pt x="4188106" y="3675"/>
                  </a:cubicBezTo>
                  <a:cubicBezTo>
                    <a:pt x="4200574" y="10978"/>
                    <a:pt x="4204760" y="27097"/>
                    <a:pt x="4197368" y="39565"/>
                  </a:cubicBezTo>
                  <a:cubicBezTo>
                    <a:pt x="4114278" y="180722"/>
                    <a:pt x="3861532" y="609980"/>
                    <a:pt x="3488291" y="650145"/>
                  </a:cubicBezTo>
                  <a:cubicBezTo>
                    <a:pt x="3474665" y="651481"/>
                    <a:pt x="3461306" y="652193"/>
                    <a:pt x="3448304" y="65219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4" name="Google Shape;1184;p51"/>
            <p:cNvSpPr/>
            <p:nvPr/>
          </p:nvSpPr>
          <p:spPr>
            <a:xfrm>
              <a:off x="4309168" y="1780359"/>
              <a:ext cx="3696" cy="406031"/>
            </a:xfrm>
            <a:custGeom>
              <a:rect b="b" l="l" r="r" t="t"/>
              <a:pathLst>
                <a:path extrusionOk="0" h="978387" w="8905">
                  <a:moveTo>
                    <a:pt x="0" y="978388"/>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5" name="Google Shape;1185;p51"/>
            <p:cNvSpPr/>
            <p:nvPr/>
          </p:nvSpPr>
          <p:spPr>
            <a:xfrm>
              <a:off x="4611854" y="1780359"/>
              <a:ext cx="3696" cy="406031"/>
            </a:xfrm>
            <a:custGeom>
              <a:rect b="b" l="l" r="r" t="t"/>
              <a:pathLst>
                <a:path extrusionOk="0" h="978387" w="8905">
                  <a:moveTo>
                    <a:pt x="0" y="978388"/>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6" name="Google Shape;1186;p51"/>
            <p:cNvSpPr/>
            <p:nvPr/>
          </p:nvSpPr>
          <p:spPr>
            <a:xfrm>
              <a:off x="4908187" y="1780359"/>
              <a:ext cx="3696" cy="406031"/>
            </a:xfrm>
            <a:custGeom>
              <a:rect b="b" l="l" r="r" t="t"/>
              <a:pathLst>
                <a:path extrusionOk="0" h="978387" w="8905">
                  <a:moveTo>
                    <a:pt x="0" y="978388"/>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7" name="Google Shape;1187;p51"/>
            <p:cNvSpPr/>
            <p:nvPr/>
          </p:nvSpPr>
          <p:spPr>
            <a:xfrm>
              <a:off x="5200272" y="1780359"/>
              <a:ext cx="3696" cy="406031"/>
            </a:xfrm>
            <a:custGeom>
              <a:rect b="b" l="l" r="r" t="t"/>
              <a:pathLst>
                <a:path extrusionOk="0" h="978387" w="8905">
                  <a:moveTo>
                    <a:pt x="1" y="978388"/>
                  </a:moveTo>
                  <a:lnTo>
                    <a:pt x="1"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8" name="Google Shape;1188;p51"/>
            <p:cNvSpPr/>
            <p:nvPr/>
          </p:nvSpPr>
          <p:spPr>
            <a:xfrm>
              <a:off x="5530442" y="1780359"/>
              <a:ext cx="3696" cy="406031"/>
            </a:xfrm>
            <a:custGeom>
              <a:rect b="b" l="l" r="r" t="t"/>
              <a:pathLst>
                <a:path extrusionOk="0" h="978387" w="8905">
                  <a:moveTo>
                    <a:pt x="-1" y="978388"/>
                  </a:moveTo>
                  <a:lnTo>
                    <a:pt x="-1"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89" name="Google Shape;1189;p51"/>
            <p:cNvSpPr/>
            <p:nvPr/>
          </p:nvSpPr>
          <p:spPr>
            <a:xfrm>
              <a:off x="4285896" y="2178573"/>
              <a:ext cx="46568" cy="46568"/>
            </a:xfrm>
            <a:custGeom>
              <a:rect b="b" l="l" r="r" t="t"/>
              <a:pathLst>
                <a:path extrusionOk="0" h="112212" w="112212">
                  <a:moveTo>
                    <a:pt x="56106" y="112213"/>
                  </a:moveTo>
                  <a:lnTo>
                    <a:pt x="56106" y="112213"/>
                  </a:lnTo>
                  <a:cubicBezTo>
                    <a:pt x="25203" y="112213"/>
                    <a:pt x="0" y="86920"/>
                    <a:pt x="0" y="56106"/>
                  </a:cubicBezTo>
                  <a:lnTo>
                    <a:pt x="0" y="56106"/>
                  </a:lnTo>
                  <a:cubicBezTo>
                    <a:pt x="0" y="25203"/>
                    <a:pt x="25292" y="0"/>
                    <a:pt x="56106" y="0"/>
                  </a:cubicBezTo>
                  <a:lnTo>
                    <a:pt x="56106" y="0"/>
                  </a:lnTo>
                  <a:cubicBezTo>
                    <a:pt x="87009" y="0"/>
                    <a:pt x="112212" y="25292"/>
                    <a:pt x="112212" y="56106"/>
                  </a:cubicBezTo>
                  <a:lnTo>
                    <a:pt x="112212" y="56106"/>
                  </a:lnTo>
                  <a:cubicBezTo>
                    <a:pt x="112302" y="87009"/>
                    <a:pt x="87009" y="112213"/>
                    <a:pt x="56106" y="112213"/>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0" name="Google Shape;1190;p51"/>
            <p:cNvSpPr/>
            <p:nvPr/>
          </p:nvSpPr>
          <p:spPr>
            <a:xfrm>
              <a:off x="4588582" y="2178573"/>
              <a:ext cx="46568" cy="46568"/>
            </a:xfrm>
            <a:custGeom>
              <a:rect b="b" l="l" r="r" t="t"/>
              <a:pathLst>
                <a:path extrusionOk="0" h="112212" w="112212">
                  <a:moveTo>
                    <a:pt x="56107" y="112213"/>
                  </a:moveTo>
                  <a:lnTo>
                    <a:pt x="56107" y="112213"/>
                  </a:lnTo>
                  <a:cubicBezTo>
                    <a:pt x="25204" y="112213"/>
                    <a:pt x="0" y="86920"/>
                    <a:pt x="0" y="56106"/>
                  </a:cubicBezTo>
                  <a:lnTo>
                    <a:pt x="0" y="56106"/>
                  </a:lnTo>
                  <a:cubicBezTo>
                    <a:pt x="0" y="25203"/>
                    <a:pt x="25293" y="0"/>
                    <a:pt x="56107" y="0"/>
                  </a:cubicBezTo>
                  <a:lnTo>
                    <a:pt x="56107" y="0"/>
                  </a:lnTo>
                  <a:cubicBezTo>
                    <a:pt x="87010" y="0"/>
                    <a:pt x="112212" y="25292"/>
                    <a:pt x="112212" y="56106"/>
                  </a:cubicBezTo>
                  <a:lnTo>
                    <a:pt x="112212" y="56106"/>
                  </a:lnTo>
                  <a:cubicBezTo>
                    <a:pt x="112212" y="87009"/>
                    <a:pt x="87010" y="112213"/>
                    <a:pt x="56107" y="112213"/>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1" name="Google Shape;1191;p51"/>
            <p:cNvSpPr/>
            <p:nvPr/>
          </p:nvSpPr>
          <p:spPr>
            <a:xfrm>
              <a:off x="4884915" y="2178573"/>
              <a:ext cx="46568" cy="46568"/>
            </a:xfrm>
            <a:custGeom>
              <a:rect b="b" l="l" r="r" t="t"/>
              <a:pathLst>
                <a:path extrusionOk="0" h="112212" w="112213">
                  <a:moveTo>
                    <a:pt x="56107" y="112213"/>
                  </a:moveTo>
                  <a:lnTo>
                    <a:pt x="56107" y="112213"/>
                  </a:lnTo>
                  <a:cubicBezTo>
                    <a:pt x="25204" y="112213"/>
                    <a:pt x="0" y="86920"/>
                    <a:pt x="0" y="56106"/>
                  </a:cubicBezTo>
                  <a:lnTo>
                    <a:pt x="0" y="56106"/>
                  </a:lnTo>
                  <a:cubicBezTo>
                    <a:pt x="0" y="25203"/>
                    <a:pt x="25293" y="0"/>
                    <a:pt x="56107" y="0"/>
                  </a:cubicBezTo>
                  <a:lnTo>
                    <a:pt x="56107" y="0"/>
                  </a:lnTo>
                  <a:cubicBezTo>
                    <a:pt x="87010" y="0"/>
                    <a:pt x="112214" y="25292"/>
                    <a:pt x="112214" y="56106"/>
                  </a:cubicBezTo>
                  <a:lnTo>
                    <a:pt x="112214" y="56106"/>
                  </a:lnTo>
                  <a:cubicBezTo>
                    <a:pt x="112214" y="87009"/>
                    <a:pt x="86920" y="112213"/>
                    <a:pt x="56107" y="112213"/>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2" name="Google Shape;1192;p51"/>
            <p:cNvSpPr/>
            <p:nvPr/>
          </p:nvSpPr>
          <p:spPr>
            <a:xfrm>
              <a:off x="5177000" y="2178573"/>
              <a:ext cx="46568" cy="46568"/>
            </a:xfrm>
            <a:custGeom>
              <a:rect b="b" l="l" r="r" t="t"/>
              <a:pathLst>
                <a:path extrusionOk="0" h="112212" w="112212">
                  <a:moveTo>
                    <a:pt x="56107" y="112213"/>
                  </a:moveTo>
                  <a:lnTo>
                    <a:pt x="56107" y="112213"/>
                  </a:lnTo>
                  <a:cubicBezTo>
                    <a:pt x="25203" y="112213"/>
                    <a:pt x="0" y="86920"/>
                    <a:pt x="0" y="56106"/>
                  </a:cubicBezTo>
                  <a:lnTo>
                    <a:pt x="0" y="56106"/>
                  </a:lnTo>
                  <a:cubicBezTo>
                    <a:pt x="0" y="25203"/>
                    <a:pt x="25292" y="0"/>
                    <a:pt x="56107" y="0"/>
                  </a:cubicBezTo>
                  <a:lnTo>
                    <a:pt x="56107" y="0"/>
                  </a:lnTo>
                  <a:cubicBezTo>
                    <a:pt x="87010" y="0"/>
                    <a:pt x="112212" y="25292"/>
                    <a:pt x="112212" y="56106"/>
                  </a:cubicBezTo>
                  <a:lnTo>
                    <a:pt x="112212" y="56106"/>
                  </a:lnTo>
                  <a:cubicBezTo>
                    <a:pt x="112212" y="87009"/>
                    <a:pt x="87010" y="112213"/>
                    <a:pt x="56107" y="112213"/>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3" name="Google Shape;1193;p51"/>
            <p:cNvSpPr/>
            <p:nvPr/>
          </p:nvSpPr>
          <p:spPr>
            <a:xfrm>
              <a:off x="5507170" y="2178573"/>
              <a:ext cx="46568" cy="46568"/>
            </a:xfrm>
            <a:custGeom>
              <a:rect b="b" l="l" r="r" t="t"/>
              <a:pathLst>
                <a:path extrusionOk="0" h="112212" w="112212">
                  <a:moveTo>
                    <a:pt x="56106" y="112213"/>
                  </a:moveTo>
                  <a:lnTo>
                    <a:pt x="56106" y="112213"/>
                  </a:lnTo>
                  <a:cubicBezTo>
                    <a:pt x="25203" y="112213"/>
                    <a:pt x="0" y="86920"/>
                    <a:pt x="0" y="56106"/>
                  </a:cubicBezTo>
                  <a:lnTo>
                    <a:pt x="0" y="56106"/>
                  </a:lnTo>
                  <a:cubicBezTo>
                    <a:pt x="0" y="25203"/>
                    <a:pt x="25292" y="0"/>
                    <a:pt x="56106" y="0"/>
                  </a:cubicBezTo>
                  <a:lnTo>
                    <a:pt x="56106" y="0"/>
                  </a:lnTo>
                  <a:cubicBezTo>
                    <a:pt x="87010" y="0"/>
                    <a:pt x="112212" y="25292"/>
                    <a:pt x="112212" y="56106"/>
                  </a:cubicBezTo>
                  <a:lnTo>
                    <a:pt x="112212" y="56106"/>
                  </a:lnTo>
                  <a:cubicBezTo>
                    <a:pt x="112302" y="87009"/>
                    <a:pt x="87010" y="112213"/>
                    <a:pt x="56106" y="112213"/>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194" name="Google Shape;1194;p51"/>
          <p:cNvGrpSpPr/>
          <p:nvPr/>
        </p:nvGrpSpPr>
        <p:grpSpPr>
          <a:xfrm>
            <a:off x="6558847" y="1127405"/>
            <a:ext cx="1548251" cy="1042742"/>
            <a:chOff x="809247" y="3298744"/>
            <a:chExt cx="1548251" cy="1042742"/>
          </a:xfrm>
        </p:grpSpPr>
        <p:sp>
          <p:nvSpPr>
            <p:cNvPr id="1195" name="Google Shape;1195;p51"/>
            <p:cNvSpPr/>
            <p:nvPr/>
          </p:nvSpPr>
          <p:spPr>
            <a:xfrm>
              <a:off x="1136573" y="3334355"/>
              <a:ext cx="1004803" cy="1007131"/>
            </a:xfrm>
            <a:custGeom>
              <a:rect b="b" l="l" r="r" t="t"/>
              <a:pathLst>
                <a:path extrusionOk="0" h="2426822" w="2421211">
                  <a:moveTo>
                    <a:pt x="2421212" y="1213411"/>
                  </a:moveTo>
                  <a:cubicBezTo>
                    <a:pt x="2421212" y="1298372"/>
                    <a:pt x="2412484" y="1381374"/>
                    <a:pt x="2395741" y="1461437"/>
                  </a:cubicBezTo>
                  <a:cubicBezTo>
                    <a:pt x="2380423" y="1535711"/>
                    <a:pt x="2358248" y="1607402"/>
                    <a:pt x="2330106" y="1675977"/>
                  </a:cubicBezTo>
                  <a:cubicBezTo>
                    <a:pt x="2253962" y="1860772"/>
                    <a:pt x="2133645" y="2022678"/>
                    <a:pt x="1982157" y="2148339"/>
                  </a:cubicBezTo>
                  <a:lnTo>
                    <a:pt x="1982157" y="2148517"/>
                  </a:lnTo>
                  <a:cubicBezTo>
                    <a:pt x="1903430" y="2213797"/>
                    <a:pt x="1816243" y="2269368"/>
                    <a:pt x="1722554" y="2313185"/>
                  </a:cubicBezTo>
                  <a:cubicBezTo>
                    <a:pt x="1566970" y="2386034"/>
                    <a:pt x="1393575" y="2426822"/>
                    <a:pt x="1210650" y="2426822"/>
                  </a:cubicBezTo>
                  <a:cubicBezTo>
                    <a:pt x="598023" y="2426822"/>
                    <a:pt x="91640" y="1970580"/>
                    <a:pt x="11310" y="1378791"/>
                  </a:cubicBezTo>
                  <a:cubicBezTo>
                    <a:pt x="3740" y="1324822"/>
                    <a:pt x="0" y="1269428"/>
                    <a:pt x="0" y="1213411"/>
                  </a:cubicBezTo>
                  <a:cubicBezTo>
                    <a:pt x="0" y="1179569"/>
                    <a:pt x="1336" y="1145994"/>
                    <a:pt x="4275" y="1112865"/>
                  </a:cubicBezTo>
                  <a:cubicBezTo>
                    <a:pt x="10153" y="1039303"/>
                    <a:pt x="22710" y="967612"/>
                    <a:pt x="41234" y="898325"/>
                  </a:cubicBezTo>
                  <a:cubicBezTo>
                    <a:pt x="108650" y="646470"/>
                    <a:pt x="254705" y="426943"/>
                    <a:pt x="451701" y="268153"/>
                  </a:cubicBezTo>
                  <a:cubicBezTo>
                    <a:pt x="569435" y="172950"/>
                    <a:pt x="705426" y="99388"/>
                    <a:pt x="853440" y="53613"/>
                  </a:cubicBezTo>
                  <a:cubicBezTo>
                    <a:pt x="960220" y="20751"/>
                    <a:pt x="1073413" y="2138"/>
                    <a:pt x="1190523" y="356"/>
                  </a:cubicBezTo>
                  <a:lnTo>
                    <a:pt x="1190523" y="356"/>
                  </a:lnTo>
                  <a:cubicBezTo>
                    <a:pt x="1190612" y="356"/>
                    <a:pt x="1190791" y="356"/>
                    <a:pt x="1190880" y="356"/>
                  </a:cubicBezTo>
                  <a:cubicBezTo>
                    <a:pt x="1193017" y="356"/>
                    <a:pt x="1195154" y="178"/>
                    <a:pt x="1197203" y="178"/>
                  </a:cubicBezTo>
                  <a:cubicBezTo>
                    <a:pt x="1201656" y="178"/>
                    <a:pt x="1206109" y="0"/>
                    <a:pt x="1210650" y="0"/>
                  </a:cubicBezTo>
                  <a:cubicBezTo>
                    <a:pt x="1234696" y="0"/>
                    <a:pt x="1258742" y="713"/>
                    <a:pt x="1282520" y="2226"/>
                  </a:cubicBezTo>
                  <a:cubicBezTo>
                    <a:pt x="1294365" y="2761"/>
                    <a:pt x="1306031" y="3562"/>
                    <a:pt x="1317787" y="4809"/>
                  </a:cubicBezTo>
                  <a:cubicBezTo>
                    <a:pt x="1331057" y="5878"/>
                    <a:pt x="1344237" y="7214"/>
                    <a:pt x="1357507" y="8906"/>
                  </a:cubicBezTo>
                  <a:cubicBezTo>
                    <a:pt x="1373448" y="10776"/>
                    <a:pt x="1389122" y="13003"/>
                    <a:pt x="1404796" y="15585"/>
                  </a:cubicBezTo>
                  <a:cubicBezTo>
                    <a:pt x="1411297" y="16476"/>
                    <a:pt x="1417888" y="17634"/>
                    <a:pt x="1424211" y="18702"/>
                  </a:cubicBezTo>
                  <a:cubicBezTo>
                    <a:pt x="1432315" y="20216"/>
                    <a:pt x="1440330" y="21819"/>
                    <a:pt x="1448257" y="23333"/>
                  </a:cubicBezTo>
                  <a:cubicBezTo>
                    <a:pt x="1453778" y="24402"/>
                    <a:pt x="1459389" y="25560"/>
                    <a:pt x="1464910" y="26806"/>
                  </a:cubicBezTo>
                  <a:cubicBezTo>
                    <a:pt x="1471233" y="28142"/>
                    <a:pt x="1477645" y="29567"/>
                    <a:pt x="1483969" y="31081"/>
                  </a:cubicBezTo>
                  <a:cubicBezTo>
                    <a:pt x="1491182" y="32595"/>
                    <a:pt x="1498218" y="34376"/>
                    <a:pt x="1505253" y="36247"/>
                  </a:cubicBezTo>
                  <a:cubicBezTo>
                    <a:pt x="1513180" y="38117"/>
                    <a:pt x="1521106" y="40165"/>
                    <a:pt x="1528765" y="42392"/>
                  </a:cubicBezTo>
                  <a:cubicBezTo>
                    <a:pt x="1539897" y="45330"/>
                    <a:pt x="1550940" y="48537"/>
                    <a:pt x="1561805" y="51832"/>
                  </a:cubicBezTo>
                  <a:cubicBezTo>
                    <a:pt x="1569909" y="54236"/>
                    <a:pt x="1577835" y="56641"/>
                    <a:pt x="1585672" y="59402"/>
                  </a:cubicBezTo>
                  <a:cubicBezTo>
                    <a:pt x="1601525" y="64567"/>
                    <a:pt x="1617288" y="69910"/>
                    <a:pt x="1632606" y="75699"/>
                  </a:cubicBezTo>
                  <a:cubicBezTo>
                    <a:pt x="1639998" y="78460"/>
                    <a:pt x="1647211" y="81221"/>
                    <a:pt x="1654425" y="84160"/>
                  </a:cubicBezTo>
                  <a:cubicBezTo>
                    <a:pt x="1662707" y="87455"/>
                    <a:pt x="1670901" y="90661"/>
                    <a:pt x="1679183" y="94312"/>
                  </a:cubicBezTo>
                  <a:cubicBezTo>
                    <a:pt x="1694501" y="100635"/>
                    <a:pt x="1709463" y="107404"/>
                    <a:pt x="1724246" y="114439"/>
                  </a:cubicBezTo>
                  <a:cubicBezTo>
                    <a:pt x="1731460" y="117734"/>
                    <a:pt x="1738674" y="121119"/>
                    <a:pt x="1745709" y="124770"/>
                  </a:cubicBezTo>
                  <a:cubicBezTo>
                    <a:pt x="1747401" y="125661"/>
                    <a:pt x="1749183" y="126284"/>
                    <a:pt x="1750874" y="127353"/>
                  </a:cubicBezTo>
                  <a:cubicBezTo>
                    <a:pt x="1757554" y="130648"/>
                    <a:pt x="1764144" y="134032"/>
                    <a:pt x="1770824" y="137505"/>
                  </a:cubicBezTo>
                  <a:cubicBezTo>
                    <a:pt x="1781154" y="142849"/>
                    <a:pt x="1791485" y="148548"/>
                    <a:pt x="1801637" y="154337"/>
                  </a:cubicBezTo>
                  <a:cubicBezTo>
                    <a:pt x="1807337" y="157454"/>
                    <a:pt x="1812948" y="160660"/>
                    <a:pt x="1818647" y="163955"/>
                  </a:cubicBezTo>
                  <a:cubicBezTo>
                    <a:pt x="1825505" y="167874"/>
                    <a:pt x="1832273" y="171882"/>
                    <a:pt x="1838953" y="176156"/>
                  </a:cubicBezTo>
                  <a:cubicBezTo>
                    <a:pt x="1845810" y="180253"/>
                    <a:pt x="1852489" y="184439"/>
                    <a:pt x="1859080" y="188713"/>
                  </a:cubicBezTo>
                  <a:cubicBezTo>
                    <a:pt x="1868876" y="194858"/>
                    <a:pt x="1878672" y="201270"/>
                    <a:pt x="1888112" y="207772"/>
                  </a:cubicBezTo>
                  <a:cubicBezTo>
                    <a:pt x="1895860" y="212937"/>
                    <a:pt x="1903787" y="218459"/>
                    <a:pt x="1911357" y="223891"/>
                  </a:cubicBezTo>
                  <a:cubicBezTo>
                    <a:pt x="1919283" y="229413"/>
                    <a:pt x="1927209" y="235201"/>
                    <a:pt x="1934868" y="241079"/>
                  </a:cubicBezTo>
                  <a:cubicBezTo>
                    <a:pt x="1942616" y="246779"/>
                    <a:pt x="1950364" y="252746"/>
                    <a:pt x="1957934" y="258802"/>
                  </a:cubicBezTo>
                  <a:cubicBezTo>
                    <a:pt x="1964613" y="264145"/>
                    <a:pt x="1971381" y="269489"/>
                    <a:pt x="1977883" y="274832"/>
                  </a:cubicBezTo>
                  <a:cubicBezTo>
                    <a:pt x="1986343" y="281690"/>
                    <a:pt x="1994536" y="288725"/>
                    <a:pt x="2002819" y="295939"/>
                  </a:cubicBezTo>
                  <a:cubicBezTo>
                    <a:pt x="2010211" y="302262"/>
                    <a:pt x="2017424" y="308674"/>
                    <a:pt x="2024460" y="315175"/>
                  </a:cubicBezTo>
                  <a:cubicBezTo>
                    <a:pt x="2031673" y="321676"/>
                    <a:pt x="2038709" y="328445"/>
                    <a:pt x="2045745" y="335124"/>
                  </a:cubicBezTo>
                  <a:cubicBezTo>
                    <a:pt x="2052780" y="341804"/>
                    <a:pt x="2059638" y="348572"/>
                    <a:pt x="2066584" y="355429"/>
                  </a:cubicBezTo>
                  <a:cubicBezTo>
                    <a:pt x="2073441" y="362287"/>
                    <a:pt x="2080121" y="369144"/>
                    <a:pt x="2086889" y="376269"/>
                  </a:cubicBezTo>
                  <a:cubicBezTo>
                    <a:pt x="2087602" y="376803"/>
                    <a:pt x="2088136" y="377516"/>
                    <a:pt x="2088759" y="378139"/>
                  </a:cubicBezTo>
                  <a:cubicBezTo>
                    <a:pt x="2101495" y="391587"/>
                    <a:pt x="2113874" y="405302"/>
                    <a:pt x="2126075" y="419373"/>
                  </a:cubicBezTo>
                  <a:cubicBezTo>
                    <a:pt x="2151723" y="448940"/>
                    <a:pt x="2175769" y="479754"/>
                    <a:pt x="2198301" y="511726"/>
                  </a:cubicBezTo>
                  <a:cubicBezTo>
                    <a:pt x="2208809" y="526331"/>
                    <a:pt x="2218784" y="541115"/>
                    <a:pt x="2228580" y="556255"/>
                  </a:cubicBezTo>
                  <a:cubicBezTo>
                    <a:pt x="2229471" y="557590"/>
                    <a:pt x="2230272" y="559015"/>
                    <a:pt x="2231163" y="560351"/>
                  </a:cubicBezTo>
                  <a:cubicBezTo>
                    <a:pt x="2236150" y="568277"/>
                    <a:pt x="2241137" y="576203"/>
                    <a:pt x="2245947" y="584219"/>
                  </a:cubicBezTo>
                  <a:cubicBezTo>
                    <a:pt x="2251112" y="592501"/>
                    <a:pt x="2256099" y="600873"/>
                    <a:pt x="2260908" y="609511"/>
                  </a:cubicBezTo>
                  <a:cubicBezTo>
                    <a:pt x="2269547" y="624473"/>
                    <a:pt x="2277740" y="639612"/>
                    <a:pt x="2285666" y="654930"/>
                  </a:cubicBezTo>
                  <a:cubicBezTo>
                    <a:pt x="2288961" y="661253"/>
                    <a:pt x="2292167" y="667666"/>
                    <a:pt x="2295284" y="673989"/>
                  </a:cubicBezTo>
                  <a:cubicBezTo>
                    <a:pt x="2298579" y="680490"/>
                    <a:pt x="2301786" y="687258"/>
                    <a:pt x="2304903" y="693760"/>
                  </a:cubicBezTo>
                  <a:cubicBezTo>
                    <a:pt x="2307841" y="699816"/>
                    <a:pt x="2310781" y="705961"/>
                    <a:pt x="2313541" y="712195"/>
                  </a:cubicBezTo>
                  <a:cubicBezTo>
                    <a:pt x="2316658" y="718874"/>
                    <a:pt x="2319597" y="725731"/>
                    <a:pt x="2322447" y="732678"/>
                  </a:cubicBezTo>
                  <a:cubicBezTo>
                    <a:pt x="2323337" y="734370"/>
                    <a:pt x="2323961" y="736151"/>
                    <a:pt x="2324673" y="737843"/>
                  </a:cubicBezTo>
                  <a:cubicBezTo>
                    <a:pt x="2325742" y="740070"/>
                    <a:pt x="2326722" y="742474"/>
                    <a:pt x="2327790" y="744879"/>
                  </a:cubicBezTo>
                  <a:cubicBezTo>
                    <a:pt x="2329126" y="748352"/>
                    <a:pt x="2330729" y="751914"/>
                    <a:pt x="2332065" y="755388"/>
                  </a:cubicBezTo>
                  <a:cubicBezTo>
                    <a:pt x="2334826" y="762067"/>
                    <a:pt x="2337409" y="768835"/>
                    <a:pt x="2339991" y="775693"/>
                  </a:cubicBezTo>
                  <a:cubicBezTo>
                    <a:pt x="2342218" y="781392"/>
                    <a:pt x="2344444" y="787003"/>
                    <a:pt x="2346671" y="792881"/>
                  </a:cubicBezTo>
                  <a:cubicBezTo>
                    <a:pt x="2347739" y="795820"/>
                    <a:pt x="2348719" y="798937"/>
                    <a:pt x="2349788" y="801787"/>
                  </a:cubicBezTo>
                  <a:cubicBezTo>
                    <a:pt x="2352014" y="807843"/>
                    <a:pt x="2354062" y="813988"/>
                    <a:pt x="2356111" y="820043"/>
                  </a:cubicBezTo>
                  <a:cubicBezTo>
                    <a:pt x="2362167" y="837588"/>
                    <a:pt x="2367777" y="855132"/>
                    <a:pt x="2372765" y="872944"/>
                  </a:cubicBezTo>
                  <a:cubicBezTo>
                    <a:pt x="2374635" y="879089"/>
                    <a:pt x="2376416" y="885145"/>
                    <a:pt x="2378108" y="891379"/>
                  </a:cubicBezTo>
                  <a:cubicBezTo>
                    <a:pt x="2381403" y="903580"/>
                    <a:pt x="2384609" y="915781"/>
                    <a:pt x="2387548" y="928160"/>
                  </a:cubicBezTo>
                  <a:cubicBezTo>
                    <a:pt x="2389062" y="934216"/>
                    <a:pt x="2390487" y="940361"/>
                    <a:pt x="2391823" y="946416"/>
                  </a:cubicBezTo>
                  <a:cubicBezTo>
                    <a:pt x="2393070" y="952294"/>
                    <a:pt x="2394406" y="958083"/>
                    <a:pt x="2395563" y="963960"/>
                  </a:cubicBezTo>
                  <a:cubicBezTo>
                    <a:pt x="2397255" y="972243"/>
                    <a:pt x="2398858" y="980436"/>
                    <a:pt x="2400373" y="988719"/>
                  </a:cubicBezTo>
                  <a:cubicBezTo>
                    <a:pt x="2401708" y="996288"/>
                    <a:pt x="2403133" y="1003680"/>
                    <a:pt x="2404291" y="1011250"/>
                  </a:cubicBezTo>
                  <a:cubicBezTo>
                    <a:pt x="2405627" y="1019532"/>
                    <a:pt x="2407052" y="1027726"/>
                    <a:pt x="2408210" y="1036008"/>
                  </a:cubicBezTo>
                  <a:cubicBezTo>
                    <a:pt x="2409100" y="1042064"/>
                    <a:pt x="2409902" y="1047853"/>
                    <a:pt x="2410614" y="1053909"/>
                  </a:cubicBezTo>
                  <a:cubicBezTo>
                    <a:pt x="2411683" y="1060766"/>
                    <a:pt x="2412484" y="1067802"/>
                    <a:pt x="2413197" y="1074837"/>
                  </a:cubicBezTo>
                  <a:cubicBezTo>
                    <a:pt x="2414266" y="1083120"/>
                    <a:pt x="2415067" y="1091491"/>
                    <a:pt x="2415779" y="1099774"/>
                  </a:cubicBezTo>
                  <a:cubicBezTo>
                    <a:pt x="2416848" y="1111262"/>
                    <a:pt x="2417828" y="1123018"/>
                    <a:pt x="2418540" y="1134685"/>
                  </a:cubicBezTo>
                  <a:cubicBezTo>
                    <a:pt x="2419074" y="1142967"/>
                    <a:pt x="2419609" y="1151338"/>
                    <a:pt x="2419876" y="1159798"/>
                  </a:cubicBezTo>
                  <a:lnTo>
                    <a:pt x="2419876" y="1159977"/>
                  </a:lnTo>
                  <a:cubicBezTo>
                    <a:pt x="2420856" y="1177432"/>
                    <a:pt x="2421212" y="1195333"/>
                    <a:pt x="2421212" y="121341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6" name="Google Shape;1196;p51"/>
            <p:cNvSpPr/>
            <p:nvPr/>
          </p:nvSpPr>
          <p:spPr>
            <a:xfrm>
              <a:off x="1630387" y="3334465"/>
              <a:ext cx="510736" cy="891598"/>
            </a:xfrm>
            <a:custGeom>
              <a:rect b="b" l="l" r="r" t="t"/>
              <a:pathLst>
                <a:path extrusionOk="0" h="2148428" w="1230688">
                  <a:moveTo>
                    <a:pt x="1230689" y="1219645"/>
                  </a:moveTo>
                  <a:cubicBezTo>
                    <a:pt x="1230689" y="1302291"/>
                    <a:pt x="1222139" y="1383155"/>
                    <a:pt x="1205841" y="1461170"/>
                  </a:cubicBezTo>
                  <a:cubicBezTo>
                    <a:pt x="1190613" y="1535266"/>
                    <a:pt x="1168348" y="1607135"/>
                    <a:pt x="1139672" y="1675710"/>
                  </a:cubicBezTo>
                  <a:cubicBezTo>
                    <a:pt x="1063171" y="1859792"/>
                    <a:pt x="941429" y="2021699"/>
                    <a:pt x="787983" y="2148428"/>
                  </a:cubicBezTo>
                  <a:lnTo>
                    <a:pt x="787804" y="2148250"/>
                  </a:lnTo>
                  <a:lnTo>
                    <a:pt x="787804" y="2148072"/>
                  </a:lnTo>
                  <a:cubicBezTo>
                    <a:pt x="750311" y="2102831"/>
                    <a:pt x="712907" y="2057678"/>
                    <a:pt x="675948" y="2012259"/>
                  </a:cubicBezTo>
                  <a:cubicBezTo>
                    <a:pt x="645490" y="1975300"/>
                    <a:pt x="615389" y="1938341"/>
                    <a:pt x="585465" y="1901204"/>
                  </a:cubicBezTo>
                  <a:cubicBezTo>
                    <a:pt x="390073" y="1659323"/>
                    <a:pt x="199222" y="1414236"/>
                    <a:pt x="12201" y="1166300"/>
                  </a:cubicBezTo>
                  <a:cubicBezTo>
                    <a:pt x="10331" y="1164073"/>
                    <a:pt x="8639" y="1161669"/>
                    <a:pt x="6857" y="1159443"/>
                  </a:cubicBezTo>
                  <a:cubicBezTo>
                    <a:pt x="6857" y="1159264"/>
                    <a:pt x="6679" y="1159264"/>
                    <a:pt x="6679" y="1159086"/>
                  </a:cubicBezTo>
                  <a:cubicBezTo>
                    <a:pt x="4453" y="1156147"/>
                    <a:pt x="2226" y="1153208"/>
                    <a:pt x="0" y="1150358"/>
                  </a:cubicBezTo>
                  <a:lnTo>
                    <a:pt x="0" y="0"/>
                  </a:lnTo>
                  <a:cubicBezTo>
                    <a:pt x="2226" y="0"/>
                    <a:pt x="4453" y="178"/>
                    <a:pt x="6679" y="178"/>
                  </a:cubicBezTo>
                  <a:cubicBezTo>
                    <a:pt x="508252" y="13270"/>
                    <a:pt x="936531" y="310811"/>
                    <a:pt x="1126313" y="732322"/>
                  </a:cubicBezTo>
                  <a:cubicBezTo>
                    <a:pt x="1127204" y="734014"/>
                    <a:pt x="1127827" y="735795"/>
                    <a:pt x="1128539" y="737487"/>
                  </a:cubicBezTo>
                  <a:cubicBezTo>
                    <a:pt x="1129608" y="739714"/>
                    <a:pt x="1130587" y="742118"/>
                    <a:pt x="1131656" y="744522"/>
                  </a:cubicBezTo>
                  <a:cubicBezTo>
                    <a:pt x="1132992" y="747996"/>
                    <a:pt x="1134595" y="751558"/>
                    <a:pt x="1135931" y="755031"/>
                  </a:cubicBezTo>
                  <a:cubicBezTo>
                    <a:pt x="1135931" y="755120"/>
                    <a:pt x="1136020" y="755120"/>
                    <a:pt x="1136020" y="755209"/>
                  </a:cubicBezTo>
                  <a:cubicBezTo>
                    <a:pt x="1196936" y="898325"/>
                    <a:pt x="1230689" y="1055067"/>
                    <a:pt x="1230689" y="121964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7" name="Google Shape;1197;p51"/>
            <p:cNvSpPr/>
            <p:nvPr/>
          </p:nvSpPr>
          <p:spPr>
            <a:xfrm>
              <a:off x="1630424" y="3334392"/>
              <a:ext cx="510218" cy="481279"/>
            </a:xfrm>
            <a:custGeom>
              <a:rect b="b" l="l" r="r" t="t"/>
              <a:pathLst>
                <a:path extrusionOk="0" h="1159709" w="1229441">
                  <a:moveTo>
                    <a:pt x="1229442" y="1159709"/>
                  </a:moveTo>
                  <a:cubicBezTo>
                    <a:pt x="1201299" y="514486"/>
                    <a:pt x="667666" y="0"/>
                    <a:pt x="13448" y="0"/>
                  </a:cubicBezTo>
                  <a:cubicBezTo>
                    <a:pt x="8995" y="0"/>
                    <a:pt x="4453" y="89"/>
                    <a:pt x="0" y="178"/>
                  </a:cubicBezTo>
                  <a:lnTo>
                    <a:pt x="0" y="1159709"/>
                  </a:lnTo>
                  <a:lnTo>
                    <a:pt x="1229442" y="1159709"/>
                  </a:ln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8" name="Google Shape;1198;p51"/>
            <p:cNvSpPr/>
            <p:nvPr/>
          </p:nvSpPr>
          <p:spPr>
            <a:xfrm>
              <a:off x="1136573" y="3334355"/>
              <a:ext cx="1004803" cy="1007131"/>
            </a:xfrm>
            <a:custGeom>
              <a:rect b="b" l="l" r="r" t="t"/>
              <a:pathLst>
                <a:path extrusionOk="0" h="2426822" w="2421211">
                  <a:moveTo>
                    <a:pt x="2421212" y="1213411"/>
                  </a:moveTo>
                  <a:cubicBezTo>
                    <a:pt x="2421212" y="1298372"/>
                    <a:pt x="2412484" y="1381374"/>
                    <a:pt x="2395741" y="1461437"/>
                  </a:cubicBezTo>
                  <a:cubicBezTo>
                    <a:pt x="2380423" y="1535711"/>
                    <a:pt x="2358248" y="1607402"/>
                    <a:pt x="2330106" y="1675977"/>
                  </a:cubicBezTo>
                  <a:cubicBezTo>
                    <a:pt x="2253962" y="1860772"/>
                    <a:pt x="2133645" y="2022678"/>
                    <a:pt x="1982157" y="2148339"/>
                  </a:cubicBezTo>
                  <a:lnTo>
                    <a:pt x="1982157" y="2148517"/>
                  </a:lnTo>
                  <a:cubicBezTo>
                    <a:pt x="1903430" y="2213797"/>
                    <a:pt x="1816243" y="2269368"/>
                    <a:pt x="1722554" y="2313185"/>
                  </a:cubicBezTo>
                  <a:cubicBezTo>
                    <a:pt x="1566970" y="2386034"/>
                    <a:pt x="1393575" y="2426822"/>
                    <a:pt x="1210650" y="2426822"/>
                  </a:cubicBezTo>
                  <a:cubicBezTo>
                    <a:pt x="598023" y="2426822"/>
                    <a:pt x="91640" y="1970580"/>
                    <a:pt x="11310" y="1378791"/>
                  </a:cubicBezTo>
                  <a:cubicBezTo>
                    <a:pt x="3740" y="1324822"/>
                    <a:pt x="0" y="1269428"/>
                    <a:pt x="0" y="1213411"/>
                  </a:cubicBezTo>
                  <a:cubicBezTo>
                    <a:pt x="0" y="1179569"/>
                    <a:pt x="1336" y="1145994"/>
                    <a:pt x="4275" y="1112865"/>
                  </a:cubicBezTo>
                  <a:cubicBezTo>
                    <a:pt x="10153" y="1039303"/>
                    <a:pt x="22710" y="967612"/>
                    <a:pt x="41234" y="898325"/>
                  </a:cubicBezTo>
                  <a:cubicBezTo>
                    <a:pt x="108650" y="646470"/>
                    <a:pt x="254705" y="426943"/>
                    <a:pt x="451701" y="268153"/>
                  </a:cubicBezTo>
                  <a:cubicBezTo>
                    <a:pt x="569435" y="172950"/>
                    <a:pt x="705426" y="99388"/>
                    <a:pt x="853440" y="53613"/>
                  </a:cubicBezTo>
                  <a:cubicBezTo>
                    <a:pt x="960220" y="20751"/>
                    <a:pt x="1073413" y="2138"/>
                    <a:pt x="1190523" y="356"/>
                  </a:cubicBezTo>
                  <a:lnTo>
                    <a:pt x="1190523" y="356"/>
                  </a:lnTo>
                  <a:cubicBezTo>
                    <a:pt x="1190612" y="356"/>
                    <a:pt x="1190791" y="356"/>
                    <a:pt x="1190880" y="356"/>
                  </a:cubicBezTo>
                  <a:cubicBezTo>
                    <a:pt x="1193017" y="356"/>
                    <a:pt x="1195154" y="178"/>
                    <a:pt x="1197203" y="178"/>
                  </a:cubicBezTo>
                  <a:cubicBezTo>
                    <a:pt x="1201656" y="178"/>
                    <a:pt x="1206109" y="0"/>
                    <a:pt x="1210650" y="0"/>
                  </a:cubicBezTo>
                  <a:cubicBezTo>
                    <a:pt x="1234696" y="0"/>
                    <a:pt x="1258742" y="713"/>
                    <a:pt x="1282520" y="2226"/>
                  </a:cubicBezTo>
                  <a:cubicBezTo>
                    <a:pt x="1294365" y="2761"/>
                    <a:pt x="1306031" y="3562"/>
                    <a:pt x="1317787" y="4809"/>
                  </a:cubicBezTo>
                  <a:cubicBezTo>
                    <a:pt x="1331057" y="5878"/>
                    <a:pt x="1344237" y="7214"/>
                    <a:pt x="1357507" y="8906"/>
                  </a:cubicBezTo>
                  <a:cubicBezTo>
                    <a:pt x="1373448" y="10776"/>
                    <a:pt x="1389122" y="13003"/>
                    <a:pt x="1404796" y="15585"/>
                  </a:cubicBezTo>
                  <a:cubicBezTo>
                    <a:pt x="1411297" y="16476"/>
                    <a:pt x="1417888" y="17634"/>
                    <a:pt x="1424211" y="18702"/>
                  </a:cubicBezTo>
                  <a:cubicBezTo>
                    <a:pt x="1432315" y="20216"/>
                    <a:pt x="1440330" y="21819"/>
                    <a:pt x="1448257" y="23333"/>
                  </a:cubicBezTo>
                  <a:cubicBezTo>
                    <a:pt x="1453778" y="24402"/>
                    <a:pt x="1459389" y="25560"/>
                    <a:pt x="1464910" y="26806"/>
                  </a:cubicBezTo>
                  <a:cubicBezTo>
                    <a:pt x="1471233" y="28142"/>
                    <a:pt x="1477645" y="29567"/>
                    <a:pt x="1483969" y="31081"/>
                  </a:cubicBezTo>
                  <a:cubicBezTo>
                    <a:pt x="1491182" y="32595"/>
                    <a:pt x="1498218" y="34376"/>
                    <a:pt x="1505253" y="36247"/>
                  </a:cubicBezTo>
                  <a:cubicBezTo>
                    <a:pt x="1513180" y="38117"/>
                    <a:pt x="1521106" y="40165"/>
                    <a:pt x="1528765" y="42392"/>
                  </a:cubicBezTo>
                  <a:cubicBezTo>
                    <a:pt x="1539897" y="45330"/>
                    <a:pt x="1550940" y="48537"/>
                    <a:pt x="1561805" y="51832"/>
                  </a:cubicBezTo>
                  <a:cubicBezTo>
                    <a:pt x="1569909" y="54236"/>
                    <a:pt x="1577835" y="56641"/>
                    <a:pt x="1585672" y="59402"/>
                  </a:cubicBezTo>
                  <a:cubicBezTo>
                    <a:pt x="1601525" y="64567"/>
                    <a:pt x="1617288" y="69910"/>
                    <a:pt x="1632606" y="75699"/>
                  </a:cubicBezTo>
                  <a:cubicBezTo>
                    <a:pt x="1639998" y="78460"/>
                    <a:pt x="1647211" y="81221"/>
                    <a:pt x="1654425" y="84160"/>
                  </a:cubicBezTo>
                  <a:cubicBezTo>
                    <a:pt x="1662707" y="87455"/>
                    <a:pt x="1670901" y="90661"/>
                    <a:pt x="1679183" y="94312"/>
                  </a:cubicBezTo>
                  <a:cubicBezTo>
                    <a:pt x="1694501" y="100635"/>
                    <a:pt x="1709463" y="107404"/>
                    <a:pt x="1724246" y="114439"/>
                  </a:cubicBezTo>
                  <a:cubicBezTo>
                    <a:pt x="1731460" y="117734"/>
                    <a:pt x="1738674" y="121119"/>
                    <a:pt x="1745709" y="124770"/>
                  </a:cubicBezTo>
                  <a:cubicBezTo>
                    <a:pt x="1747401" y="125661"/>
                    <a:pt x="1749183" y="126284"/>
                    <a:pt x="1750874" y="127353"/>
                  </a:cubicBezTo>
                  <a:cubicBezTo>
                    <a:pt x="1757554" y="130648"/>
                    <a:pt x="1764144" y="134032"/>
                    <a:pt x="1770824" y="137505"/>
                  </a:cubicBezTo>
                  <a:cubicBezTo>
                    <a:pt x="1781154" y="142849"/>
                    <a:pt x="1791485" y="148548"/>
                    <a:pt x="1801637" y="154337"/>
                  </a:cubicBezTo>
                  <a:cubicBezTo>
                    <a:pt x="1807337" y="157454"/>
                    <a:pt x="1812948" y="160660"/>
                    <a:pt x="1818647" y="163955"/>
                  </a:cubicBezTo>
                  <a:cubicBezTo>
                    <a:pt x="1825505" y="167874"/>
                    <a:pt x="1832273" y="171882"/>
                    <a:pt x="1838953" y="176156"/>
                  </a:cubicBezTo>
                  <a:cubicBezTo>
                    <a:pt x="1845810" y="180253"/>
                    <a:pt x="1852489" y="184439"/>
                    <a:pt x="1859080" y="188713"/>
                  </a:cubicBezTo>
                  <a:cubicBezTo>
                    <a:pt x="1868876" y="194858"/>
                    <a:pt x="1878672" y="201270"/>
                    <a:pt x="1888112" y="207772"/>
                  </a:cubicBezTo>
                  <a:cubicBezTo>
                    <a:pt x="1895860" y="212937"/>
                    <a:pt x="1903787" y="218459"/>
                    <a:pt x="1911357" y="223891"/>
                  </a:cubicBezTo>
                  <a:cubicBezTo>
                    <a:pt x="1919283" y="229413"/>
                    <a:pt x="1927209" y="235201"/>
                    <a:pt x="1934868" y="241079"/>
                  </a:cubicBezTo>
                  <a:cubicBezTo>
                    <a:pt x="1942616" y="246779"/>
                    <a:pt x="1950364" y="252746"/>
                    <a:pt x="1957934" y="258802"/>
                  </a:cubicBezTo>
                  <a:cubicBezTo>
                    <a:pt x="1964613" y="264145"/>
                    <a:pt x="1971381" y="269489"/>
                    <a:pt x="1977883" y="274832"/>
                  </a:cubicBezTo>
                  <a:cubicBezTo>
                    <a:pt x="1986343" y="281690"/>
                    <a:pt x="1994536" y="288725"/>
                    <a:pt x="2002819" y="295939"/>
                  </a:cubicBezTo>
                  <a:cubicBezTo>
                    <a:pt x="2010211" y="302262"/>
                    <a:pt x="2017424" y="308674"/>
                    <a:pt x="2024460" y="315175"/>
                  </a:cubicBezTo>
                  <a:cubicBezTo>
                    <a:pt x="2031673" y="321676"/>
                    <a:pt x="2038709" y="328445"/>
                    <a:pt x="2045745" y="335124"/>
                  </a:cubicBezTo>
                  <a:cubicBezTo>
                    <a:pt x="2052780" y="341804"/>
                    <a:pt x="2059638" y="348572"/>
                    <a:pt x="2066584" y="355429"/>
                  </a:cubicBezTo>
                  <a:cubicBezTo>
                    <a:pt x="2073441" y="362287"/>
                    <a:pt x="2080121" y="369144"/>
                    <a:pt x="2086889" y="376269"/>
                  </a:cubicBezTo>
                  <a:cubicBezTo>
                    <a:pt x="2087602" y="376803"/>
                    <a:pt x="2088136" y="377516"/>
                    <a:pt x="2088759" y="378139"/>
                  </a:cubicBezTo>
                  <a:cubicBezTo>
                    <a:pt x="2101495" y="391587"/>
                    <a:pt x="2113874" y="405302"/>
                    <a:pt x="2126075" y="419373"/>
                  </a:cubicBezTo>
                  <a:cubicBezTo>
                    <a:pt x="2151723" y="448940"/>
                    <a:pt x="2175769" y="479754"/>
                    <a:pt x="2198301" y="511726"/>
                  </a:cubicBezTo>
                  <a:cubicBezTo>
                    <a:pt x="2208809" y="526331"/>
                    <a:pt x="2218784" y="541115"/>
                    <a:pt x="2228580" y="556255"/>
                  </a:cubicBezTo>
                  <a:cubicBezTo>
                    <a:pt x="2229471" y="557590"/>
                    <a:pt x="2230272" y="559015"/>
                    <a:pt x="2231163" y="560351"/>
                  </a:cubicBezTo>
                  <a:cubicBezTo>
                    <a:pt x="2236150" y="568277"/>
                    <a:pt x="2241137" y="576203"/>
                    <a:pt x="2245947" y="584219"/>
                  </a:cubicBezTo>
                  <a:cubicBezTo>
                    <a:pt x="2251112" y="592501"/>
                    <a:pt x="2256099" y="600873"/>
                    <a:pt x="2260908" y="609511"/>
                  </a:cubicBezTo>
                  <a:cubicBezTo>
                    <a:pt x="2269547" y="624473"/>
                    <a:pt x="2277740" y="639612"/>
                    <a:pt x="2285666" y="654930"/>
                  </a:cubicBezTo>
                  <a:cubicBezTo>
                    <a:pt x="2288961" y="661253"/>
                    <a:pt x="2292167" y="667666"/>
                    <a:pt x="2295284" y="673989"/>
                  </a:cubicBezTo>
                  <a:cubicBezTo>
                    <a:pt x="2298579" y="680490"/>
                    <a:pt x="2301786" y="687258"/>
                    <a:pt x="2304903" y="693760"/>
                  </a:cubicBezTo>
                  <a:cubicBezTo>
                    <a:pt x="2307841" y="699816"/>
                    <a:pt x="2310781" y="705961"/>
                    <a:pt x="2313541" y="712195"/>
                  </a:cubicBezTo>
                  <a:cubicBezTo>
                    <a:pt x="2316658" y="718874"/>
                    <a:pt x="2319597" y="725731"/>
                    <a:pt x="2322447" y="732678"/>
                  </a:cubicBezTo>
                  <a:cubicBezTo>
                    <a:pt x="2323337" y="734370"/>
                    <a:pt x="2323961" y="736151"/>
                    <a:pt x="2324673" y="737843"/>
                  </a:cubicBezTo>
                  <a:cubicBezTo>
                    <a:pt x="2325742" y="740070"/>
                    <a:pt x="2326722" y="742474"/>
                    <a:pt x="2327790" y="744879"/>
                  </a:cubicBezTo>
                  <a:cubicBezTo>
                    <a:pt x="2329126" y="748352"/>
                    <a:pt x="2330729" y="751914"/>
                    <a:pt x="2332065" y="755388"/>
                  </a:cubicBezTo>
                  <a:cubicBezTo>
                    <a:pt x="2334826" y="762067"/>
                    <a:pt x="2337409" y="768835"/>
                    <a:pt x="2339991" y="775693"/>
                  </a:cubicBezTo>
                  <a:cubicBezTo>
                    <a:pt x="2342218" y="781392"/>
                    <a:pt x="2344444" y="787003"/>
                    <a:pt x="2346671" y="792881"/>
                  </a:cubicBezTo>
                  <a:cubicBezTo>
                    <a:pt x="2347739" y="795820"/>
                    <a:pt x="2348719" y="798937"/>
                    <a:pt x="2349788" y="801787"/>
                  </a:cubicBezTo>
                  <a:cubicBezTo>
                    <a:pt x="2352014" y="807843"/>
                    <a:pt x="2354062" y="813988"/>
                    <a:pt x="2356111" y="820043"/>
                  </a:cubicBezTo>
                  <a:cubicBezTo>
                    <a:pt x="2362167" y="837588"/>
                    <a:pt x="2367777" y="855132"/>
                    <a:pt x="2372765" y="872944"/>
                  </a:cubicBezTo>
                  <a:cubicBezTo>
                    <a:pt x="2374635" y="879089"/>
                    <a:pt x="2376416" y="885145"/>
                    <a:pt x="2378108" y="891379"/>
                  </a:cubicBezTo>
                  <a:cubicBezTo>
                    <a:pt x="2381403" y="903580"/>
                    <a:pt x="2384609" y="915781"/>
                    <a:pt x="2387548" y="928160"/>
                  </a:cubicBezTo>
                  <a:cubicBezTo>
                    <a:pt x="2389062" y="934216"/>
                    <a:pt x="2390487" y="940361"/>
                    <a:pt x="2391823" y="946416"/>
                  </a:cubicBezTo>
                  <a:cubicBezTo>
                    <a:pt x="2393070" y="952294"/>
                    <a:pt x="2394406" y="958083"/>
                    <a:pt x="2395563" y="963960"/>
                  </a:cubicBezTo>
                  <a:cubicBezTo>
                    <a:pt x="2397255" y="972243"/>
                    <a:pt x="2398858" y="980436"/>
                    <a:pt x="2400373" y="988719"/>
                  </a:cubicBezTo>
                  <a:cubicBezTo>
                    <a:pt x="2401708" y="996288"/>
                    <a:pt x="2403133" y="1003680"/>
                    <a:pt x="2404291" y="1011250"/>
                  </a:cubicBezTo>
                  <a:cubicBezTo>
                    <a:pt x="2405627" y="1019532"/>
                    <a:pt x="2407052" y="1027726"/>
                    <a:pt x="2408210" y="1036008"/>
                  </a:cubicBezTo>
                  <a:cubicBezTo>
                    <a:pt x="2409100" y="1042064"/>
                    <a:pt x="2409902" y="1047853"/>
                    <a:pt x="2410614" y="1053909"/>
                  </a:cubicBezTo>
                  <a:cubicBezTo>
                    <a:pt x="2411683" y="1060766"/>
                    <a:pt x="2412484" y="1067802"/>
                    <a:pt x="2413197" y="1074837"/>
                  </a:cubicBezTo>
                  <a:cubicBezTo>
                    <a:pt x="2414266" y="1083120"/>
                    <a:pt x="2415067" y="1091491"/>
                    <a:pt x="2415779" y="1099774"/>
                  </a:cubicBezTo>
                  <a:cubicBezTo>
                    <a:pt x="2416848" y="1111262"/>
                    <a:pt x="2417828" y="1123018"/>
                    <a:pt x="2418540" y="1134685"/>
                  </a:cubicBezTo>
                  <a:cubicBezTo>
                    <a:pt x="2419074" y="1142967"/>
                    <a:pt x="2419609" y="1151338"/>
                    <a:pt x="2419876" y="1159798"/>
                  </a:cubicBezTo>
                  <a:lnTo>
                    <a:pt x="2419876" y="1159977"/>
                  </a:lnTo>
                  <a:cubicBezTo>
                    <a:pt x="2420856" y="1177432"/>
                    <a:pt x="2421212" y="1195333"/>
                    <a:pt x="2421212" y="121341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99" name="Google Shape;1199;p51"/>
            <p:cNvSpPr/>
            <p:nvPr/>
          </p:nvSpPr>
          <p:spPr>
            <a:xfrm>
              <a:off x="1630424" y="3334502"/>
              <a:ext cx="510218" cy="481168"/>
            </a:xfrm>
            <a:custGeom>
              <a:rect b="b" l="l" r="r" t="t"/>
              <a:pathLst>
                <a:path extrusionOk="0" h="1159441" w="1229441">
                  <a:moveTo>
                    <a:pt x="1229442" y="1159442"/>
                  </a:moveTo>
                  <a:lnTo>
                    <a:pt x="0" y="1159442"/>
                  </a:lnTo>
                  <a:lnTo>
                    <a:pt x="356"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0" name="Google Shape;1200;p51"/>
            <p:cNvSpPr/>
            <p:nvPr/>
          </p:nvSpPr>
          <p:spPr>
            <a:xfrm>
              <a:off x="1630424" y="3815425"/>
              <a:ext cx="328528" cy="410318"/>
            </a:xfrm>
            <a:custGeom>
              <a:rect b="b" l="l" r="r" t="t"/>
              <a:pathLst>
                <a:path extrusionOk="0" h="988718" w="791633">
                  <a:moveTo>
                    <a:pt x="791634" y="988719"/>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1" name="Google Shape;1201;p51"/>
            <p:cNvSpPr/>
            <p:nvPr/>
          </p:nvSpPr>
          <p:spPr>
            <a:xfrm>
              <a:off x="1147728" y="3298744"/>
              <a:ext cx="399711" cy="88997"/>
            </a:xfrm>
            <a:custGeom>
              <a:rect b="b" l="l" r="r" t="t"/>
              <a:pathLst>
                <a:path extrusionOk="0" h="214450" w="963159">
                  <a:moveTo>
                    <a:pt x="856112" y="214451"/>
                  </a:moveTo>
                  <a:lnTo>
                    <a:pt x="107047" y="214451"/>
                  </a:lnTo>
                  <a:cubicBezTo>
                    <a:pt x="48180" y="214451"/>
                    <a:pt x="0" y="166182"/>
                    <a:pt x="0" y="107225"/>
                  </a:cubicBezTo>
                  <a:lnTo>
                    <a:pt x="0" y="107225"/>
                  </a:lnTo>
                  <a:cubicBezTo>
                    <a:pt x="0" y="48269"/>
                    <a:pt x="48180" y="0"/>
                    <a:pt x="107047" y="0"/>
                  </a:cubicBezTo>
                  <a:lnTo>
                    <a:pt x="856112" y="0"/>
                  </a:lnTo>
                  <a:cubicBezTo>
                    <a:pt x="914979" y="0"/>
                    <a:pt x="963159" y="48269"/>
                    <a:pt x="963159" y="107225"/>
                  </a:cubicBezTo>
                  <a:lnTo>
                    <a:pt x="963159" y="107225"/>
                  </a:lnTo>
                  <a:cubicBezTo>
                    <a:pt x="963070" y="166182"/>
                    <a:pt x="914979" y="214451"/>
                    <a:pt x="856112" y="214451"/>
                  </a:cubicBezTo>
                  <a:close/>
                </a:path>
              </a:pathLst>
            </a:custGeom>
            <a:solidFill>
              <a:schemeClr val="dk2"/>
            </a:solid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2" name="Google Shape;1202;p51"/>
            <p:cNvSpPr/>
            <p:nvPr/>
          </p:nvSpPr>
          <p:spPr>
            <a:xfrm>
              <a:off x="809247" y="3707006"/>
              <a:ext cx="399711" cy="88997"/>
            </a:xfrm>
            <a:custGeom>
              <a:rect b="b" l="l" r="r" t="t"/>
              <a:pathLst>
                <a:path extrusionOk="0" h="214451" w="963159">
                  <a:moveTo>
                    <a:pt x="856112" y="214451"/>
                  </a:moveTo>
                  <a:lnTo>
                    <a:pt x="107047" y="214451"/>
                  </a:lnTo>
                  <a:cubicBezTo>
                    <a:pt x="48180" y="214451"/>
                    <a:pt x="0" y="166181"/>
                    <a:pt x="0" y="107225"/>
                  </a:cubicBezTo>
                  <a:lnTo>
                    <a:pt x="0" y="107225"/>
                  </a:lnTo>
                  <a:cubicBezTo>
                    <a:pt x="0" y="48269"/>
                    <a:pt x="48180" y="0"/>
                    <a:pt x="107047" y="0"/>
                  </a:cubicBezTo>
                  <a:lnTo>
                    <a:pt x="856112" y="0"/>
                  </a:lnTo>
                  <a:cubicBezTo>
                    <a:pt x="914979" y="0"/>
                    <a:pt x="963159" y="48269"/>
                    <a:pt x="963159" y="107225"/>
                  </a:cubicBezTo>
                  <a:lnTo>
                    <a:pt x="963159" y="107225"/>
                  </a:lnTo>
                  <a:cubicBezTo>
                    <a:pt x="963159" y="166181"/>
                    <a:pt x="914979" y="214451"/>
                    <a:pt x="856112" y="214451"/>
                  </a:cubicBezTo>
                  <a:close/>
                </a:path>
              </a:pathLst>
            </a:custGeom>
            <a:solidFill>
              <a:schemeClr val="dk2"/>
            </a:solid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3" name="Google Shape;1203;p51"/>
            <p:cNvSpPr/>
            <p:nvPr/>
          </p:nvSpPr>
          <p:spPr>
            <a:xfrm>
              <a:off x="1957787" y="3940578"/>
              <a:ext cx="399711" cy="88997"/>
            </a:xfrm>
            <a:custGeom>
              <a:rect b="b" l="l" r="r" t="t"/>
              <a:pathLst>
                <a:path extrusionOk="0" h="214451" w="963159">
                  <a:moveTo>
                    <a:pt x="856112" y="214451"/>
                  </a:moveTo>
                  <a:lnTo>
                    <a:pt x="107047" y="214451"/>
                  </a:lnTo>
                  <a:cubicBezTo>
                    <a:pt x="48180" y="214451"/>
                    <a:pt x="0" y="166182"/>
                    <a:pt x="0" y="107226"/>
                  </a:cubicBezTo>
                  <a:lnTo>
                    <a:pt x="0" y="107226"/>
                  </a:lnTo>
                  <a:cubicBezTo>
                    <a:pt x="0" y="48270"/>
                    <a:pt x="48180" y="0"/>
                    <a:pt x="107047" y="0"/>
                  </a:cubicBezTo>
                  <a:lnTo>
                    <a:pt x="856112" y="0"/>
                  </a:lnTo>
                  <a:cubicBezTo>
                    <a:pt x="914979" y="0"/>
                    <a:pt x="963159" y="48270"/>
                    <a:pt x="963159" y="107226"/>
                  </a:cubicBezTo>
                  <a:lnTo>
                    <a:pt x="963159" y="107226"/>
                  </a:lnTo>
                  <a:cubicBezTo>
                    <a:pt x="963159" y="166182"/>
                    <a:pt x="914979" y="214451"/>
                    <a:pt x="856112" y="214451"/>
                  </a:cubicBezTo>
                  <a:close/>
                </a:path>
              </a:pathLst>
            </a:custGeom>
            <a:solidFill>
              <a:schemeClr val="dk2"/>
            </a:solid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4" name="Google Shape;1204;p51"/>
            <p:cNvSpPr/>
            <p:nvPr/>
          </p:nvSpPr>
          <p:spPr>
            <a:xfrm>
              <a:off x="1523815" y="3382377"/>
              <a:ext cx="262963" cy="210481"/>
            </a:xfrm>
            <a:custGeom>
              <a:rect b="b" l="l" r="r" t="t"/>
              <a:pathLst>
                <a:path extrusionOk="0" h="507183" w="633645">
                  <a:moveTo>
                    <a:pt x="0" y="0"/>
                  </a:moveTo>
                  <a:lnTo>
                    <a:pt x="633646" y="50718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5" name="Google Shape;1205;p51"/>
            <p:cNvSpPr/>
            <p:nvPr/>
          </p:nvSpPr>
          <p:spPr>
            <a:xfrm>
              <a:off x="1050133" y="3795958"/>
              <a:ext cx="271685" cy="172561"/>
            </a:xfrm>
            <a:custGeom>
              <a:rect b="b" l="l" r="r" t="t"/>
              <a:pathLst>
                <a:path extrusionOk="0" h="415810" w="654663">
                  <a:moveTo>
                    <a:pt x="0" y="0"/>
                  </a:moveTo>
                  <a:lnTo>
                    <a:pt x="654663" y="415811"/>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6" name="Google Shape;1206;p51"/>
            <p:cNvSpPr/>
            <p:nvPr/>
          </p:nvSpPr>
          <p:spPr>
            <a:xfrm>
              <a:off x="1835884" y="3905190"/>
              <a:ext cx="132571" cy="51151"/>
            </a:xfrm>
            <a:custGeom>
              <a:rect b="b" l="l" r="r" t="t"/>
              <a:pathLst>
                <a:path extrusionOk="0" h="123255" w="319449">
                  <a:moveTo>
                    <a:pt x="319450" y="123256"/>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07" name="Google Shape;1207;p51"/>
          <p:cNvGrpSpPr/>
          <p:nvPr/>
        </p:nvGrpSpPr>
        <p:grpSpPr>
          <a:xfrm>
            <a:off x="6748799" y="2483522"/>
            <a:ext cx="1168346" cy="1029528"/>
            <a:chOff x="834883" y="1677555"/>
            <a:chExt cx="1168346" cy="1029528"/>
          </a:xfrm>
        </p:grpSpPr>
        <p:sp>
          <p:nvSpPr>
            <p:cNvPr id="1208" name="Google Shape;1208;p51"/>
            <p:cNvSpPr/>
            <p:nvPr/>
          </p:nvSpPr>
          <p:spPr>
            <a:xfrm>
              <a:off x="834883" y="2557394"/>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09" name="Google Shape;1209;p51"/>
            <p:cNvSpPr/>
            <p:nvPr/>
          </p:nvSpPr>
          <p:spPr>
            <a:xfrm>
              <a:off x="834883" y="2409116"/>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0" name="Google Shape;1210;p51"/>
            <p:cNvSpPr/>
            <p:nvPr/>
          </p:nvSpPr>
          <p:spPr>
            <a:xfrm>
              <a:off x="834883" y="2260876"/>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1" name="Google Shape;1211;p51"/>
            <p:cNvSpPr/>
            <p:nvPr/>
          </p:nvSpPr>
          <p:spPr>
            <a:xfrm>
              <a:off x="834883" y="2112598"/>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2" name="Google Shape;1212;p51"/>
            <p:cNvSpPr/>
            <p:nvPr/>
          </p:nvSpPr>
          <p:spPr>
            <a:xfrm>
              <a:off x="834883" y="1964321"/>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3" name="Google Shape;1213;p51"/>
            <p:cNvSpPr/>
            <p:nvPr/>
          </p:nvSpPr>
          <p:spPr>
            <a:xfrm>
              <a:off x="834883" y="1816080"/>
              <a:ext cx="1168346" cy="3696"/>
            </a:xfrm>
            <a:custGeom>
              <a:rect b="b" l="l" r="r" t="t"/>
              <a:pathLst>
                <a:path extrusionOk="0" h="8905" w="2815292">
                  <a:moveTo>
                    <a:pt x="0" y="0"/>
                  </a:moveTo>
                  <a:lnTo>
                    <a:pt x="2815292"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4" name="Google Shape;1214;p51"/>
            <p:cNvSpPr/>
            <p:nvPr/>
          </p:nvSpPr>
          <p:spPr>
            <a:xfrm>
              <a:off x="979171"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5" name="Google Shape;1215;p51"/>
            <p:cNvSpPr/>
            <p:nvPr/>
          </p:nvSpPr>
          <p:spPr>
            <a:xfrm>
              <a:off x="1125528"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6" name="Google Shape;1216;p51"/>
            <p:cNvSpPr/>
            <p:nvPr/>
          </p:nvSpPr>
          <p:spPr>
            <a:xfrm>
              <a:off x="1271847"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7" name="Google Shape;1217;p51"/>
            <p:cNvSpPr/>
            <p:nvPr/>
          </p:nvSpPr>
          <p:spPr>
            <a:xfrm>
              <a:off x="1418203"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8" name="Google Shape;1218;p51"/>
            <p:cNvSpPr/>
            <p:nvPr/>
          </p:nvSpPr>
          <p:spPr>
            <a:xfrm>
              <a:off x="1564523"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19" name="Google Shape;1219;p51"/>
            <p:cNvSpPr/>
            <p:nvPr/>
          </p:nvSpPr>
          <p:spPr>
            <a:xfrm>
              <a:off x="1710879"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0" name="Google Shape;1220;p51"/>
            <p:cNvSpPr/>
            <p:nvPr/>
          </p:nvSpPr>
          <p:spPr>
            <a:xfrm>
              <a:off x="1857236" y="1677555"/>
              <a:ext cx="3696" cy="1029528"/>
            </a:xfrm>
            <a:custGeom>
              <a:rect b="b" l="l" r="r" t="t"/>
              <a:pathLst>
                <a:path extrusionOk="0" h="2480791" w="8905">
                  <a:moveTo>
                    <a:pt x="0" y="248079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1" name="Google Shape;1221;p51"/>
            <p:cNvSpPr/>
            <p:nvPr/>
          </p:nvSpPr>
          <p:spPr>
            <a:xfrm>
              <a:off x="865765" y="2045600"/>
              <a:ext cx="991978" cy="613840"/>
            </a:xfrm>
            <a:custGeom>
              <a:rect b="b" l="l" r="r" t="t"/>
              <a:pathLst>
                <a:path extrusionOk="0" h="1479133" w="2390308">
                  <a:moveTo>
                    <a:pt x="0" y="1479133"/>
                  </a:moveTo>
                  <a:lnTo>
                    <a:pt x="524372" y="689102"/>
                  </a:lnTo>
                  <a:cubicBezTo>
                    <a:pt x="566763" y="625248"/>
                    <a:pt x="665528" y="645998"/>
                    <a:pt x="678620" y="721608"/>
                  </a:cubicBezTo>
                  <a:cubicBezTo>
                    <a:pt x="686724" y="768631"/>
                    <a:pt x="724395" y="791964"/>
                    <a:pt x="762156" y="791964"/>
                  </a:cubicBezTo>
                  <a:cubicBezTo>
                    <a:pt x="800362" y="791964"/>
                    <a:pt x="838656" y="767918"/>
                    <a:pt x="846048" y="720005"/>
                  </a:cubicBezTo>
                  <a:lnTo>
                    <a:pt x="945437" y="72021"/>
                  </a:lnTo>
                  <a:cubicBezTo>
                    <a:pt x="958083" y="-10179"/>
                    <a:pt x="1069049" y="-27011"/>
                    <a:pt x="1105562" y="47620"/>
                  </a:cubicBezTo>
                  <a:lnTo>
                    <a:pt x="1619425" y="1100104"/>
                  </a:lnTo>
                  <a:cubicBezTo>
                    <a:pt x="1648191" y="1159149"/>
                    <a:pt x="1730302" y="1164403"/>
                    <a:pt x="1766460" y="1109544"/>
                  </a:cubicBezTo>
                  <a:lnTo>
                    <a:pt x="2390309" y="16152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2" name="Google Shape;1222;p51"/>
            <p:cNvSpPr/>
            <p:nvPr/>
          </p:nvSpPr>
          <p:spPr>
            <a:xfrm>
              <a:off x="834883" y="1677555"/>
              <a:ext cx="1168346" cy="1028604"/>
            </a:xfrm>
            <a:custGeom>
              <a:rect b="b" l="l" r="r" t="t"/>
              <a:pathLst>
                <a:path extrusionOk="0" h="2478564" w="2815292">
                  <a:moveTo>
                    <a:pt x="2500562" y="2478565"/>
                  </a:moveTo>
                  <a:lnTo>
                    <a:pt x="314730" y="2478565"/>
                  </a:lnTo>
                  <a:cubicBezTo>
                    <a:pt x="141602" y="2478565"/>
                    <a:pt x="0" y="2336963"/>
                    <a:pt x="0" y="2163835"/>
                  </a:cubicBezTo>
                  <a:lnTo>
                    <a:pt x="0" y="314730"/>
                  </a:lnTo>
                  <a:cubicBezTo>
                    <a:pt x="0" y="141602"/>
                    <a:pt x="141602" y="0"/>
                    <a:pt x="314730" y="0"/>
                  </a:cubicBezTo>
                  <a:lnTo>
                    <a:pt x="2500562" y="0"/>
                  </a:lnTo>
                  <a:cubicBezTo>
                    <a:pt x="2673691" y="0"/>
                    <a:pt x="2815292" y="141602"/>
                    <a:pt x="2815292" y="314730"/>
                  </a:cubicBezTo>
                  <a:lnTo>
                    <a:pt x="2815292" y="2163835"/>
                  </a:lnTo>
                  <a:cubicBezTo>
                    <a:pt x="2815292" y="2336963"/>
                    <a:pt x="2673691" y="2478565"/>
                    <a:pt x="2500562" y="2478565"/>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3" name="Google Shape;1223;p51"/>
            <p:cNvSpPr/>
            <p:nvPr/>
          </p:nvSpPr>
          <p:spPr>
            <a:xfrm>
              <a:off x="1822004" y="2077354"/>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4" name="Google Shape;1224;p51"/>
            <p:cNvSpPr/>
            <p:nvPr/>
          </p:nvSpPr>
          <p:spPr>
            <a:xfrm>
              <a:off x="1531729" y="2485579"/>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5" name="Google Shape;1225;p51"/>
            <p:cNvSpPr/>
            <p:nvPr/>
          </p:nvSpPr>
          <p:spPr>
            <a:xfrm>
              <a:off x="1237554" y="2011279"/>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6" name="Google Shape;1226;p51"/>
            <p:cNvSpPr/>
            <p:nvPr/>
          </p:nvSpPr>
          <p:spPr>
            <a:xfrm>
              <a:off x="1085929" y="2280829"/>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27" name="Google Shape;1227;p51"/>
          <p:cNvGrpSpPr/>
          <p:nvPr/>
        </p:nvGrpSpPr>
        <p:grpSpPr>
          <a:xfrm>
            <a:off x="4784440" y="1138345"/>
            <a:ext cx="1213156" cy="1020847"/>
            <a:chOff x="2389542" y="1660747"/>
            <a:chExt cx="1263441" cy="1063161"/>
          </a:xfrm>
        </p:grpSpPr>
        <p:sp>
          <p:nvSpPr>
            <p:cNvPr id="1228" name="Google Shape;1228;p51"/>
            <p:cNvSpPr/>
            <p:nvPr/>
          </p:nvSpPr>
          <p:spPr>
            <a:xfrm>
              <a:off x="2471068" y="2534232"/>
              <a:ext cx="622684" cy="55290"/>
            </a:xfrm>
            <a:custGeom>
              <a:rect b="b" l="l" r="r" t="t"/>
              <a:pathLst>
                <a:path extrusionOk="0" h="133230" w="1500444">
                  <a:moveTo>
                    <a:pt x="1433918" y="133230"/>
                  </a:moveTo>
                  <a:lnTo>
                    <a:pt x="66615" y="133230"/>
                  </a:lnTo>
                  <a:cubicBezTo>
                    <a:pt x="29834" y="133230"/>
                    <a:pt x="0" y="103396"/>
                    <a:pt x="0" y="66615"/>
                  </a:cubicBezTo>
                  <a:lnTo>
                    <a:pt x="0" y="66615"/>
                  </a:lnTo>
                  <a:cubicBezTo>
                    <a:pt x="0" y="29834"/>
                    <a:pt x="29834" y="0"/>
                    <a:pt x="66615" y="0"/>
                  </a:cubicBezTo>
                  <a:lnTo>
                    <a:pt x="1433829" y="0"/>
                  </a:lnTo>
                  <a:cubicBezTo>
                    <a:pt x="1470610" y="0"/>
                    <a:pt x="1500444" y="29834"/>
                    <a:pt x="1500444" y="66615"/>
                  </a:cubicBezTo>
                  <a:lnTo>
                    <a:pt x="1500444" y="66615"/>
                  </a:lnTo>
                  <a:cubicBezTo>
                    <a:pt x="1500533" y="103396"/>
                    <a:pt x="1470699" y="133230"/>
                    <a:pt x="1433918" y="1332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29" name="Google Shape;1229;p51"/>
            <p:cNvSpPr/>
            <p:nvPr/>
          </p:nvSpPr>
          <p:spPr>
            <a:xfrm>
              <a:off x="2872754" y="2534232"/>
              <a:ext cx="576264" cy="55290"/>
            </a:xfrm>
            <a:custGeom>
              <a:rect b="b" l="l" r="r" t="t"/>
              <a:pathLst>
                <a:path extrusionOk="0" h="133230" w="1388588">
                  <a:moveTo>
                    <a:pt x="1321973" y="133230"/>
                  </a:moveTo>
                  <a:lnTo>
                    <a:pt x="66616" y="133230"/>
                  </a:lnTo>
                  <a:cubicBezTo>
                    <a:pt x="29835" y="133230"/>
                    <a:pt x="0" y="103396"/>
                    <a:pt x="0" y="66615"/>
                  </a:cubicBezTo>
                  <a:lnTo>
                    <a:pt x="0" y="66615"/>
                  </a:lnTo>
                  <a:cubicBezTo>
                    <a:pt x="0" y="29834"/>
                    <a:pt x="29835" y="0"/>
                    <a:pt x="66616" y="0"/>
                  </a:cubicBezTo>
                  <a:lnTo>
                    <a:pt x="1321973" y="0"/>
                  </a:lnTo>
                  <a:cubicBezTo>
                    <a:pt x="1358754" y="0"/>
                    <a:pt x="1388588" y="29834"/>
                    <a:pt x="1388588" y="66615"/>
                  </a:cubicBezTo>
                  <a:lnTo>
                    <a:pt x="1388588" y="66615"/>
                  </a:lnTo>
                  <a:cubicBezTo>
                    <a:pt x="1388588" y="103396"/>
                    <a:pt x="1358754" y="133230"/>
                    <a:pt x="1321973" y="1332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0" name="Google Shape;1230;p51"/>
            <p:cNvSpPr/>
            <p:nvPr/>
          </p:nvSpPr>
          <p:spPr>
            <a:xfrm>
              <a:off x="2471068" y="2386841"/>
              <a:ext cx="736000" cy="55290"/>
            </a:xfrm>
            <a:custGeom>
              <a:rect b="b" l="l" r="r" t="t"/>
              <a:pathLst>
                <a:path extrusionOk="0" h="133230" w="1773495">
                  <a:moveTo>
                    <a:pt x="1706969" y="133230"/>
                  </a:moveTo>
                  <a:lnTo>
                    <a:pt x="66615" y="133230"/>
                  </a:lnTo>
                  <a:cubicBezTo>
                    <a:pt x="29834" y="133230"/>
                    <a:pt x="0" y="103396"/>
                    <a:pt x="0" y="66615"/>
                  </a:cubicBezTo>
                  <a:lnTo>
                    <a:pt x="0" y="66615"/>
                  </a:lnTo>
                  <a:cubicBezTo>
                    <a:pt x="0" y="29834"/>
                    <a:pt x="29834" y="0"/>
                    <a:pt x="66615" y="0"/>
                  </a:cubicBezTo>
                  <a:lnTo>
                    <a:pt x="1706880" y="0"/>
                  </a:lnTo>
                  <a:cubicBezTo>
                    <a:pt x="1743661" y="0"/>
                    <a:pt x="1773495" y="29834"/>
                    <a:pt x="1773495" y="66615"/>
                  </a:cubicBezTo>
                  <a:lnTo>
                    <a:pt x="1773495" y="66615"/>
                  </a:lnTo>
                  <a:cubicBezTo>
                    <a:pt x="1773585" y="103396"/>
                    <a:pt x="1743750" y="133230"/>
                    <a:pt x="1706969" y="1332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1" name="Google Shape;1231;p51"/>
            <p:cNvSpPr/>
            <p:nvPr/>
          </p:nvSpPr>
          <p:spPr>
            <a:xfrm>
              <a:off x="3020957" y="2386841"/>
              <a:ext cx="280186" cy="55290"/>
            </a:xfrm>
            <a:custGeom>
              <a:rect b="b" l="l" r="r" t="t"/>
              <a:pathLst>
                <a:path extrusionOk="0" h="133230" w="675146">
                  <a:moveTo>
                    <a:pt x="608531" y="133230"/>
                  </a:moveTo>
                  <a:lnTo>
                    <a:pt x="66616" y="133230"/>
                  </a:lnTo>
                  <a:cubicBezTo>
                    <a:pt x="29835" y="133230"/>
                    <a:pt x="0" y="103396"/>
                    <a:pt x="0" y="66615"/>
                  </a:cubicBezTo>
                  <a:lnTo>
                    <a:pt x="0" y="66615"/>
                  </a:lnTo>
                  <a:cubicBezTo>
                    <a:pt x="0" y="29834"/>
                    <a:pt x="29835" y="0"/>
                    <a:pt x="66616" y="0"/>
                  </a:cubicBezTo>
                  <a:lnTo>
                    <a:pt x="608531" y="0"/>
                  </a:lnTo>
                  <a:cubicBezTo>
                    <a:pt x="645312" y="0"/>
                    <a:pt x="675146" y="29834"/>
                    <a:pt x="675146" y="66615"/>
                  </a:cubicBezTo>
                  <a:lnTo>
                    <a:pt x="675146" y="66615"/>
                  </a:lnTo>
                  <a:cubicBezTo>
                    <a:pt x="675146" y="103396"/>
                    <a:pt x="645312" y="133230"/>
                    <a:pt x="608531" y="13323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2" name="Google Shape;1232;p51"/>
            <p:cNvSpPr/>
            <p:nvPr/>
          </p:nvSpPr>
          <p:spPr>
            <a:xfrm>
              <a:off x="2471068" y="2250311"/>
              <a:ext cx="940901" cy="55290"/>
            </a:xfrm>
            <a:custGeom>
              <a:rect b="b" l="l" r="r" t="t"/>
              <a:pathLst>
                <a:path extrusionOk="0" h="133230" w="2267231">
                  <a:moveTo>
                    <a:pt x="2200616" y="133230"/>
                  </a:moveTo>
                  <a:lnTo>
                    <a:pt x="66615" y="133230"/>
                  </a:lnTo>
                  <a:cubicBezTo>
                    <a:pt x="29834" y="133230"/>
                    <a:pt x="0" y="103396"/>
                    <a:pt x="0" y="66615"/>
                  </a:cubicBezTo>
                  <a:lnTo>
                    <a:pt x="0" y="66615"/>
                  </a:lnTo>
                  <a:cubicBezTo>
                    <a:pt x="0" y="29834"/>
                    <a:pt x="29834" y="0"/>
                    <a:pt x="66615" y="0"/>
                  </a:cubicBezTo>
                  <a:lnTo>
                    <a:pt x="2200616" y="0"/>
                  </a:lnTo>
                  <a:cubicBezTo>
                    <a:pt x="2237397" y="0"/>
                    <a:pt x="2267231" y="29834"/>
                    <a:pt x="2267231" y="66615"/>
                  </a:cubicBezTo>
                  <a:lnTo>
                    <a:pt x="2267231" y="66615"/>
                  </a:lnTo>
                  <a:cubicBezTo>
                    <a:pt x="2267231" y="103396"/>
                    <a:pt x="2237397" y="133230"/>
                    <a:pt x="2200616" y="1332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3" name="Google Shape;1233;p51"/>
            <p:cNvSpPr/>
            <p:nvPr/>
          </p:nvSpPr>
          <p:spPr>
            <a:xfrm>
              <a:off x="2988894" y="2250311"/>
              <a:ext cx="487341" cy="55290"/>
            </a:xfrm>
            <a:custGeom>
              <a:rect b="b" l="l" r="r" t="t"/>
              <a:pathLst>
                <a:path extrusionOk="0" h="133230" w="1174315">
                  <a:moveTo>
                    <a:pt x="1107700" y="133230"/>
                  </a:moveTo>
                  <a:lnTo>
                    <a:pt x="66616" y="133230"/>
                  </a:lnTo>
                  <a:cubicBezTo>
                    <a:pt x="29835" y="133230"/>
                    <a:pt x="0" y="103396"/>
                    <a:pt x="0" y="66615"/>
                  </a:cubicBezTo>
                  <a:lnTo>
                    <a:pt x="0" y="66615"/>
                  </a:lnTo>
                  <a:cubicBezTo>
                    <a:pt x="0" y="29834"/>
                    <a:pt x="29835" y="0"/>
                    <a:pt x="66616" y="0"/>
                  </a:cubicBezTo>
                  <a:lnTo>
                    <a:pt x="1107700" y="0"/>
                  </a:lnTo>
                  <a:cubicBezTo>
                    <a:pt x="1144481" y="0"/>
                    <a:pt x="1174315" y="29834"/>
                    <a:pt x="1174315" y="66615"/>
                  </a:cubicBezTo>
                  <a:lnTo>
                    <a:pt x="1174315" y="66615"/>
                  </a:lnTo>
                  <a:cubicBezTo>
                    <a:pt x="1174315" y="103396"/>
                    <a:pt x="1144481" y="133230"/>
                    <a:pt x="1107700" y="1332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4" name="Google Shape;1234;p51"/>
            <p:cNvSpPr/>
            <p:nvPr/>
          </p:nvSpPr>
          <p:spPr>
            <a:xfrm>
              <a:off x="2471068" y="2102920"/>
              <a:ext cx="429389" cy="55290"/>
            </a:xfrm>
            <a:custGeom>
              <a:rect b="b" l="l" r="r" t="t"/>
              <a:pathLst>
                <a:path extrusionOk="0" h="133230" w="1034672">
                  <a:moveTo>
                    <a:pt x="968057" y="133230"/>
                  </a:moveTo>
                  <a:lnTo>
                    <a:pt x="66615" y="133230"/>
                  </a:lnTo>
                  <a:cubicBezTo>
                    <a:pt x="29834" y="133230"/>
                    <a:pt x="0" y="103396"/>
                    <a:pt x="0" y="66615"/>
                  </a:cubicBezTo>
                  <a:lnTo>
                    <a:pt x="0" y="66615"/>
                  </a:lnTo>
                  <a:cubicBezTo>
                    <a:pt x="0" y="29834"/>
                    <a:pt x="29834" y="0"/>
                    <a:pt x="66615" y="0"/>
                  </a:cubicBezTo>
                  <a:lnTo>
                    <a:pt x="968057" y="0"/>
                  </a:lnTo>
                  <a:cubicBezTo>
                    <a:pt x="1004838" y="0"/>
                    <a:pt x="1034672" y="29834"/>
                    <a:pt x="1034672" y="66615"/>
                  </a:cubicBezTo>
                  <a:lnTo>
                    <a:pt x="1034672" y="66615"/>
                  </a:lnTo>
                  <a:cubicBezTo>
                    <a:pt x="1034672" y="103396"/>
                    <a:pt x="1004838" y="133230"/>
                    <a:pt x="968057" y="13323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5" name="Google Shape;1235;p51"/>
            <p:cNvSpPr/>
            <p:nvPr/>
          </p:nvSpPr>
          <p:spPr>
            <a:xfrm>
              <a:off x="2727764" y="2102920"/>
              <a:ext cx="172561" cy="55290"/>
            </a:xfrm>
            <a:custGeom>
              <a:rect b="b" l="l" r="r" t="t"/>
              <a:pathLst>
                <a:path extrusionOk="0" h="133230" w="415810">
                  <a:moveTo>
                    <a:pt x="349195" y="133230"/>
                  </a:moveTo>
                  <a:lnTo>
                    <a:pt x="66616" y="133230"/>
                  </a:lnTo>
                  <a:cubicBezTo>
                    <a:pt x="29835" y="133230"/>
                    <a:pt x="0" y="103396"/>
                    <a:pt x="0" y="66615"/>
                  </a:cubicBezTo>
                  <a:lnTo>
                    <a:pt x="0" y="66615"/>
                  </a:lnTo>
                  <a:cubicBezTo>
                    <a:pt x="0" y="29834"/>
                    <a:pt x="29835" y="0"/>
                    <a:pt x="66616" y="0"/>
                  </a:cubicBezTo>
                  <a:lnTo>
                    <a:pt x="349195" y="0"/>
                  </a:lnTo>
                  <a:cubicBezTo>
                    <a:pt x="385976" y="0"/>
                    <a:pt x="415810" y="29834"/>
                    <a:pt x="415810" y="66615"/>
                  </a:cubicBezTo>
                  <a:lnTo>
                    <a:pt x="415810" y="66615"/>
                  </a:lnTo>
                  <a:cubicBezTo>
                    <a:pt x="415810" y="103396"/>
                    <a:pt x="385976" y="133230"/>
                    <a:pt x="349195" y="133230"/>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6" name="Google Shape;1236;p51"/>
            <p:cNvSpPr/>
            <p:nvPr/>
          </p:nvSpPr>
          <p:spPr>
            <a:xfrm>
              <a:off x="2471068" y="1966389"/>
              <a:ext cx="655060" cy="55290"/>
            </a:xfrm>
            <a:custGeom>
              <a:rect b="b" l="l" r="r" t="t"/>
              <a:pathLst>
                <a:path extrusionOk="0" h="133230" w="1578458">
                  <a:moveTo>
                    <a:pt x="1511844" y="133230"/>
                  </a:moveTo>
                  <a:lnTo>
                    <a:pt x="66615" y="133230"/>
                  </a:lnTo>
                  <a:cubicBezTo>
                    <a:pt x="29834" y="133230"/>
                    <a:pt x="0" y="103396"/>
                    <a:pt x="0" y="66615"/>
                  </a:cubicBezTo>
                  <a:lnTo>
                    <a:pt x="0" y="66615"/>
                  </a:lnTo>
                  <a:cubicBezTo>
                    <a:pt x="0" y="29834"/>
                    <a:pt x="29834" y="0"/>
                    <a:pt x="66615" y="0"/>
                  </a:cubicBezTo>
                  <a:lnTo>
                    <a:pt x="1511844" y="0"/>
                  </a:lnTo>
                  <a:cubicBezTo>
                    <a:pt x="1548625" y="0"/>
                    <a:pt x="1578459" y="29834"/>
                    <a:pt x="1578459" y="66615"/>
                  </a:cubicBezTo>
                  <a:lnTo>
                    <a:pt x="1578459" y="66615"/>
                  </a:lnTo>
                  <a:cubicBezTo>
                    <a:pt x="1578548" y="103396"/>
                    <a:pt x="1548714" y="133230"/>
                    <a:pt x="1511844" y="133230"/>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7" name="Google Shape;1237;p51"/>
            <p:cNvSpPr/>
            <p:nvPr/>
          </p:nvSpPr>
          <p:spPr>
            <a:xfrm>
              <a:off x="2880364" y="1966389"/>
              <a:ext cx="579036" cy="55290"/>
            </a:xfrm>
            <a:custGeom>
              <a:rect b="b" l="l" r="r" t="t"/>
              <a:pathLst>
                <a:path extrusionOk="0" h="133230" w="1395267">
                  <a:moveTo>
                    <a:pt x="1328652" y="133230"/>
                  </a:moveTo>
                  <a:lnTo>
                    <a:pt x="66616" y="133230"/>
                  </a:lnTo>
                  <a:cubicBezTo>
                    <a:pt x="29835" y="133230"/>
                    <a:pt x="0" y="103396"/>
                    <a:pt x="0" y="66615"/>
                  </a:cubicBezTo>
                  <a:lnTo>
                    <a:pt x="0" y="66615"/>
                  </a:lnTo>
                  <a:cubicBezTo>
                    <a:pt x="0" y="29834"/>
                    <a:pt x="29835" y="0"/>
                    <a:pt x="66616" y="0"/>
                  </a:cubicBezTo>
                  <a:lnTo>
                    <a:pt x="1328652" y="0"/>
                  </a:lnTo>
                  <a:cubicBezTo>
                    <a:pt x="1365433" y="0"/>
                    <a:pt x="1395268" y="29834"/>
                    <a:pt x="1395268" y="66615"/>
                  </a:cubicBezTo>
                  <a:lnTo>
                    <a:pt x="1395268" y="66615"/>
                  </a:lnTo>
                  <a:cubicBezTo>
                    <a:pt x="1395356" y="103396"/>
                    <a:pt x="1365522" y="133230"/>
                    <a:pt x="1328652" y="13323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8" name="Google Shape;1238;p51"/>
            <p:cNvSpPr/>
            <p:nvPr/>
          </p:nvSpPr>
          <p:spPr>
            <a:xfrm>
              <a:off x="2471068" y="1818961"/>
              <a:ext cx="707172" cy="55290"/>
            </a:xfrm>
            <a:custGeom>
              <a:rect b="b" l="l" r="r" t="t"/>
              <a:pathLst>
                <a:path extrusionOk="0" h="133230" w="1704030">
                  <a:moveTo>
                    <a:pt x="1637415" y="133230"/>
                  </a:moveTo>
                  <a:lnTo>
                    <a:pt x="66615" y="133230"/>
                  </a:lnTo>
                  <a:cubicBezTo>
                    <a:pt x="29834" y="133230"/>
                    <a:pt x="0" y="103396"/>
                    <a:pt x="0" y="66615"/>
                  </a:cubicBezTo>
                  <a:lnTo>
                    <a:pt x="0" y="66615"/>
                  </a:lnTo>
                  <a:cubicBezTo>
                    <a:pt x="0" y="29834"/>
                    <a:pt x="29834" y="0"/>
                    <a:pt x="66615" y="0"/>
                  </a:cubicBezTo>
                  <a:lnTo>
                    <a:pt x="1637415" y="0"/>
                  </a:lnTo>
                  <a:cubicBezTo>
                    <a:pt x="1674196" y="0"/>
                    <a:pt x="1704030" y="29834"/>
                    <a:pt x="1704030" y="66615"/>
                  </a:cubicBezTo>
                  <a:lnTo>
                    <a:pt x="1704030" y="66615"/>
                  </a:lnTo>
                  <a:cubicBezTo>
                    <a:pt x="1704030" y="103396"/>
                    <a:pt x="1674196" y="133230"/>
                    <a:pt x="1637415" y="13323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39" name="Google Shape;1239;p51"/>
            <p:cNvSpPr/>
            <p:nvPr/>
          </p:nvSpPr>
          <p:spPr>
            <a:xfrm>
              <a:off x="2970424" y="1818961"/>
              <a:ext cx="311786" cy="55290"/>
            </a:xfrm>
            <a:custGeom>
              <a:rect b="b" l="l" r="r" t="t"/>
              <a:pathLst>
                <a:path extrusionOk="0" h="133230" w="751291">
                  <a:moveTo>
                    <a:pt x="684676" y="133230"/>
                  </a:moveTo>
                  <a:lnTo>
                    <a:pt x="66616" y="133230"/>
                  </a:lnTo>
                  <a:cubicBezTo>
                    <a:pt x="29835" y="133230"/>
                    <a:pt x="0" y="103396"/>
                    <a:pt x="0" y="66615"/>
                  </a:cubicBezTo>
                  <a:lnTo>
                    <a:pt x="0" y="66615"/>
                  </a:lnTo>
                  <a:cubicBezTo>
                    <a:pt x="0" y="29834"/>
                    <a:pt x="29835" y="0"/>
                    <a:pt x="66616" y="0"/>
                  </a:cubicBezTo>
                  <a:lnTo>
                    <a:pt x="684676" y="0"/>
                  </a:lnTo>
                  <a:cubicBezTo>
                    <a:pt x="721457" y="0"/>
                    <a:pt x="751291" y="29834"/>
                    <a:pt x="751291" y="66615"/>
                  </a:cubicBezTo>
                  <a:lnTo>
                    <a:pt x="751291" y="66615"/>
                  </a:lnTo>
                  <a:cubicBezTo>
                    <a:pt x="751291" y="103396"/>
                    <a:pt x="721457" y="133230"/>
                    <a:pt x="684676" y="133230"/>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240" name="Google Shape;1240;p51"/>
            <p:cNvGrpSpPr/>
            <p:nvPr/>
          </p:nvGrpSpPr>
          <p:grpSpPr>
            <a:xfrm>
              <a:off x="2471118" y="1818968"/>
              <a:ext cx="1099775" cy="55264"/>
              <a:chOff x="4009734" y="580934"/>
              <a:chExt cx="2651337" cy="133230"/>
            </a:xfrm>
          </p:grpSpPr>
          <p:sp>
            <p:nvSpPr>
              <p:cNvPr id="1241" name="Google Shape;1241;p51"/>
              <p:cNvSpPr/>
              <p:nvPr/>
            </p:nvSpPr>
            <p:spPr>
              <a:xfrm>
                <a:off x="4009734" y="580934"/>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2" name="Google Shape;1242;p51"/>
              <p:cNvSpPr/>
              <p:nvPr/>
            </p:nvSpPr>
            <p:spPr>
              <a:xfrm>
                <a:off x="4009734" y="580934"/>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43" name="Google Shape;1243;p51"/>
            <p:cNvGrpSpPr/>
            <p:nvPr/>
          </p:nvGrpSpPr>
          <p:grpSpPr>
            <a:xfrm>
              <a:off x="2471118" y="2534259"/>
              <a:ext cx="1099775" cy="55264"/>
              <a:chOff x="4009734" y="2305358"/>
              <a:chExt cx="2651337" cy="133230"/>
            </a:xfrm>
          </p:grpSpPr>
          <p:sp>
            <p:nvSpPr>
              <p:cNvPr id="1244" name="Google Shape;1244;p51"/>
              <p:cNvSpPr/>
              <p:nvPr/>
            </p:nvSpPr>
            <p:spPr>
              <a:xfrm>
                <a:off x="4009734" y="2305358"/>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5" name="Google Shape;1245;p51"/>
              <p:cNvSpPr/>
              <p:nvPr/>
            </p:nvSpPr>
            <p:spPr>
              <a:xfrm>
                <a:off x="4009734" y="2305358"/>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46" name="Google Shape;1246;p51"/>
            <p:cNvGrpSpPr/>
            <p:nvPr/>
          </p:nvGrpSpPr>
          <p:grpSpPr>
            <a:xfrm>
              <a:off x="2471118" y="2386864"/>
              <a:ext cx="1099775" cy="55264"/>
              <a:chOff x="4009734" y="1950018"/>
              <a:chExt cx="2651337" cy="133230"/>
            </a:xfrm>
          </p:grpSpPr>
          <p:sp>
            <p:nvSpPr>
              <p:cNvPr id="1247" name="Google Shape;1247;p51"/>
              <p:cNvSpPr/>
              <p:nvPr/>
            </p:nvSpPr>
            <p:spPr>
              <a:xfrm>
                <a:off x="4009734" y="1950018"/>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48" name="Google Shape;1248;p51"/>
              <p:cNvSpPr/>
              <p:nvPr/>
            </p:nvSpPr>
            <p:spPr>
              <a:xfrm>
                <a:off x="4009734" y="1950018"/>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49" name="Google Shape;1249;p51"/>
            <p:cNvGrpSpPr/>
            <p:nvPr/>
          </p:nvGrpSpPr>
          <p:grpSpPr>
            <a:xfrm>
              <a:off x="2471118" y="2250330"/>
              <a:ext cx="1099775" cy="55264"/>
              <a:chOff x="4009734" y="1620861"/>
              <a:chExt cx="2651337" cy="133230"/>
            </a:xfrm>
          </p:grpSpPr>
          <p:sp>
            <p:nvSpPr>
              <p:cNvPr id="1250" name="Google Shape;1250;p51"/>
              <p:cNvSpPr/>
              <p:nvPr/>
            </p:nvSpPr>
            <p:spPr>
              <a:xfrm>
                <a:off x="4009734" y="1620861"/>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1" name="Google Shape;1251;p51"/>
              <p:cNvSpPr/>
              <p:nvPr/>
            </p:nvSpPr>
            <p:spPr>
              <a:xfrm>
                <a:off x="4009734" y="1620861"/>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52" name="Google Shape;1252;p51"/>
            <p:cNvGrpSpPr/>
            <p:nvPr/>
          </p:nvGrpSpPr>
          <p:grpSpPr>
            <a:xfrm>
              <a:off x="2471118" y="2102935"/>
              <a:ext cx="1099775" cy="55264"/>
              <a:chOff x="4009734" y="1265520"/>
              <a:chExt cx="2651337" cy="133230"/>
            </a:xfrm>
          </p:grpSpPr>
          <p:sp>
            <p:nvSpPr>
              <p:cNvPr id="1253" name="Google Shape;1253;p51"/>
              <p:cNvSpPr/>
              <p:nvPr/>
            </p:nvSpPr>
            <p:spPr>
              <a:xfrm>
                <a:off x="4009734" y="1265520"/>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4" name="Google Shape;1254;p51"/>
              <p:cNvSpPr/>
              <p:nvPr/>
            </p:nvSpPr>
            <p:spPr>
              <a:xfrm>
                <a:off x="4009734" y="1265520"/>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55" name="Google Shape;1255;p51"/>
            <p:cNvGrpSpPr/>
            <p:nvPr/>
          </p:nvGrpSpPr>
          <p:grpSpPr>
            <a:xfrm>
              <a:off x="2471118" y="1966400"/>
              <a:ext cx="1099775" cy="55264"/>
              <a:chOff x="4009734" y="936363"/>
              <a:chExt cx="2651337" cy="133230"/>
            </a:xfrm>
          </p:grpSpPr>
          <p:sp>
            <p:nvSpPr>
              <p:cNvPr id="1256" name="Google Shape;1256;p51"/>
              <p:cNvSpPr/>
              <p:nvPr/>
            </p:nvSpPr>
            <p:spPr>
              <a:xfrm>
                <a:off x="4009734" y="936363"/>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7" name="Google Shape;1257;p51"/>
              <p:cNvSpPr/>
              <p:nvPr/>
            </p:nvSpPr>
            <p:spPr>
              <a:xfrm>
                <a:off x="4009734" y="936363"/>
                <a:ext cx="2651337" cy="133230"/>
              </a:xfrm>
              <a:custGeom>
                <a:rect b="b" l="l" r="r" t="t"/>
                <a:pathLst>
                  <a:path extrusionOk="0" h="133230" w="2651337">
                    <a:moveTo>
                      <a:pt x="2584722" y="133230"/>
                    </a:moveTo>
                    <a:lnTo>
                      <a:pt x="66615" y="133230"/>
                    </a:lnTo>
                    <a:cubicBezTo>
                      <a:pt x="29834" y="133230"/>
                      <a:pt x="0" y="103396"/>
                      <a:pt x="0" y="66615"/>
                    </a:cubicBezTo>
                    <a:lnTo>
                      <a:pt x="0" y="66615"/>
                    </a:lnTo>
                    <a:cubicBezTo>
                      <a:pt x="0" y="29834"/>
                      <a:pt x="29834" y="0"/>
                      <a:pt x="66615" y="0"/>
                    </a:cubicBezTo>
                    <a:lnTo>
                      <a:pt x="2584722" y="0"/>
                    </a:lnTo>
                    <a:cubicBezTo>
                      <a:pt x="2621503" y="0"/>
                      <a:pt x="2651337" y="29834"/>
                      <a:pt x="2651337" y="66615"/>
                    </a:cubicBezTo>
                    <a:lnTo>
                      <a:pt x="2651337" y="66615"/>
                    </a:lnTo>
                    <a:cubicBezTo>
                      <a:pt x="2651337" y="103396"/>
                      <a:pt x="2621503" y="133230"/>
                      <a:pt x="2584722" y="13323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58" name="Google Shape;1258;p51"/>
            <p:cNvSpPr/>
            <p:nvPr/>
          </p:nvSpPr>
          <p:spPr>
            <a:xfrm>
              <a:off x="2389542" y="1660747"/>
              <a:ext cx="1263441" cy="1063161"/>
            </a:xfrm>
            <a:custGeom>
              <a:rect b="b" l="l" r="r" t="t"/>
              <a:pathLst>
                <a:path extrusionOk="0" h="2561833" w="3044437">
                  <a:moveTo>
                    <a:pt x="2833460" y="2561834"/>
                  </a:moveTo>
                  <a:lnTo>
                    <a:pt x="210977" y="2561834"/>
                  </a:lnTo>
                  <a:cubicBezTo>
                    <a:pt x="94935" y="2561834"/>
                    <a:pt x="0" y="2466898"/>
                    <a:pt x="0" y="2350856"/>
                  </a:cubicBezTo>
                  <a:lnTo>
                    <a:pt x="0" y="210978"/>
                  </a:lnTo>
                  <a:cubicBezTo>
                    <a:pt x="0" y="94936"/>
                    <a:pt x="94935" y="0"/>
                    <a:pt x="210977" y="0"/>
                  </a:cubicBezTo>
                  <a:lnTo>
                    <a:pt x="2833460" y="0"/>
                  </a:lnTo>
                  <a:cubicBezTo>
                    <a:pt x="2949502" y="0"/>
                    <a:pt x="3044438" y="94936"/>
                    <a:pt x="3044438" y="210978"/>
                  </a:cubicBezTo>
                  <a:lnTo>
                    <a:pt x="3044438" y="2350856"/>
                  </a:lnTo>
                  <a:cubicBezTo>
                    <a:pt x="3044438" y="2466898"/>
                    <a:pt x="2949502" y="2561834"/>
                    <a:pt x="2833460" y="256183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59" name="Google Shape;1259;p51"/>
            <p:cNvSpPr/>
            <p:nvPr/>
          </p:nvSpPr>
          <p:spPr>
            <a:xfrm>
              <a:off x="2466857" y="2486247"/>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0" name="Google Shape;1260;p51"/>
            <p:cNvSpPr/>
            <p:nvPr/>
          </p:nvSpPr>
          <p:spPr>
            <a:xfrm>
              <a:off x="2466857" y="2345062"/>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1" name="Google Shape;1261;p51"/>
            <p:cNvSpPr/>
            <p:nvPr/>
          </p:nvSpPr>
          <p:spPr>
            <a:xfrm>
              <a:off x="2466857" y="2203877"/>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2" name="Google Shape;1262;p51"/>
            <p:cNvSpPr/>
            <p:nvPr/>
          </p:nvSpPr>
          <p:spPr>
            <a:xfrm>
              <a:off x="2466857" y="2062729"/>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3" name="Google Shape;1263;p51"/>
            <p:cNvSpPr/>
            <p:nvPr/>
          </p:nvSpPr>
          <p:spPr>
            <a:xfrm>
              <a:off x="2466857" y="1921544"/>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4" name="Google Shape;1264;p51"/>
            <p:cNvSpPr/>
            <p:nvPr/>
          </p:nvSpPr>
          <p:spPr>
            <a:xfrm>
              <a:off x="2466857" y="1780359"/>
              <a:ext cx="1112538" cy="3696"/>
            </a:xfrm>
            <a:custGeom>
              <a:rect b="b" l="l" r="r" t="t"/>
              <a:pathLst>
                <a:path extrusionOk="0" h="8905" w="2680815">
                  <a:moveTo>
                    <a:pt x="0" y="0"/>
                  </a:moveTo>
                  <a:lnTo>
                    <a:pt x="2680815"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5" name="Google Shape;1265;p51"/>
            <p:cNvSpPr/>
            <p:nvPr/>
          </p:nvSpPr>
          <p:spPr>
            <a:xfrm>
              <a:off x="2466857" y="2627432"/>
              <a:ext cx="1112538" cy="3696"/>
            </a:xfrm>
            <a:custGeom>
              <a:rect b="b" l="l" r="r" t="t"/>
              <a:pathLst>
                <a:path extrusionOk="0" h="8905" w="2680815">
                  <a:moveTo>
                    <a:pt x="2680815"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266" name="Google Shape;1266;p51"/>
          <p:cNvGrpSpPr/>
          <p:nvPr/>
        </p:nvGrpSpPr>
        <p:grpSpPr>
          <a:xfrm>
            <a:off x="4806845" y="2483503"/>
            <a:ext cx="1168346" cy="1029565"/>
            <a:chOff x="2807925" y="3083014"/>
            <a:chExt cx="1168346" cy="1029565"/>
          </a:xfrm>
        </p:grpSpPr>
        <p:sp>
          <p:nvSpPr>
            <p:cNvPr id="1267" name="Google Shape;1267;p51"/>
            <p:cNvSpPr/>
            <p:nvPr/>
          </p:nvSpPr>
          <p:spPr>
            <a:xfrm>
              <a:off x="2807925" y="3083014"/>
              <a:ext cx="1168346" cy="1029565"/>
            </a:xfrm>
            <a:custGeom>
              <a:rect b="b" l="l" r="r" t="t"/>
              <a:pathLst>
                <a:path extrusionOk="0" h="2480880" w="2815292">
                  <a:moveTo>
                    <a:pt x="2708423" y="2480881"/>
                  </a:moveTo>
                  <a:lnTo>
                    <a:pt x="106869" y="2480881"/>
                  </a:lnTo>
                  <a:cubicBezTo>
                    <a:pt x="48091" y="2480881"/>
                    <a:pt x="0" y="2432789"/>
                    <a:pt x="0" y="2374011"/>
                  </a:cubicBezTo>
                  <a:lnTo>
                    <a:pt x="0" y="106869"/>
                  </a:lnTo>
                  <a:cubicBezTo>
                    <a:pt x="0" y="48091"/>
                    <a:pt x="48091" y="0"/>
                    <a:pt x="106869" y="0"/>
                  </a:cubicBezTo>
                  <a:lnTo>
                    <a:pt x="2708423" y="0"/>
                  </a:lnTo>
                  <a:cubicBezTo>
                    <a:pt x="2767201" y="0"/>
                    <a:pt x="2815292" y="48091"/>
                    <a:pt x="2815292" y="106869"/>
                  </a:cubicBezTo>
                  <a:lnTo>
                    <a:pt x="2815292" y="2373922"/>
                  </a:lnTo>
                  <a:cubicBezTo>
                    <a:pt x="2815292" y="2432789"/>
                    <a:pt x="2767201" y="2480881"/>
                    <a:pt x="2708423" y="2480881"/>
                  </a:cubicBezTo>
                  <a:close/>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8" name="Google Shape;1268;p51"/>
            <p:cNvSpPr/>
            <p:nvPr/>
          </p:nvSpPr>
          <p:spPr>
            <a:xfrm>
              <a:off x="2807925" y="3962853"/>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9" name="Google Shape;1269;p51"/>
            <p:cNvSpPr/>
            <p:nvPr/>
          </p:nvSpPr>
          <p:spPr>
            <a:xfrm>
              <a:off x="2807925" y="3814613"/>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0" name="Google Shape;1270;p51"/>
            <p:cNvSpPr/>
            <p:nvPr/>
          </p:nvSpPr>
          <p:spPr>
            <a:xfrm>
              <a:off x="2807925" y="3666335"/>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1" name="Google Shape;1271;p51"/>
            <p:cNvSpPr/>
            <p:nvPr/>
          </p:nvSpPr>
          <p:spPr>
            <a:xfrm>
              <a:off x="2807925" y="3518058"/>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2" name="Google Shape;1272;p51"/>
            <p:cNvSpPr/>
            <p:nvPr/>
          </p:nvSpPr>
          <p:spPr>
            <a:xfrm>
              <a:off x="2807925" y="3369817"/>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3" name="Google Shape;1273;p51"/>
            <p:cNvSpPr/>
            <p:nvPr/>
          </p:nvSpPr>
          <p:spPr>
            <a:xfrm>
              <a:off x="2807925" y="3221540"/>
              <a:ext cx="1168346" cy="3696"/>
            </a:xfrm>
            <a:custGeom>
              <a:rect b="b" l="l" r="r" t="t"/>
              <a:pathLst>
                <a:path extrusionOk="0" h="8905" w="2815292">
                  <a:moveTo>
                    <a:pt x="0" y="0"/>
                  </a:moveTo>
                  <a:lnTo>
                    <a:pt x="2815292"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4" name="Google Shape;1274;p51"/>
            <p:cNvSpPr/>
            <p:nvPr/>
          </p:nvSpPr>
          <p:spPr>
            <a:xfrm>
              <a:off x="2952212"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5" name="Google Shape;1275;p51"/>
            <p:cNvSpPr/>
            <p:nvPr/>
          </p:nvSpPr>
          <p:spPr>
            <a:xfrm>
              <a:off x="3098569"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6" name="Google Shape;1276;p51"/>
            <p:cNvSpPr/>
            <p:nvPr/>
          </p:nvSpPr>
          <p:spPr>
            <a:xfrm>
              <a:off x="3244888"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7" name="Google Shape;1277;p51"/>
            <p:cNvSpPr/>
            <p:nvPr/>
          </p:nvSpPr>
          <p:spPr>
            <a:xfrm>
              <a:off x="3391245"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8" name="Google Shape;1278;p51"/>
            <p:cNvSpPr/>
            <p:nvPr/>
          </p:nvSpPr>
          <p:spPr>
            <a:xfrm>
              <a:off x="3537564"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9" name="Google Shape;1279;p51"/>
            <p:cNvSpPr/>
            <p:nvPr/>
          </p:nvSpPr>
          <p:spPr>
            <a:xfrm>
              <a:off x="3683920"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0" name="Google Shape;1280;p51"/>
            <p:cNvSpPr/>
            <p:nvPr/>
          </p:nvSpPr>
          <p:spPr>
            <a:xfrm>
              <a:off x="3830240" y="3083014"/>
              <a:ext cx="3696" cy="1029565"/>
            </a:xfrm>
            <a:custGeom>
              <a:rect b="b" l="l" r="r" t="t"/>
              <a:pathLst>
                <a:path extrusionOk="0" h="2480880" w="8905">
                  <a:moveTo>
                    <a:pt x="0" y="2480881"/>
                  </a:moveTo>
                  <a:lnTo>
                    <a:pt x="0"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1" name="Google Shape;1281;p51"/>
            <p:cNvSpPr/>
            <p:nvPr/>
          </p:nvSpPr>
          <p:spPr>
            <a:xfrm>
              <a:off x="2820336" y="3373437"/>
              <a:ext cx="1010420" cy="725282"/>
            </a:xfrm>
            <a:custGeom>
              <a:rect b="b" l="l" r="r" t="t"/>
              <a:pathLst>
                <a:path extrusionOk="0" h="1747668" w="2434748">
                  <a:moveTo>
                    <a:pt x="0" y="1747668"/>
                  </a:moveTo>
                  <a:lnTo>
                    <a:pt x="317936" y="1421005"/>
                  </a:lnTo>
                  <a:lnTo>
                    <a:pt x="1023540" y="1071008"/>
                  </a:lnTo>
                  <a:lnTo>
                    <a:pt x="1384402" y="706138"/>
                  </a:lnTo>
                  <a:lnTo>
                    <a:pt x="1729145" y="1087751"/>
                  </a:lnTo>
                  <a:lnTo>
                    <a:pt x="1917591" y="706138"/>
                  </a:lnTo>
                  <a:lnTo>
                    <a:pt x="2434749" y="0"/>
                  </a:lnTo>
                </a:path>
              </a:pathLst>
            </a:custGeom>
            <a:noFill/>
            <a:ln cap="flat" cmpd="sng" w="9525">
              <a:solidFill>
                <a:srgbClr val="000000"/>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2" name="Google Shape;1282;p51"/>
            <p:cNvSpPr/>
            <p:nvPr/>
          </p:nvSpPr>
          <p:spPr>
            <a:xfrm>
              <a:off x="3796867" y="3336417"/>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3" name="Google Shape;1283;p51"/>
            <p:cNvSpPr/>
            <p:nvPr/>
          </p:nvSpPr>
          <p:spPr>
            <a:xfrm>
              <a:off x="3357854" y="3632967"/>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4" name="Google Shape;1284;p51"/>
            <p:cNvSpPr/>
            <p:nvPr/>
          </p:nvSpPr>
          <p:spPr>
            <a:xfrm>
              <a:off x="3502254" y="3777367"/>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5" name="Google Shape;1285;p51"/>
            <p:cNvSpPr/>
            <p:nvPr/>
          </p:nvSpPr>
          <p:spPr>
            <a:xfrm>
              <a:off x="3211542" y="3781217"/>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86" name="Google Shape;1286;p51"/>
            <p:cNvSpPr/>
            <p:nvPr/>
          </p:nvSpPr>
          <p:spPr>
            <a:xfrm>
              <a:off x="2920217" y="3928142"/>
              <a:ext cx="70437" cy="70437"/>
            </a:xfrm>
            <a:custGeom>
              <a:rect b="b" l="l" r="r" t="t"/>
              <a:pathLst>
                <a:path extrusionOk="0" h="90304" w="90304">
                  <a:moveTo>
                    <a:pt x="90305" y="45152"/>
                  </a:moveTo>
                  <a:cubicBezTo>
                    <a:pt x="90305" y="70089"/>
                    <a:pt x="70089" y="90305"/>
                    <a:pt x="45152" y="90305"/>
                  </a:cubicBezTo>
                  <a:cubicBezTo>
                    <a:pt x="20215" y="90305"/>
                    <a:pt x="0" y="70089"/>
                    <a:pt x="0" y="45152"/>
                  </a:cubicBezTo>
                  <a:cubicBezTo>
                    <a:pt x="0" y="20215"/>
                    <a:pt x="20215" y="0"/>
                    <a:pt x="45152" y="0"/>
                  </a:cubicBezTo>
                  <a:cubicBezTo>
                    <a:pt x="70089" y="0"/>
                    <a:pt x="90305" y="20215"/>
                    <a:pt x="90305" y="45152"/>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0" name="Shape 1290"/>
        <p:cNvGrpSpPr/>
        <p:nvPr/>
      </p:nvGrpSpPr>
      <p:grpSpPr>
        <a:xfrm>
          <a:off x="0" y="0"/>
          <a:ext cx="0" cy="0"/>
          <a:chOff x="0" y="0"/>
          <a:chExt cx="0" cy="0"/>
        </a:xfrm>
      </p:grpSpPr>
      <p:sp>
        <p:nvSpPr>
          <p:cNvPr id="1291" name="Google Shape;1291;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92" name="Google Shape;1292;p52"/>
          <p:cNvSpPr txBox="1"/>
          <p:nvPr>
            <p:ph idx="1" type="body"/>
          </p:nvPr>
        </p:nvSpPr>
        <p:spPr>
          <a:xfrm>
            <a:off x="720000" y="1071300"/>
            <a:ext cx="7704000" cy="353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used in this template? Get them on these websites:</a:t>
            </a:r>
            <a:endParaRPr/>
          </a:p>
          <a:p>
            <a:pPr indent="0" lvl="0" marL="0" rtl="0" algn="l">
              <a:spcBef>
                <a:spcPts val="1000"/>
              </a:spcBef>
              <a:spcAft>
                <a:spcPts val="0"/>
              </a:spcAft>
              <a:buNone/>
            </a:pPr>
            <a:r>
              <a:rPr b="1" lang="en"/>
              <a:t>Vectors</a:t>
            </a:r>
            <a:endParaRPr b="1"/>
          </a:p>
          <a:p>
            <a:pPr indent="-304800" lvl="0" marL="457200" rtl="0" algn="l">
              <a:spcBef>
                <a:spcPts val="0"/>
              </a:spcBef>
              <a:spcAft>
                <a:spcPts val="0"/>
              </a:spcAft>
              <a:buSzPts val="1200"/>
              <a:buChar char="●"/>
            </a:pPr>
            <a:r>
              <a:rPr lang="en" u="sng">
                <a:hlinkClick r:id="rId3"/>
              </a:rPr>
              <a:t>Hand drawn data analysis template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Photos</a:t>
            </a:r>
            <a:endParaRPr b="1"/>
          </a:p>
          <a:p>
            <a:pPr indent="-304800" lvl="0" marL="457200" rtl="0" algn="l">
              <a:spcBef>
                <a:spcPts val="0"/>
              </a:spcBef>
              <a:spcAft>
                <a:spcPts val="0"/>
              </a:spcAft>
              <a:buSzPts val="1200"/>
              <a:buChar char="●"/>
            </a:pPr>
            <a:r>
              <a:rPr lang="en" u="sng">
                <a:hlinkClick r:id="rId4"/>
              </a:rPr>
              <a:t>Frame of economy charts</a:t>
            </a:r>
            <a:endParaRPr u="sng"/>
          </a:p>
          <a:p>
            <a:pPr indent="-304800" lvl="0" marL="457200" rtl="0" algn="l">
              <a:spcBef>
                <a:spcPts val="0"/>
              </a:spcBef>
              <a:spcAft>
                <a:spcPts val="0"/>
              </a:spcAft>
              <a:buSzPts val="1200"/>
              <a:buChar char="●"/>
            </a:pPr>
            <a:r>
              <a:rPr lang="en" u="sng">
                <a:hlinkClick r:id="rId5"/>
              </a:rPr>
              <a:t>Different colorful graph with pyramid shapes against pink background</a:t>
            </a:r>
            <a:endParaRPr u="sng"/>
          </a:p>
          <a:p>
            <a:pPr indent="-304800" lvl="0" marL="457200" rtl="0" algn="l">
              <a:spcBef>
                <a:spcPts val="0"/>
              </a:spcBef>
              <a:spcAft>
                <a:spcPts val="0"/>
              </a:spcAft>
              <a:buSzPts val="1200"/>
              <a:buChar char="●"/>
            </a:pPr>
            <a:r>
              <a:rPr lang="en" u="sng">
                <a:hlinkClick r:id="rId6"/>
              </a:rPr>
              <a:t>Flat lay of statistics presentation with chart and arrows</a:t>
            </a:r>
            <a:endParaRPr u="sng"/>
          </a:p>
          <a:p>
            <a:pPr indent="-304800" lvl="0" marL="457200" rtl="0" algn="l">
              <a:spcBef>
                <a:spcPts val="0"/>
              </a:spcBef>
              <a:spcAft>
                <a:spcPts val="0"/>
              </a:spcAft>
              <a:buSzPts val="1200"/>
              <a:buChar char="●"/>
            </a:pPr>
            <a:r>
              <a:rPr lang="en" u="sng">
                <a:hlinkClick r:id="rId7"/>
              </a:rPr>
              <a:t>Colorful composition of fresh fruit</a:t>
            </a:r>
            <a:endParaRPr u="sng"/>
          </a:p>
          <a:p>
            <a:pPr indent="-304800" lvl="0" marL="457200" rtl="0" algn="l">
              <a:spcBef>
                <a:spcPts val="0"/>
              </a:spcBef>
              <a:spcAft>
                <a:spcPts val="0"/>
              </a:spcAft>
              <a:buSzPts val="1200"/>
              <a:buChar char="●"/>
            </a:pPr>
            <a:r>
              <a:rPr lang="en" u="sng">
                <a:hlinkClick r:id="rId8"/>
              </a:rPr>
              <a:t>Cute pet collage isolated</a:t>
            </a:r>
            <a:endParaRPr u="sng"/>
          </a:p>
          <a:p>
            <a:pPr indent="-304800" lvl="0" marL="457200" rtl="0" algn="l">
              <a:spcBef>
                <a:spcPts val="0"/>
              </a:spcBef>
              <a:spcAft>
                <a:spcPts val="0"/>
              </a:spcAft>
              <a:buSzPts val="1200"/>
              <a:buChar char="●"/>
            </a:pPr>
            <a:r>
              <a:rPr lang="en" u="sng">
                <a:hlinkClick r:id="rId9"/>
              </a:rPr>
              <a:t>Casino cards on yellow background</a:t>
            </a:r>
            <a:endParaRPr u="sng"/>
          </a:p>
          <a:p>
            <a:pPr indent="-304800" lvl="0" marL="457200" rtl="0" algn="l">
              <a:spcBef>
                <a:spcPts val="0"/>
              </a:spcBef>
              <a:spcAft>
                <a:spcPts val="0"/>
              </a:spcAft>
              <a:buSzPts val="1200"/>
              <a:buChar char="●"/>
            </a:pPr>
            <a:r>
              <a:rPr lang="en" u="sng">
                <a:hlinkClick r:id="rId10"/>
              </a:rPr>
              <a:t>Full shot smiley students in library</a:t>
            </a:r>
            <a:endParaRPr u="sng"/>
          </a:p>
          <a:p>
            <a:pPr indent="-304800" lvl="0" marL="457200" rtl="0" algn="l">
              <a:spcBef>
                <a:spcPts val="0"/>
              </a:spcBef>
              <a:spcAft>
                <a:spcPts val="0"/>
              </a:spcAft>
              <a:buSzPts val="1200"/>
              <a:buChar char="●"/>
            </a:pPr>
            <a:r>
              <a:rPr lang="en" u="sng">
                <a:hlinkClick r:id="rId11"/>
              </a:rPr>
              <a:t>Front view of stack of books with one open</a:t>
            </a:r>
            <a:endParaRPr u="sng"/>
          </a:p>
          <a:p>
            <a:pPr indent="-304800" lvl="0" marL="457200" rtl="0" algn="l">
              <a:spcBef>
                <a:spcPts val="0"/>
              </a:spcBef>
              <a:spcAft>
                <a:spcPts val="0"/>
              </a:spcAft>
              <a:buSzPts val="1200"/>
              <a:buChar char="●"/>
            </a:pPr>
            <a:r>
              <a:rPr lang="en" u="sng">
                <a:hlinkClick r:id="rId12"/>
              </a:rPr>
              <a:t>Spring wardrobe switch over still life</a:t>
            </a:r>
            <a:endParaRPr u="sng"/>
          </a:p>
          <a:p>
            <a:pPr indent="-304800" lvl="0" marL="457200" rtl="0" algn="l">
              <a:spcBef>
                <a:spcPts val="0"/>
              </a:spcBef>
              <a:spcAft>
                <a:spcPts val="0"/>
              </a:spcAft>
              <a:buSzPts val="1200"/>
              <a:buChar char="●"/>
            </a:pPr>
            <a:r>
              <a:rPr lang="en" u="sng">
                <a:hlinkClick r:id="rId13"/>
              </a:rPr>
              <a:t>Cows grazing in nature</a:t>
            </a:r>
            <a:endParaRPr u="sng"/>
          </a:p>
          <a:p>
            <a:pPr indent="-304800" lvl="0" marL="457200" rtl="0" algn="l">
              <a:spcBef>
                <a:spcPts val="0"/>
              </a:spcBef>
              <a:spcAft>
                <a:spcPts val="0"/>
              </a:spcAft>
              <a:buSzPts val="1200"/>
              <a:buChar char="●"/>
            </a:pPr>
            <a:r>
              <a:rPr lang="en" u="sng">
                <a:hlinkClick r:id="rId14"/>
              </a:rPr>
              <a:t>Students using laptop in park</a:t>
            </a:r>
            <a:endParaRPr u="sng"/>
          </a:p>
          <a:p>
            <a:pPr indent="-304800" lvl="0" marL="457200" rtl="0" algn="l">
              <a:spcBef>
                <a:spcPts val="0"/>
              </a:spcBef>
              <a:spcAft>
                <a:spcPts val="0"/>
              </a:spcAft>
              <a:buSzPts val="1200"/>
              <a:buChar char="●"/>
            </a:pPr>
            <a:r>
              <a:rPr lang="en" u="sng">
                <a:hlinkClick r:id="rId15"/>
              </a:rPr>
              <a:t>Close-up of alarm clock</a:t>
            </a:r>
            <a:endParaRPr u="sng"/>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6" name="Shape 1296"/>
        <p:cNvGrpSpPr/>
        <p:nvPr/>
      </p:nvGrpSpPr>
      <p:grpSpPr>
        <a:xfrm>
          <a:off x="0" y="0"/>
          <a:ext cx="0" cy="0"/>
          <a:chOff x="0" y="0"/>
          <a:chExt cx="0" cy="0"/>
        </a:xfrm>
      </p:grpSpPr>
      <p:sp>
        <p:nvSpPr>
          <p:cNvPr id="1297" name="Google Shape;1297;p5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98" name="Google Shape;1298;p53"/>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2" name="Shape 1302"/>
        <p:cNvGrpSpPr/>
        <p:nvPr/>
      </p:nvGrpSpPr>
      <p:grpSpPr>
        <a:xfrm>
          <a:off x="0" y="0"/>
          <a:ext cx="0" cy="0"/>
          <a:chOff x="0" y="0"/>
          <a:chExt cx="0" cy="0"/>
        </a:xfrm>
      </p:grpSpPr>
      <p:sp>
        <p:nvSpPr>
          <p:cNvPr id="1303" name="Google Shape;1303;p54"/>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304" name="Google Shape;1304;p54"/>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 (premium users)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8" name="Shape 1308"/>
        <p:cNvGrpSpPr/>
        <p:nvPr/>
      </p:nvGrpSpPr>
      <p:grpSpPr>
        <a:xfrm>
          <a:off x="0" y="0"/>
          <a:ext cx="0" cy="0"/>
          <a:chOff x="0" y="0"/>
          <a:chExt cx="0" cy="0"/>
        </a:xfrm>
      </p:grpSpPr>
      <p:sp>
        <p:nvSpPr>
          <p:cNvPr id="1309" name="Google Shape;1309;p55"/>
          <p:cNvSpPr txBox="1"/>
          <p:nvPr/>
        </p:nvSpPr>
        <p:spPr>
          <a:xfrm>
            <a:off x="716700" y="1188000"/>
            <a:ext cx="7710600" cy="1425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This presentation has been made using the following fonts:</a:t>
            </a:r>
            <a:endParaRPr sz="1100">
              <a:solidFill>
                <a:schemeClr val="lt1"/>
              </a:solidFill>
            </a:endParaRPr>
          </a:p>
          <a:p>
            <a:pPr indent="0" lvl="0" marL="0" rtl="0" algn="ctr">
              <a:spcBef>
                <a:spcPts val="1000"/>
              </a:spcBef>
              <a:spcAft>
                <a:spcPts val="0"/>
              </a:spcAft>
              <a:buClr>
                <a:schemeClr val="dk1"/>
              </a:buClr>
              <a:buSzPts val="1100"/>
              <a:buFont typeface="Arial"/>
              <a:buNone/>
            </a:pPr>
            <a:r>
              <a:rPr b="1" lang="en" sz="1100">
                <a:solidFill>
                  <a:schemeClr val="lt1"/>
                </a:solidFill>
              </a:rPr>
              <a:t>Passion One</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rgbClr val="FFFFFF"/>
                </a:solidFill>
                <a:hlinkClick r:id="rId3">
                  <a:extLst>
                    <a:ext uri="{A12FA001-AC4F-418D-AE19-62706E023703}">
                      <ahyp:hlinkClr val="tx"/>
                    </a:ext>
                  </a:extLst>
                </a:hlinkClick>
              </a:rPr>
              <a:t>https://fonts.google.com/specimen/Passion+One</a:t>
            </a:r>
            <a:r>
              <a:rPr b="1" lang="en" sz="1100">
                <a:solidFill>
                  <a:schemeClr val="lt1"/>
                </a:solidFill>
              </a:rPr>
              <a:t>)</a:t>
            </a:r>
            <a:endParaRPr b="1" sz="1100">
              <a:solidFill>
                <a:schemeClr val="lt1"/>
              </a:solidFill>
            </a:endParaRPr>
          </a:p>
          <a:p>
            <a:pPr indent="0" lvl="0" marL="0" rtl="0" algn="ctr">
              <a:spcBef>
                <a:spcPts val="0"/>
              </a:spcBef>
              <a:spcAft>
                <a:spcPts val="0"/>
              </a:spcAft>
              <a:buClr>
                <a:schemeClr val="dk1"/>
              </a:buClr>
              <a:buSzPts val="1100"/>
              <a:buFont typeface="Arial"/>
              <a:buNone/>
            </a:pPr>
            <a:r>
              <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Inter</a:t>
            </a:r>
            <a:endParaRPr b="1" sz="1100">
              <a:solidFill>
                <a:schemeClr val="lt1"/>
              </a:solidFill>
            </a:endParaRPr>
          </a:p>
          <a:p>
            <a:pPr indent="0" lvl="0" marL="0" rtl="0" algn="ctr">
              <a:spcBef>
                <a:spcPts val="0"/>
              </a:spcBef>
              <a:spcAft>
                <a:spcPts val="0"/>
              </a:spcAft>
              <a:buClr>
                <a:schemeClr val="dk1"/>
              </a:buClr>
              <a:buSzPts val="1100"/>
              <a:buFont typeface="Arial"/>
              <a:buNone/>
            </a:pPr>
            <a:r>
              <a:rPr b="1" lang="en" sz="1100">
                <a:solidFill>
                  <a:schemeClr val="lt1"/>
                </a:solidFill>
              </a:rPr>
              <a:t>(</a:t>
            </a:r>
            <a:r>
              <a:rPr b="1" lang="en" sz="1100" u="sng">
                <a:solidFill>
                  <a:srgbClr val="FFFFFF"/>
                </a:solidFill>
                <a:hlinkClick r:id="rId4">
                  <a:extLst>
                    <a:ext uri="{A12FA001-AC4F-418D-AE19-62706E023703}">
                      <ahyp:hlinkClr val="tx"/>
                    </a:ext>
                  </a:extLst>
                </a:hlinkClick>
              </a:rPr>
              <a:t>https://fonts.google.com/specimen/Inter</a:t>
            </a:r>
            <a:r>
              <a:rPr b="1" lang="en" sz="1100">
                <a:solidFill>
                  <a:schemeClr val="lt1"/>
                </a:solidFill>
              </a:rPr>
              <a:t>)</a:t>
            </a:r>
            <a:endParaRPr b="1" sz="1100">
              <a:solidFill>
                <a:srgbClr val="FFFFFF"/>
              </a:solidFill>
            </a:endParaRPr>
          </a:p>
        </p:txBody>
      </p:sp>
      <p:sp>
        <p:nvSpPr>
          <p:cNvPr id="1310" name="Google Shape;1310;p55"/>
          <p:cNvSpPr/>
          <p:nvPr/>
        </p:nvSpPr>
        <p:spPr>
          <a:xfrm>
            <a:off x="2583525" y="2947800"/>
            <a:ext cx="791400" cy="754200"/>
          </a:xfrm>
          <a:prstGeom prst="roundRect">
            <a:avLst>
              <a:gd fmla="val 16667" name="adj"/>
            </a:avLst>
          </a:prstGeom>
          <a:solidFill>
            <a:srgbClr val="17175A"/>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55"/>
          <p:cNvSpPr/>
          <p:nvPr/>
        </p:nvSpPr>
        <p:spPr>
          <a:xfrm>
            <a:off x="3645345" y="2947800"/>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55"/>
          <p:cNvSpPr/>
          <p:nvPr/>
        </p:nvSpPr>
        <p:spPr>
          <a:xfrm>
            <a:off x="4707164" y="2947800"/>
            <a:ext cx="791400" cy="754200"/>
          </a:xfrm>
          <a:prstGeom prst="roundRect">
            <a:avLst>
              <a:gd fmla="val 16667" name="adj"/>
            </a:avLst>
          </a:prstGeom>
          <a:solidFill>
            <a:srgbClr val="F6F2CC"/>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55"/>
          <p:cNvSpPr txBox="1"/>
          <p:nvPr/>
        </p:nvSpPr>
        <p:spPr>
          <a:xfrm>
            <a:off x="258352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#17175a</a:t>
            </a:r>
            <a:endParaRPr sz="1000">
              <a:solidFill>
                <a:srgbClr val="FFFFFF"/>
              </a:solidFill>
            </a:endParaRPr>
          </a:p>
        </p:txBody>
      </p:sp>
      <p:sp>
        <p:nvSpPr>
          <p:cNvPr id="1314" name="Google Shape;1314;p55"/>
          <p:cNvSpPr txBox="1"/>
          <p:nvPr/>
        </p:nvSpPr>
        <p:spPr>
          <a:xfrm>
            <a:off x="364535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1315" name="Google Shape;1315;p55"/>
          <p:cNvSpPr txBox="1"/>
          <p:nvPr/>
        </p:nvSpPr>
        <p:spPr>
          <a:xfrm>
            <a:off x="4707175"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#f6f2cc</a:t>
            </a:r>
            <a:endParaRPr sz="1000"/>
          </a:p>
        </p:txBody>
      </p:sp>
      <p:sp>
        <p:nvSpPr>
          <p:cNvPr id="1316" name="Google Shape;1316;p55"/>
          <p:cNvSpPr/>
          <p:nvPr/>
        </p:nvSpPr>
        <p:spPr>
          <a:xfrm>
            <a:off x="5769000" y="2947800"/>
            <a:ext cx="791400" cy="754200"/>
          </a:xfrm>
          <a:prstGeom prst="roundRect">
            <a:avLst>
              <a:gd fmla="val 16667" name="adj"/>
            </a:avLst>
          </a:prstGeom>
          <a:solidFill>
            <a:srgbClr val="FCBD0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55"/>
          <p:cNvSpPr txBox="1"/>
          <p:nvPr/>
        </p:nvSpPr>
        <p:spPr>
          <a:xfrm>
            <a:off x="5769000" y="31048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#fcbd0e</a:t>
            </a:r>
            <a:endParaRPr sz="1000"/>
          </a:p>
        </p:txBody>
      </p:sp>
      <p:sp>
        <p:nvSpPr>
          <p:cNvPr id="1318" name="Google Shape;1318;p55"/>
          <p:cNvSpPr/>
          <p:nvPr/>
        </p:nvSpPr>
        <p:spPr>
          <a:xfrm>
            <a:off x="3645425" y="3878900"/>
            <a:ext cx="791400" cy="754200"/>
          </a:xfrm>
          <a:prstGeom prst="roundRect">
            <a:avLst>
              <a:gd fmla="val 16667" name="adj"/>
            </a:avLst>
          </a:prstGeom>
          <a:solidFill>
            <a:srgbClr val="FC81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55"/>
          <p:cNvSpPr/>
          <p:nvPr/>
        </p:nvSpPr>
        <p:spPr>
          <a:xfrm>
            <a:off x="4707245" y="3878900"/>
            <a:ext cx="791400" cy="754200"/>
          </a:xfrm>
          <a:prstGeom prst="roundRect">
            <a:avLst>
              <a:gd fmla="val 16667" name="adj"/>
            </a:avLst>
          </a:prstGeom>
          <a:solidFill>
            <a:srgbClr val="7CE1C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55"/>
          <p:cNvSpPr/>
          <p:nvPr/>
        </p:nvSpPr>
        <p:spPr>
          <a:xfrm>
            <a:off x="5769064" y="3878900"/>
            <a:ext cx="791400" cy="754200"/>
          </a:xfrm>
          <a:prstGeom prst="roundRect">
            <a:avLst>
              <a:gd fmla="val 16667" name="adj"/>
            </a:avLst>
          </a:prstGeom>
          <a:solidFill>
            <a:srgbClr val="6E6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55"/>
          <p:cNvSpPr txBox="1"/>
          <p:nvPr/>
        </p:nvSpPr>
        <p:spPr>
          <a:xfrm>
            <a:off x="364542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#fc81fd</a:t>
            </a:r>
            <a:endParaRPr sz="1000"/>
          </a:p>
        </p:txBody>
      </p:sp>
      <p:sp>
        <p:nvSpPr>
          <p:cNvPr id="1322" name="Google Shape;1322;p55"/>
          <p:cNvSpPr txBox="1"/>
          <p:nvPr/>
        </p:nvSpPr>
        <p:spPr>
          <a:xfrm>
            <a:off x="470725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#7ce1cf</a:t>
            </a:r>
            <a:endParaRPr sz="1000"/>
          </a:p>
        </p:txBody>
      </p:sp>
      <p:sp>
        <p:nvSpPr>
          <p:cNvPr id="1323" name="Google Shape;1323;p55"/>
          <p:cNvSpPr txBox="1"/>
          <p:nvPr/>
        </p:nvSpPr>
        <p:spPr>
          <a:xfrm>
            <a:off x="5769075"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#6e6fff</a:t>
            </a:r>
            <a:endParaRPr sz="1000">
              <a:solidFill>
                <a:srgbClr val="FFFFFF"/>
              </a:solidFill>
            </a:endParaRPr>
          </a:p>
        </p:txBody>
      </p:sp>
      <p:sp>
        <p:nvSpPr>
          <p:cNvPr id="1324" name="Google Shape;1324;p55"/>
          <p:cNvSpPr/>
          <p:nvPr/>
        </p:nvSpPr>
        <p:spPr>
          <a:xfrm>
            <a:off x="2583600" y="3878900"/>
            <a:ext cx="791400" cy="754200"/>
          </a:xfrm>
          <a:prstGeom prst="roundRect">
            <a:avLst>
              <a:gd fmla="val 16667" name="adj"/>
            </a:avLst>
          </a:prstGeom>
          <a:solidFill>
            <a:srgbClr val="FA9D0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55"/>
          <p:cNvSpPr txBox="1"/>
          <p:nvPr/>
        </p:nvSpPr>
        <p:spPr>
          <a:xfrm>
            <a:off x="2583600" y="4035950"/>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#fa9d02</a:t>
            </a:r>
            <a:endParaRPr sz="1000"/>
          </a:p>
        </p:txBody>
      </p:sp>
      <p:sp>
        <p:nvSpPr>
          <p:cNvPr id="1326" name="Google Shape;1326;p55"/>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30" name="Shape 1330"/>
        <p:cNvGrpSpPr/>
        <p:nvPr/>
      </p:nvGrpSpPr>
      <p:grpSpPr>
        <a:xfrm>
          <a:off x="0" y="0"/>
          <a:ext cx="0" cy="0"/>
          <a:chOff x="0" y="0"/>
          <a:chExt cx="0" cy="0"/>
        </a:xfrm>
      </p:grpSpPr>
      <p:sp>
        <p:nvSpPr>
          <p:cNvPr id="1331" name="Google Shape;1331;p56"/>
          <p:cNvSpPr txBox="1"/>
          <p:nvPr/>
        </p:nvSpPr>
        <p:spPr>
          <a:xfrm>
            <a:off x="1572600" y="1188000"/>
            <a:ext cx="59988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332" name="Google Shape;1332;p56"/>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333" name="Google Shape;1333;p56"/>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334" name="Google Shape;1334;p56">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335" name="Google Shape;1335;p56">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336" name="Google Shape;1336;p56">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337" name="Google Shape;1337;p56">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338" name="Google Shape;1338;p56"/>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339" name="Google Shape;1339;p56"/>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340" name="Google Shape;1340;p56"/>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341" name="Google Shape;1341;p56"/>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342" name="Google Shape;1342;p56">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6" name="Shape 1346"/>
        <p:cNvGrpSpPr/>
        <p:nvPr/>
      </p:nvGrpSpPr>
      <p:grpSpPr>
        <a:xfrm>
          <a:off x="0" y="0"/>
          <a:ext cx="0" cy="0"/>
          <a:chOff x="0" y="0"/>
          <a:chExt cx="0" cy="0"/>
        </a:xfrm>
      </p:grpSpPr>
      <p:sp>
        <p:nvSpPr>
          <p:cNvPr id="1347" name="Google Shape;1347;p57"/>
          <p:cNvSpPr txBox="1"/>
          <p:nvPr/>
        </p:nvSpPr>
        <p:spPr>
          <a:xfrm>
            <a:off x="716775" y="1188000"/>
            <a:ext cx="7710600" cy="772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48" name="Google Shape;1348;p57"/>
          <p:cNvGrpSpPr/>
          <p:nvPr/>
        </p:nvGrpSpPr>
        <p:grpSpPr>
          <a:xfrm>
            <a:off x="5117640" y="3085736"/>
            <a:ext cx="474294" cy="551291"/>
            <a:chOff x="4727025" y="1332775"/>
            <a:chExt cx="59900" cy="69625"/>
          </a:xfrm>
        </p:grpSpPr>
        <p:sp>
          <p:nvSpPr>
            <p:cNvPr id="1349" name="Google Shape;1349;p57"/>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57"/>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57"/>
          <p:cNvGrpSpPr/>
          <p:nvPr/>
        </p:nvGrpSpPr>
        <p:grpSpPr>
          <a:xfrm>
            <a:off x="5731296" y="2314340"/>
            <a:ext cx="555653" cy="557031"/>
            <a:chOff x="4820425" y="1329900"/>
            <a:chExt cx="70175" cy="70350"/>
          </a:xfrm>
        </p:grpSpPr>
        <p:sp>
          <p:nvSpPr>
            <p:cNvPr id="1352" name="Google Shape;1352;p57"/>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57"/>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57"/>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57"/>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 name="Google Shape;1356;p57"/>
          <p:cNvGrpSpPr/>
          <p:nvPr/>
        </p:nvGrpSpPr>
        <p:grpSpPr>
          <a:xfrm>
            <a:off x="6357664" y="2318845"/>
            <a:ext cx="582574" cy="533871"/>
            <a:chOff x="4903200" y="1331525"/>
            <a:chExt cx="73575" cy="67425"/>
          </a:xfrm>
        </p:grpSpPr>
        <p:sp>
          <p:nvSpPr>
            <p:cNvPr id="1357" name="Google Shape;1357;p57"/>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57"/>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 name="Google Shape;1359;p57"/>
          <p:cNvGrpSpPr/>
          <p:nvPr/>
        </p:nvGrpSpPr>
        <p:grpSpPr>
          <a:xfrm>
            <a:off x="5717142" y="3078709"/>
            <a:ext cx="583960" cy="565345"/>
            <a:chOff x="4815575" y="1416800"/>
            <a:chExt cx="73750" cy="71400"/>
          </a:xfrm>
        </p:grpSpPr>
        <p:sp>
          <p:nvSpPr>
            <p:cNvPr id="1360" name="Google Shape;1360;p57"/>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57"/>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57"/>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57"/>
          <p:cNvGrpSpPr/>
          <p:nvPr/>
        </p:nvGrpSpPr>
        <p:grpSpPr>
          <a:xfrm>
            <a:off x="6351924" y="3108896"/>
            <a:ext cx="589898" cy="504970"/>
            <a:chOff x="4902475" y="1418875"/>
            <a:chExt cx="74500" cy="63775"/>
          </a:xfrm>
        </p:grpSpPr>
        <p:sp>
          <p:nvSpPr>
            <p:cNvPr id="1364" name="Google Shape;1364;p57"/>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57"/>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57"/>
          <p:cNvGrpSpPr/>
          <p:nvPr/>
        </p:nvGrpSpPr>
        <p:grpSpPr>
          <a:xfrm>
            <a:off x="5727139" y="3826000"/>
            <a:ext cx="563967" cy="567127"/>
            <a:chOff x="4818100" y="1507675"/>
            <a:chExt cx="71225" cy="71625"/>
          </a:xfrm>
        </p:grpSpPr>
        <p:sp>
          <p:nvSpPr>
            <p:cNvPr id="1367" name="Google Shape;1367;p57"/>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57"/>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57"/>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57"/>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1" name="Google Shape;1371;p57"/>
          <p:cNvGrpSpPr/>
          <p:nvPr/>
        </p:nvGrpSpPr>
        <p:grpSpPr>
          <a:xfrm>
            <a:off x="5040636" y="3829461"/>
            <a:ext cx="628301" cy="588505"/>
            <a:chOff x="4721450" y="1509475"/>
            <a:chExt cx="79350" cy="74325"/>
          </a:xfrm>
        </p:grpSpPr>
        <p:sp>
          <p:nvSpPr>
            <p:cNvPr id="1372" name="Google Shape;1372;p57"/>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57"/>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57"/>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57"/>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 name="Google Shape;1376;p57"/>
          <p:cNvGrpSpPr/>
          <p:nvPr/>
        </p:nvGrpSpPr>
        <p:grpSpPr>
          <a:xfrm>
            <a:off x="6386170" y="3814027"/>
            <a:ext cx="557038" cy="562772"/>
            <a:chOff x="4906800" y="1507500"/>
            <a:chExt cx="70350" cy="71075"/>
          </a:xfrm>
        </p:grpSpPr>
        <p:sp>
          <p:nvSpPr>
            <p:cNvPr id="1377" name="Google Shape;1377;p57"/>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57"/>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57"/>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57"/>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57"/>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57"/>
          <p:cNvGrpSpPr/>
          <p:nvPr/>
        </p:nvGrpSpPr>
        <p:grpSpPr>
          <a:xfrm>
            <a:off x="4423778" y="2340963"/>
            <a:ext cx="517934" cy="517934"/>
            <a:chOff x="3736598" y="2170606"/>
            <a:chExt cx="404889" cy="404889"/>
          </a:xfrm>
        </p:grpSpPr>
        <p:sp>
          <p:nvSpPr>
            <p:cNvPr id="1383" name="Google Shape;1383;p57"/>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57"/>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57"/>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57"/>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 name="Google Shape;1387;p57"/>
          <p:cNvGrpSpPr/>
          <p:nvPr/>
        </p:nvGrpSpPr>
        <p:grpSpPr>
          <a:xfrm>
            <a:off x="3690839" y="2341061"/>
            <a:ext cx="586986" cy="517740"/>
            <a:chOff x="3161917" y="2170682"/>
            <a:chExt cx="458870" cy="404737"/>
          </a:xfrm>
        </p:grpSpPr>
        <p:sp>
          <p:nvSpPr>
            <p:cNvPr id="1388" name="Google Shape;1388;p57"/>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57"/>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57"/>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 name="Google Shape;1391;p57"/>
          <p:cNvGrpSpPr/>
          <p:nvPr/>
        </p:nvGrpSpPr>
        <p:grpSpPr>
          <a:xfrm>
            <a:off x="3713860" y="3102400"/>
            <a:ext cx="540943" cy="517963"/>
            <a:chOff x="3179914" y="2889488"/>
            <a:chExt cx="422876" cy="404911"/>
          </a:xfrm>
        </p:grpSpPr>
        <p:sp>
          <p:nvSpPr>
            <p:cNvPr id="1392" name="Google Shape;1392;p57"/>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57"/>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57"/>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57"/>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57"/>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57"/>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57"/>
          <p:cNvGrpSpPr/>
          <p:nvPr/>
        </p:nvGrpSpPr>
        <p:grpSpPr>
          <a:xfrm>
            <a:off x="4414654" y="3102358"/>
            <a:ext cx="536180" cy="518047"/>
            <a:chOff x="3729467" y="2889422"/>
            <a:chExt cx="419153" cy="404977"/>
          </a:xfrm>
        </p:grpSpPr>
        <p:sp>
          <p:nvSpPr>
            <p:cNvPr id="1399" name="Google Shape;1399;p57"/>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57"/>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57"/>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57"/>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57"/>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57"/>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57"/>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 name="Google Shape;1406;p57"/>
          <p:cNvGrpSpPr/>
          <p:nvPr/>
        </p:nvGrpSpPr>
        <p:grpSpPr>
          <a:xfrm>
            <a:off x="1951688" y="3445787"/>
            <a:ext cx="965351" cy="134611"/>
            <a:chOff x="4411970" y="2962952"/>
            <a:chExt cx="706544" cy="104212"/>
          </a:xfrm>
        </p:grpSpPr>
        <p:sp>
          <p:nvSpPr>
            <p:cNvPr id="1407" name="Google Shape;1407;p57"/>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57"/>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57"/>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57"/>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 name="Google Shape;1411;p57"/>
          <p:cNvGrpSpPr/>
          <p:nvPr/>
        </p:nvGrpSpPr>
        <p:grpSpPr>
          <a:xfrm>
            <a:off x="1951688" y="3041077"/>
            <a:ext cx="960158" cy="289172"/>
            <a:chOff x="4411970" y="2726085"/>
            <a:chExt cx="643107" cy="193659"/>
          </a:xfrm>
        </p:grpSpPr>
        <p:sp>
          <p:nvSpPr>
            <p:cNvPr id="1412" name="Google Shape;1412;p57"/>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57"/>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57"/>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57"/>
          <p:cNvGrpSpPr/>
          <p:nvPr/>
        </p:nvGrpSpPr>
        <p:grpSpPr>
          <a:xfrm>
            <a:off x="960185" y="3295400"/>
            <a:ext cx="811503" cy="252584"/>
            <a:chOff x="4411970" y="4340222"/>
            <a:chExt cx="779467" cy="242683"/>
          </a:xfrm>
        </p:grpSpPr>
        <p:sp>
          <p:nvSpPr>
            <p:cNvPr id="1416" name="Google Shape;1416;p57"/>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57"/>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57"/>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57"/>
          <p:cNvGrpSpPr/>
          <p:nvPr/>
        </p:nvGrpSpPr>
        <p:grpSpPr>
          <a:xfrm>
            <a:off x="1951688" y="2709308"/>
            <a:ext cx="965160" cy="216230"/>
            <a:chOff x="4411970" y="2468674"/>
            <a:chExt cx="747317" cy="167425"/>
          </a:xfrm>
        </p:grpSpPr>
        <p:sp>
          <p:nvSpPr>
            <p:cNvPr id="1420" name="Google Shape;1420;p57"/>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57"/>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2" name="Google Shape;1422;p57"/>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3" name="Google Shape;1423;p57"/>
          <p:cNvGrpSpPr/>
          <p:nvPr/>
        </p:nvGrpSpPr>
        <p:grpSpPr>
          <a:xfrm>
            <a:off x="959254" y="2334687"/>
            <a:ext cx="1959041" cy="208784"/>
            <a:chOff x="6336019" y="3733725"/>
            <a:chExt cx="2566206" cy="351310"/>
          </a:xfrm>
        </p:grpSpPr>
        <p:sp>
          <p:nvSpPr>
            <p:cNvPr id="1424" name="Google Shape;1424;p57"/>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57"/>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57"/>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57"/>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 name="Google Shape;1428;p57"/>
          <p:cNvGrpSpPr/>
          <p:nvPr/>
        </p:nvGrpSpPr>
        <p:grpSpPr>
          <a:xfrm>
            <a:off x="1951688" y="3950602"/>
            <a:ext cx="946551" cy="153200"/>
            <a:chOff x="4404545" y="3301592"/>
            <a:chExt cx="782403" cy="129272"/>
          </a:xfrm>
        </p:grpSpPr>
        <p:sp>
          <p:nvSpPr>
            <p:cNvPr id="1429" name="Google Shape;1429;p57"/>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57"/>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 name="Google Shape;1431;p57"/>
          <p:cNvGrpSpPr/>
          <p:nvPr/>
        </p:nvGrpSpPr>
        <p:grpSpPr>
          <a:xfrm>
            <a:off x="1951688" y="3695937"/>
            <a:ext cx="962257" cy="139127"/>
            <a:chOff x="4411970" y="3131459"/>
            <a:chExt cx="710520" cy="117397"/>
          </a:xfrm>
        </p:grpSpPr>
        <p:sp>
          <p:nvSpPr>
            <p:cNvPr id="1432" name="Google Shape;1432;p57"/>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57"/>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434" name="Google Shape;1434;p57"/>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35" name="Google Shape;1435;p57"/>
          <p:cNvGrpSpPr/>
          <p:nvPr/>
        </p:nvGrpSpPr>
        <p:grpSpPr>
          <a:xfrm>
            <a:off x="951833" y="3621603"/>
            <a:ext cx="823838" cy="458988"/>
            <a:chOff x="4411970" y="1801825"/>
            <a:chExt cx="734586" cy="409262"/>
          </a:xfrm>
        </p:grpSpPr>
        <p:sp>
          <p:nvSpPr>
            <p:cNvPr id="1436" name="Google Shape;1436;p57"/>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57"/>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8" name="Google Shape;1438;p57"/>
          <p:cNvGrpSpPr/>
          <p:nvPr/>
        </p:nvGrpSpPr>
        <p:grpSpPr>
          <a:xfrm>
            <a:off x="3056804" y="2339173"/>
            <a:ext cx="521514" cy="521514"/>
            <a:chOff x="5681300" y="2527788"/>
            <a:chExt cx="805800" cy="805800"/>
          </a:xfrm>
        </p:grpSpPr>
        <p:sp>
          <p:nvSpPr>
            <p:cNvPr id="1439" name="Google Shape;1439;p57"/>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57"/>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 name="Google Shape;1441;p57"/>
          <p:cNvGrpSpPr/>
          <p:nvPr/>
        </p:nvGrpSpPr>
        <p:grpSpPr>
          <a:xfrm>
            <a:off x="3051044" y="3094865"/>
            <a:ext cx="533033" cy="533033"/>
            <a:chOff x="4049800" y="640400"/>
            <a:chExt cx="858900" cy="858900"/>
          </a:xfrm>
        </p:grpSpPr>
        <p:sp>
          <p:nvSpPr>
            <p:cNvPr id="1442" name="Google Shape;1442;p57"/>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57"/>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57"/>
          <p:cNvGrpSpPr/>
          <p:nvPr/>
        </p:nvGrpSpPr>
        <p:grpSpPr>
          <a:xfrm>
            <a:off x="2976527" y="3772543"/>
            <a:ext cx="682068" cy="682068"/>
            <a:chOff x="5080188" y="927900"/>
            <a:chExt cx="961200" cy="961200"/>
          </a:xfrm>
        </p:grpSpPr>
        <p:sp>
          <p:nvSpPr>
            <p:cNvPr id="1445" name="Google Shape;1445;p57"/>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57"/>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57"/>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57"/>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57"/>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57"/>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57"/>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57"/>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 name="Google Shape;1453;p57"/>
          <p:cNvGrpSpPr/>
          <p:nvPr/>
        </p:nvGrpSpPr>
        <p:grpSpPr>
          <a:xfrm>
            <a:off x="4440026" y="3869234"/>
            <a:ext cx="505650" cy="504006"/>
            <a:chOff x="6039282" y="1042577"/>
            <a:chExt cx="734315" cy="731929"/>
          </a:xfrm>
        </p:grpSpPr>
        <p:sp>
          <p:nvSpPr>
            <p:cNvPr id="1454" name="Google Shape;1454;p57"/>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57"/>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57"/>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57"/>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57"/>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57"/>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57"/>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57"/>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57"/>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57"/>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57"/>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57"/>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57"/>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57"/>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57"/>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57"/>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57"/>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57"/>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57"/>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57"/>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57"/>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 name="Google Shape;1475;p57"/>
          <p:cNvGrpSpPr/>
          <p:nvPr/>
        </p:nvGrpSpPr>
        <p:grpSpPr>
          <a:xfrm>
            <a:off x="5052628" y="2298862"/>
            <a:ext cx="567744" cy="602136"/>
            <a:chOff x="1825800" y="1651625"/>
            <a:chExt cx="539989" cy="571775"/>
          </a:xfrm>
        </p:grpSpPr>
        <p:sp>
          <p:nvSpPr>
            <p:cNvPr id="1476" name="Google Shape;1476;p57"/>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57"/>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57"/>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57"/>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 name="Google Shape;1480;p57"/>
          <p:cNvGrpSpPr/>
          <p:nvPr/>
        </p:nvGrpSpPr>
        <p:grpSpPr>
          <a:xfrm>
            <a:off x="3727557" y="3855579"/>
            <a:ext cx="508123" cy="507955"/>
            <a:chOff x="1897577" y="2802432"/>
            <a:chExt cx="492176" cy="492014"/>
          </a:xfrm>
        </p:grpSpPr>
        <p:sp>
          <p:nvSpPr>
            <p:cNvPr id="1481" name="Google Shape;1481;p57"/>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57"/>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57"/>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57"/>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57"/>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57"/>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57"/>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57"/>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57"/>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57"/>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57"/>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57"/>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3" name="Google Shape;1493;p57"/>
          <p:cNvGrpSpPr/>
          <p:nvPr/>
        </p:nvGrpSpPr>
        <p:grpSpPr>
          <a:xfrm>
            <a:off x="959087" y="4169123"/>
            <a:ext cx="809227" cy="200842"/>
            <a:chOff x="2013045" y="4813233"/>
            <a:chExt cx="921986" cy="228854"/>
          </a:xfrm>
        </p:grpSpPr>
        <p:sp>
          <p:nvSpPr>
            <p:cNvPr id="1494" name="Google Shape;1494;p57"/>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57"/>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 name="Google Shape;1496;p57"/>
          <p:cNvGrpSpPr/>
          <p:nvPr/>
        </p:nvGrpSpPr>
        <p:grpSpPr>
          <a:xfrm>
            <a:off x="967547" y="2656004"/>
            <a:ext cx="792421" cy="269941"/>
            <a:chOff x="1046767" y="4756633"/>
            <a:chExt cx="859646" cy="292841"/>
          </a:xfrm>
        </p:grpSpPr>
        <p:sp>
          <p:nvSpPr>
            <p:cNvPr id="1497" name="Google Shape;1497;p57"/>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57"/>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57"/>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00" name="Google Shape;1500;p57"/>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57"/>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57"/>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57"/>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57"/>
          <p:cNvGrpSpPr/>
          <p:nvPr/>
        </p:nvGrpSpPr>
        <p:grpSpPr>
          <a:xfrm>
            <a:off x="7103403" y="2550562"/>
            <a:ext cx="166473" cy="141497"/>
            <a:chOff x="4660325" y="1866850"/>
            <a:chExt cx="68350" cy="58100"/>
          </a:xfrm>
        </p:grpSpPr>
        <p:sp>
          <p:nvSpPr>
            <p:cNvPr id="1505" name="Google Shape;1505;p57"/>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57"/>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57"/>
          <p:cNvGrpSpPr/>
          <p:nvPr/>
        </p:nvGrpSpPr>
        <p:grpSpPr>
          <a:xfrm>
            <a:off x="7412747" y="2576286"/>
            <a:ext cx="162515" cy="90049"/>
            <a:chOff x="4791775" y="1877500"/>
            <a:chExt cx="66725" cy="36975"/>
          </a:xfrm>
        </p:grpSpPr>
        <p:sp>
          <p:nvSpPr>
            <p:cNvPr id="1508" name="Google Shape;1508;p57"/>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57"/>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57"/>
          <p:cNvGrpSpPr/>
          <p:nvPr/>
        </p:nvGrpSpPr>
        <p:grpSpPr>
          <a:xfrm>
            <a:off x="7734460" y="2576286"/>
            <a:ext cx="144979" cy="90049"/>
            <a:chOff x="4923925" y="1877500"/>
            <a:chExt cx="59525" cy="36975"/>
          </a:xfrm>
        </p:grpSpPr>
        <p:sp>
          <p:nvSpPr>
            <p:cNvPr id="1511" name="Google Shape;1511;p57"/>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57"/>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 name="Google Shape;1513;p57"/>
          <p:cNvGrpSpPr/>
          <p:nvPr/>
        </p:nvGrpSpPr>
        <p:grpSpPr>
          <a:xfrm>
            <a:off x="8028952" y="2558477"/>
            <a:ext cx="141447" cy="125667"/>
            <a:chOff x="5058450" y="1870100"/>
            <a:chExt cx="58075" cy="51600"/>
          </a:xfrm>
        </p:grpSpPr>
        <p:sp>
          <p:nvSpPr>
            <p:cNvPr id="1514" name="Google Shape;1514;p57"/>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57"/>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 name="Google Shape;1516;p57"/>
          <p:cNvGrpSpPr/>
          <p:nvPr/>
        </p:nvGrpSpPr>
        <p:grpSpPr>
          <a:xfrm>
            <a:off x="7443466" y="2980885"/>
            <a:ext cx="101077" cy="107645"/>
            <a:chOff x="4811425" y="2065025"/>
            <a:chExt cx="41500" cy="44200"/>
          </a:xfrm>
        </p:grpSpPr>
        <p:sp>
          <p:nvSpPr>
            <p:cNvPr id="1517" name="Google Shape;1517;p57"/>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57"/>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57"/>
          <p:cNvGrpSpPr/>
          <p:nvPr/>
        </p:nvGrpSpPr>
        <p:grpSpPr>
          <a:xfrm>
            <a:off x="7735904" y="2981098"/>
            <a:ext cx="120867" cy="107218"/>
            <a:chOff x="4929875" y="2065025"/>
            <a:chExt cx="49625" cy="44025"/>
          </a:xfrm>
        </p:grpSpPr>
        <p:sp>
          <p:nvSpPr>
            <p:cNvPr id="1520" name="Google Shape;1520;p57"/>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57"/>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2" name="Google Shape;1522;p57"/>
          <p:cNvGrpSpPr/>
          <p:nvPr/>
        </p:nvGrpSpPr>
        <p:grpSpPr>
          <a:xfrm>
            <a:off x="8064572" y="2984112"/>
            <a:ext cx="70206" cy="101191"/>
            <a:chOff x="5083925" y="2066350"/>
            <a:chExt cx="28825" cy="41550"/>
          </a:xfrm>
        </p:grpSpPr>
        <p:sp>
          <p:nvSpPr>
            <p:cNvPr id="1523" name="Google Shape;1523;p57"/>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57"/>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 name="Google Shape;1525;p57"/>
          <p:cNvGrpSpPr/>
          <p:nvPr/>
        </p:nvGrpSpPr>
        <p:grpSpPr>
          <a:xfrm>
            <a:off x="7096126" y="2999759"/>
            <a:ext cx="181026" cy="69896"/>
            <a:chOff x="4659775" y="2072775"/>
            <a:chExt cx="74325" cy="28700"/>
          </a:xfrm>
        </p:grpSpPr>
        <p:sp>
          <p:nvSpPr>
            <p:cNvPr id="1526" name="Google Shape;1526;p57"/>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57"/>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57"/>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57"/>
          <p:cNvGrpSpPr/>
          <p:nvPr/>
        </p:nvGrpSpPr>
        <p:grpSpPr>
          <a:xfrm>
            <a:off x="8015982" y="2790324"/>
            <a:ext cx="167387" cy="89197"/>
            <a:chOff x="4662475" y="1976500"/>
            <a:chExt cx="68725" cy="36625"/>
          </a:xfrm>
        </p:grpSpPr>
        <p:sp>
          <p:nvSpPr>
            <p:cNvPr id="1530" name="Google Shape;1530;p57"/>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57"/>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57"/>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57"/>
          <p:cNvGrpSpPr/>
          <p:nvPr/>
        </p:nvGrpSpPr>
        <p:grpSpPr>
          <a:xfrm>
            <a:off x="7712887" y="2793764"/>
            <a:ext cx="166899" cy="82317"/>
            <a:chOff x="4920150" y="1977875"/>
            <a:chExt cx="68525" cy="33800"/>
          </a:xfrm>
        </p:grpSpPr>
        <p:sp>
          <p:nvSpPr>
            <p:cNvPr id="1534" name="Google Shape;1534;p57"/>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57"/>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57"/>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 name="Google Shape;1537;p57"/>
          <p:cNvGrpSpPr/>
          <p:nvPr/>
        </p:nvGrpSpPr>
        <p:grpSpPr>
          <a:xfrm>
            <a:off x="7124044" y="3197682"/>
            <a:ext cx="125190" cy="127859"/>
            <a:chOff x="4676550" y="2160575"/>
            <a:chExt cx="51400" cy="52500"/>
          </a:xfrm>
        </p:grpSpPr>
        <p:sp>
          <p:nvSpPr>
            <p:cNvPr id="1538" name="Google Shape;1538;p57"/>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57"/>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57"/>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1" name="Google Shape;1541;p57"/>
          <p:cNvGrpSpPr/>
          <p:nvPr/>
        </p:nvGrpSpPr>
        <p:grpSpPr>
          <a:xfrm>
            <a:off x="7421302" y="3204714"/>
            <a:ext cx="145405" cy="113794"/>
            <a:chOff x="4768325" y="2163475"/>
            <a:chExt cx="59700" cy="46725"/>
          </a:xfrm>
        </p:grpSpPr>
        <p:sp>
          <p:nvSpPr>
            <p:cNvPr id="1542" name="Google Shape;1542;p57"/>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57"/>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4" name="Google Shape;1544;p57"/>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57"/>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57"/>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57"/>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57"/>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57"/>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0" name="Google Shape;1550;p57"/>
          <p:cNvGrpSpPr/>
          <p:nvPr/>
        </p:nvGrpSpPr>
        <p:grpSpPr>
          <a:xfrm>
            <a:off x="7437621" y="3459808"/>
            <a:ext cx="112768" cy="106853"/>
            <a:chOff x="4768575" y="2253950"/>
            <a:chExt cx="46300" cy="43875"/>
          </a:xfrm>
        </p:grpSpPr>
        <p:sp>
          <p:nvSpPr>
            <p:cNvPr id="1551" name="Google Shape;1551;p57"/>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57"/>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 name="Google Shape;1553;p57"/>
          <p:cNvGrpSpPr/>
          <p:nvPr/>
        </p:nvGrpSpPr>
        <p:grpSpPr>
          <a:xfrm>
            <a:off x="7737243" y="3948834"/>
            <a:ext cx="118187" cy="146246"/>
            <a:chOff x="4960900" y="2433225"/>
            <a:chExt cx="48525" cy="60050"/>
          </a:xfrm>
        </p:grpSpPr>
        <p:sp>
          <p:nvSpPr>
            <p:cNvPr id="1554" name="Google Shape;1554;p57"/>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57"/>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6" name="Google Shape;1556;p57"/>
          <p:cNvGrpSpPr/>
          <p:nvPr/>
        </p:nvGrpSpPr>
        <p:grpSpPr>
          <a:xfrm>
            <a:off x="7425808" y="4212895"/>
            <a:ext cx="136394" cy="143810"/>
            <a:chOff x="4854075" y="2527625"/>
            <a:chExt cx="56000" cy="59050"/>
          </a:xfrm>
        </p:grpSpPr>
        <p:sp>
          <p:nvSpPr>
            <p:cNvPr id="1557" name="Google Shape;1557;p57"/>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57"/>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59" name="Google Shape;1559;p57"/>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57"/>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57"/>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2" name="Google Shape;1562;p57"/>
          <p:cNvGrpSpPr/>
          <p:nvPr/>
        </p:nvGrpSpPr>
        <p:grpSpPr>
          <a:xfrm>
            <a:off x="8050020" y="3676639"/>
            <a:ext cx="99312" cy="160797"/>
            <a:chOff x="5059700" y="2334775"/>
            <a:chExt cx="40775" cy="66025"/>
          </a:xfrm>
        </p:grpSpPr>
        <p:sp>
          <p:nvSpPr>
            <p:cNvPr id="1563" name="Google Shape;1563;p57"/>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57"/>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57"/>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57"/>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57"/>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57"/>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57"/>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57"/>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57"/>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2" name="Google Shape;1572;p57"/>
          <p:cNvGrpSpPr/>
          <p:nvPr/>
        </p:nvGrpSpPr>
        <p:grpSpPr>
          <a:xfrm>
            <a:off x="8007184" y="3941771"/>
            <a:ext cx="184984" cy="160371"/>
            <a:chOff x="5037700" y="2430325"/>
            <a:chExt cx="75950" cy="65850"/>
          </a:xfrm>
        </p:grpSpPr>
        <p:sp>
          <p:nvSpPr>
            <p:cNvPr id="1573" name="Google Shape;1573;p57"/>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57"/>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57"/>
          <p:cNvGrpSpPr/>
          <p:nvPr/>
        </p:nvGrpSpPr>
        <p:grpSpPr>
          <a:xfrm>
            <a:off x="7426689" y="3708223"/>
            <a:ext cx="173014" cy="97629"/>
            <a:chOff x="4756975" y="2341800"/>
            <a:chExt cx="91975" cy="51925"/>
          </a:xfrm>
        </p:grpSpPr>
        <p:sp>
          <p:nvSpPr>
            <p:cNvPr id="1576" name="Google Shape;1576;p57"/>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57"/>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57"/>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57"/>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57"/>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57"/>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57"/>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57"/>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57"/>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57"/>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57"/>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57"/>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57"/>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57"/>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57"/>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57"/>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57"/>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57"/>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57"/>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57"/>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 name="Google Shape;1596;p57"/>
          <p:cNvGrpSpPr/>
          <p:nvPr/>
        </p:nvGrpSpPr>
        <p:grpSpPr>
          <a:xfrm>
            <a:off x="7693626" y="4196920"/>
            <a:ext cx="212497" cy="175761"/>
            <a:chOff x="4943575" y="2516350"/>
            <a:chExt cx="98675" cy="81700"/>
          </a:xfrm>
        </p:grpSpPr>
        <p:sp>
          <p:nvSpPr>
            <p:cNvPr id="1597" name="Google Shape;1597;p57"/>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57"/>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57"/>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57"/>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57"/>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57"/>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57"/>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57"/>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57"/>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57"/>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57"/>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57"/>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57"/>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57"/>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57"/>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57"/>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57"/>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57"/>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57"/>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57"/>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57"/>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57"/>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57"/>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57"/>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57"/>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57"/>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57"/>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57"/>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57"/>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57"/>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57"/>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57"/>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57"/>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57"/>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57"/>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57"/>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57"/>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57"/>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57"/>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57"/>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57"/>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57"/>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57"/>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57"/>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57"/>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57"/>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57"/>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57"/>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57"/>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57"/>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57"/>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57"/>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57"/>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57"/>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57"/>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57"/>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57"/>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57"/>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57"/>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57"/>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57"/>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57"/>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57"/>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57"/>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57"/>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57"/>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57"/>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57"/>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57"/>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57"/>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57"/>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57"/>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57"/>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57"/>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57"/>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57"/>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57"/>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57"/>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5" name="Google Shape;1675;p57"/>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57"/>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57"/>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57"/>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57"/>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3" name="Shape 1683"/>
        <p:cNvGrpSpPr/>
        <p:nvPr/>
      </p:nvGrpSpPr>
      <p:grpSpPr>
        <a:xfrm>
          <a:off x="0" y="0"/>
          <a:ext cx="0" cy="0"/>
          <a:chOff x="0" y="0"/>
          <a:chExt cx="0" cy="0"/>
        </a:xfrm>
      </p:grpSpPr>
      <p:grpSp>
        <p:nvGrpSpPr>
          <p:cNvPr id="1684" name="Google Shape;1684;p58"/>
          <p:cNvGrpSpPr/>
          <p:nvPr/>
        </p:nvGrpSpPr>
        <p:grpSpPr>
          <a:xfrm>
            <a:off x="6681268" y="3584496"/>
            <a:ext cx="560636" cy="516497"/>
            <a:chOff x="6652051" y="3714143"/>
            <a:chExt cx="560636" cy="516497"/>
          </a:xfrm>
        </p:grpSpPr>
        <p:grpSp>
          <p:nvGrpSpPr>
            <p:cNvPr id="1685" name="Google Shape;1685;p58"/>
            <p:cNvGrpSpPr/>
            <p:nvPr/>
          </p:nvGrpSpPr>
          <p:grpSpPr>
            <a:xfrm>
              <a:off x="6669657" y="3716715"/>
              <a:ext cx="466768" cy="464314"/>
              <a:chOff x="3139766" y="765669"/>
              <a:chExt cx="886380" cy="881888"/>
            </a:xfrm>
          </p:grpSpPr>
          <p:grpSp>
            <p:nvGrpSpPr>
              <p:cNvPr id="1686" name="Google Shape;1686;p58"/>
              <p:cNvGrpSpPr/>
              <p:nvPr/>
            </p:nvGrpSpPr>
            <p:grpSpPr>
              <a:xfrm>
                <a:off x="3139766" y="765669"/>
                <a:ext cx="886380" cy="881888"/>
                <a:chOff x="3139766" y="765669"/>
                <a:chExt cx="886380" cy="881888"/>
              </a:xfrm>
            </p:grpSpPr>
            <p:sp>
              <p:nvSpPr>
                <p:cNvPr id="1687" name="Google Shape;1687;p58"/>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58"/>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58"/>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58"/>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58"/>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58"/>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58"/>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58"/>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58"/>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6" name="Google Shape;1696;p58"/>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58"/>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58"/>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58"/>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00" name="Google Shape;1700;p58"/>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1" name="Google Shape;1701;p58"/>
          <p:cNvGrpSpPr/>
          <p:nvPr/>
        </p:nvGrpSpPr>
        <p:grpSpPr>
          <a:xfrm>
            <a:off x="7679978" y="3065079"/>
            <a:ext cx="104231" cy="320340"/>
            <a:chOff x="7564426" y="3224343"/>
            <a:chExt cx="119985" cy="368801"/>
          </a:xfrm>
        </p:grpSpPr>
        <p:sp>
          <p:nvSpPr>
            <p:cNvPr id="1702" name="Google Shape;1702;p58"/>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58"/>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4" name="Google Shape;1704;p58"/>
          <p:cNvGrpSpPr/>
          <p:nvPr/>
        </p:nvGrpSpPr>
        <p:grpSpPr>
          <a:xfrm>
            <a:off x="7379466" y="3059180"/>
            <a:ext cx="189489" cy="332132"/>
            <a:chOff x="8370831" y="3202002"/>
            <a:chExt cx="218129" cy="382376"/>
          </a:xfrm>
        </p:grpSpPr>
        <p:sp>
          <p:nvSpPr>
            <p:cNvPr id="1705" name="Google Shape;1705;p58"/>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58"/>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7" name="Google Shape;1707;p58"/>
          <p:cNvGrpSpPr/>
          <p:nvPr/>
        </p:nvGrpSpPr>
        <p:grpSpPr>
          <a:xfrm>
            <a:off x="8102855" y="3470312"/>
            <a:ext cx="309429" cy="267000"/>
            <a:chOff x="6742064" y="3750480"/>
            <a:chExt cx="399315" cy="344560"/>
          </a:xfrm>
        </p:grpSpPr>
        <p:sp>
          <p:nvSpPr>
            <p:cNvPr id="1708" name="Google Shape;1708;p58"/>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58"/>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58"/>
          <p:cNvGrpSpPr/>
          <p:nvPr/>
        </p:nvGrpSpPr>
        <p:grpSpPr>
          <a:xfrm>
            <a:off x="7641874" y="3821360"/>
            <a:ext cx="180437" cy="281608"/>
            <a:chOff x="7248525" y="3739696"/>
            <a:chExt cx="230531" cy="359790"/>
          </a:xfrm>
        </p:grpSpPr>
        <p:sp>
          <p:nvSpPr>
            <p:cNvPr id="1711" name="Google Shape;1711;p58"/>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58"/>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3" name="Google Shape;1713;p58"/>
          <p:cNvGrpSpPr/>
          <p:nvPr/>
        </p:nvGrpSpPr>
        <p:grpSpPr>
          <a:xfrm>
            <a:off x="7887794" y="3464584"/>
            <a:ext cx="162896" cy="278710"/>
            <a:chOff x="7601242" y="3729267"/>
            <a:chExt cx="222566" cy="380803"/>
          </a:xfrm>
        </p:grpSpPr>
        <p:sp>
          <p:nvSpPr>
            <p:cNvPr id="1714" name="Google Shape;1714;p58"/>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58"/>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6" name="Google Shape;1716;p58"/>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7" name="Google Shape;1717;p58"/>
          <p:cNvGrpSpPr/>
          <p:nvPr/>
        </p:nvGrpSpPr>
        <p:grpSpPr>
          <a:xfrm>
            <a:off x="7377439" y="3465724"/>
            <a:ext cx="193543" cy="275990"/>
            <a:chOff x="8304647" y="3738687"/>
            <a:chExt cx="225076" cy="320956"/>
          </a:xfrm>
        </p:grpSpPr>
        <p:sp>
          <p:nvSpPr>
            <p:cNvPr id="1718" name="Google Shape;1718;p58"/>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58"/>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58"/>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 name="Google Shape;1721;p58"/>
          <p:cNvGrpSpPr/>
          <p:nvPr/>
        </p:nvGrpSpPr>
        <p:grpSpPr>
          <a:xfrm>
            <a:off x="7649932" y="3465724"/>
            <a:ext cx="178492" cy="275990"/>
            <a:chOff x="8615101" y="3738687"/>
            <a:chExt cx="207573" cy="320956"/>
          </a:xfrm>
        </p:grpSpPr>
        <p:sp>
          <p:nvSpPr>
            <p:cNvPr id="1722" name="Google Shape;1722;p58"/>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58"/>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58"/>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5" name="Google Shape;1725;p58"/>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26" name="Google Shape;1726;p58"/>
          <p:cNvGrpSpPr/>
          <p:nvPr/>
        </p:nvGrpSpPr>
        <p:grpSpPr>
          <a:xfrm>
            <a:off x="7875463" y="3868385"/>
            <a:ext cx="187557" cy="187557"/>
            <a:chOff x="8565775" y="671075"/>
            <a:chExt cx="441000" cy="441000"/>
          </a:xfrm>
        </p:grpSpPr>
        <p:sp>
          <p:nvSpPr>
            <p:cNvPr id="1727" name="Google Shape;1727;p58"/>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58"/>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9" name="Google Shape;1729;p58"/>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58"/>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58"/>
          <p:cNvGrpSpPr/>
          <p:nvPr/>
        </p:nvGrpSpPr>
        <p:grpSpPr>
          <a:xfrm>
            <a:off x="6029935" y="2940910"/>
            <a:ext cx="587865" cy="517731"/>
            <a:chOff x="6000718" y="3070557"/>
            <a:chExt cx="587865" cy="517731"/>
          </a:xfrm>
        </p:grpSpPr>
        <p:sp>
          <p:nvSpPr>
            <p:cNvPr id="1732" name="Google Shape;1732;p58"/>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58"/>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58"/>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58"/>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58"/>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58"/>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58"/>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58"/>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58"/>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58"/>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 name="Google Shape;1742;p58"/>
          <p:cNvGrpSpPr/>
          <p:nvPr/>
        </p:nvGrpSpPr>
        <p:grpSpPr>
          <a:xfrm>
            <a:off x="6044740" y="3584570"/>
            <a:ext cx="557665" cy="516387"/>
            <a:chOff x="6015523" y="3714217"/>
            <a:chExt cx="557665" cy="516387"/>
          </a:xfrm>
        </p:grpSpPr>
        <p:grpSp>
          <p:nvGrpSpPr>
            <p:cNvPr id="1743" name="Google Shape;1743;p58"/>
            <p:cNvGrpSpPr/>
            <p:nvPr/>
          </p:nvGrpSpPr>
          <p:grpSpPr>
            <a:xfrm>
              <a:off x="6036094" y="3716980"/>
              <a:ext cx="529822" cy="510480"/>
              <a:chOff x="3148311" y="-545634"/>
              <a:chExt cx="1006118" cy="969572"/>
            </a:xfrm>
          </p:grpSpPr>
          <p:sp>
            <p:nvSpPr>
              <p:cNvPr id="1744" name="Google Shape;1744;p58"/>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58"/>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58"/>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58"/>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58"/>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58"/>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58"/>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58"/>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58"/>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58"/>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4" name="Google Shape;1754;p58"/>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5" name="Google Shape;1755;p58"/>
          <p:cNvGrpSpPr/>
          <p:nvPr/>
        </p:nvGrpSpPr>
        <p:grpSpPr>
          <a:xfrm>
            <a:off x="6673522" y="2943981"/>
            <a:ext cx="576302" cy="511871"/>
            <a:chOff x="6644304" y="3073628"/>
            <a:chExt cx="576302" cy="511871"/>
          </a:xfrm>
        </p:grpSpPr>
        <p:grpSp>
          <p:nvGrpSpPr>
            <p:cNvPr id="1756" name="Google Shape;1756;p58"/>
            <p:cNvGrpSpPr/>
            <p:nvPr/>
          </p:nvGrpSpPr>
          <p:grpSpPr>
            <a:xfrm>
              <a:off x="6712169" y="3073651"/>
              <a:ext cx="481611" cy="506713"/>
              <a:chOff x="1833536" y="-546641"/>
              <a:chExt cx="914567" cy="962419"/>
            </a:xfrm>
          </p:grpSpPr>
          <p:grpSp>
            <p:nvGrpSpPr>
              <p:cNvPr id="1757" name="Google Shape;1757;p58"/>
              <p:cNvGrpSpPr/>
              <p:nvPr/>
            </p:nvGrpSpPr>
            <p:grpSpPr>
              <a:xfrm>
                <a:off x="1833536" y="-524249"/>
                <a:ext cx="914567" cy="940027"/>
                <a:chOff x="1833536" y="-524249"/>
                <a:chExt cx="914567" cy="940027"/>
              </a:xfrm>
            </p:grpSpPr>
            <p:sp>
              <p:nvSpPr>
                <p:cNvPr id="1758" name="Google Shape;1758;p58"/>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58"/>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58"/>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58"/>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58"/>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3" name="Google Shape;1763;p58"/>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58"/>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58"/>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58"/>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7" name="Google Shape;1767;p58"/>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8" name="Google Shape;1768;p58"/>
          <p:cNvGrpSpPr/>
          <p:nvPr/>
        </p:nvGrpSpPr>
        <p:grpSpPr>
          <a:xfrm>
            <a:off x="752796" y="2869970"/>
            <a:ext cx="2622876" cy="1333540"/>
            <a:chOff x="238125" y="1038125"/>
            <a:chExt cx="7146800" cy="3633625"/>
          </a:xfrm>
        </p:grpSpPr>
        <p:sp>
          <p:nvSpPr>
            <p:cNvPr id="1769" name="Google Shape;1769;p58"/>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58"/>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58"/>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58"/>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58"/>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58"/>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58"/>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58"/>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58"/>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58"/>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58"/>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58"/>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58"/>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58"/>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58"/>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58"/>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58"/>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58"/>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58"/>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58"/>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58"/>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58"/>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58"/>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58"/>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58"/>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58"/>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58"/>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58"/>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58"/>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58"/>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58"/>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58"/>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58"/>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58"/>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58"/>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58"/>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58"/>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58"/>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58"/>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58"/>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58"/>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58"/>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58"/>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58"/>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58"/>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58"/>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58"/>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58"/>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58"/>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58"/>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58"/>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58"/>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58"/>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58"/>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58"/>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58"/>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58"/>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58"/>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58"/>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58"/>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58"/>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58"/>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58"/>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58"/>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58"/>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58"/>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58"/>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58"/>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58"/>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58"/>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58"/>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58"/>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58"/>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58"/>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58"/>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58"/>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58"/>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58"/>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58"/>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58"/>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58"/>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58"/>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58"/>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58"/>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58"/>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58"/>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58"/>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58"/>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58"/>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58"/>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58"/>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58"/>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58"/>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58"/>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58"/>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58"/>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58"/>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58"/>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58"/>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58"/>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58"/>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58"/>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58"/>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58"/>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58"/>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58"/>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58"/>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58"/>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58"/>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58"/>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58"/>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58"/>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58"/>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58"/>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58"/>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58"/>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58"/>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58"/>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58"/>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58"/>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58"/>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58"/>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58"/>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58"/>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58"/>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58"/>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58"/>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58"/>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58"/>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58"/>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58"/>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58"/>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58"/>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58"/>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58"/>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58"/>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58"/>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58"/>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58"/>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58"/>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58"/>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58"/>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58"/>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58"/>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58"/>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58"/>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58"/>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58"/>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58"/>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58"/>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58"/>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58"/>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58"/>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58"/>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58"/>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58"/>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58"/>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58"/>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58"/>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58"/>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58"/>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58"/>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58"/>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58"/>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58"/>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58"/>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58"/>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58"/>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58"/>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58"/>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58"/>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58"/>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58"/>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58"/>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58"/>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58"/>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58"/>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58"/>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58"/>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58"/>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58"/>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58"/>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58"/>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58"/>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58"/>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58"/>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58"/>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58"/>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58"/>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58"/>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58"/>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58"/>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58"/>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58"/>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58"/>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58"/>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58"/>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58"/>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58"/>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58"/>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58"/>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58"/>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58"/>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58"/>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58"/>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58"/>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58"/>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58"/>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58"/>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58"/>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58"/>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58"/>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58"/>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58"/>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58"/>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58"/>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58"/>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58"/>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58"/>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58"/>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58"/>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58"/>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58"/>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58"/>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58"/>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58"/>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58"/>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58"/>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58"/>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58"/>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58"/>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58"/>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58"/>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58"/>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58"/>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58"/>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58"/>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58"/>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58"/>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58"/>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58"/>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58"/>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58"/>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58"/>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58"/>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58"/>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58"/>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58"/>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58"/>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58"/>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58"/>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58"/>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58"/>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58"/>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58"/>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58"/>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58"/>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58"/>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58"/>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58"/>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58"/>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58"/>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58"/>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58"/>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58"/>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58"/>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58"/>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58"/>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58"/>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58"/>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58"/>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58"/>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58"/>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58"/>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58"/>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58"/>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58"/>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58"/>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58"/>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58"/>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58"/>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58"/>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58"/>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58"/>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58"/>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58"/>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58"/>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58"/>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58"/>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58"/>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58"/>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58"/>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58"/>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58"/>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58"/>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58"/>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58"/>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58"/>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58"/>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58"/>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58"/>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58"/>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58"/>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58"/>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58"/>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58"/>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58"/>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58"/>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58"/>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58"/>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58"/>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58"/>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58"/>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58"/>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58"/>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58"/>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58"/>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58"/>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58"/>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58"/>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58"/>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58"/>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58"/>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58"/>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58"/>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58"/>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58"/>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58"/>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58"/>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58"/>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58"/>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58"/>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58"/>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58"/>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58"/>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58"/>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58"/>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58"/>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58"/>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58"/>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58"/>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58"/>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58"/>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58"/>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58"/>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58"/>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58"/>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58"/>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58"/>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58"/>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58"/>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58"/>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58"/>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58"/>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58"/>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58"/>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58"/>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58"/>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58"/>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58"/>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58"/>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58"/>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58"/>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58"/>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58"/>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58"/>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58"/>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58"/>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58"/>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58"/>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58"/>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58"/>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58"/>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58"/>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58"/>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58"/>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58"/>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58"/>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58"/>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58"/>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58"/>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58"/>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58"/>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58"/>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58"/>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58"/>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58"/>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58"/>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58"/>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58"/>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58"/>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58"/>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58"/>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58"/>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58"/>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58"/>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58"/>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58"/>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58"/>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58"/>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58"/>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58"/>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58"/>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58"/>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58"/>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58"/>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58"/>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58"/>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58"/>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58"/>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58"/>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58"/>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58"/>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58"/>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58"/>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58"/>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58"/>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58"/>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58"/>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58"/>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58"/>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58"/>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58"/>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58"/>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58"/>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58"/>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58"/>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58"/>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58"/>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58"/>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58"/>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58"/>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58"/>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58"/>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58"/>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58"/>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58"/>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58"/>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58"/>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58"/>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58"/>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58"/>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58"/>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58"/>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58"/>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58"/>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58"/>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58"/>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58"/>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58"/>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58"/>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58"/>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58"/>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58"/>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58"/>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58"/>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58"/>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58"/>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58"/>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58"/>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58"/>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58"/>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58"/>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58"/>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58"/>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58"/>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58"/>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58"/>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58"/>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58"/>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58"/>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58"/>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58"/>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58"/>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58"/>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58"/>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58"/>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58"/>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58"/>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58"/>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58"/>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58"/>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58"/>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58"/>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58"/>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58"/>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58"/>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58"/>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58"/>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58"/>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58"/>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58"/>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58"/>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58"/>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58"/>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58"/>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58"/>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58"/>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58"/>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58"/>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58"/>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58"/>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58"/>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58"/>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58"/>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58"/>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58"/>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58"/>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58"/>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58"/>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58"/>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58"/>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58"/>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58"/>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58"/>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58"/>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58"/>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58"/>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58"/>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58"/>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58"/>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58"/>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58"/>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58"/>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58"/>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58"/>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58"/>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58"/>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58"/>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58"/>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58"/>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58"/>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58"/>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58"/>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58"/>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58"/>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58"/>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58"/>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58"/>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58"/>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58"/>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58"/>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58"/>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58"/>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58"/>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58"/>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58"/>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58"/>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58"/>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58"/>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58"/>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58"/>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58"/>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58"/>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58"/>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58"/>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58"/>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58"/>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58"/>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58"/>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58"/>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58"/>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58"/>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58"/>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58"/>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58"/>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58"/>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58"/>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58"/>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58"/>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58"/>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58"/>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58"/>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58"/>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58"/>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58"/>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58"/>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58"/>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58"/>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58"/>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58"/>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58"/>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58"/>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58"/>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58"/>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58"/>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58"/>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58"/>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58"/>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58"/>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58"/>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58"/>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58"/>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58"/>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58"/>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58"/>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58"/>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58"/>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58"/>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58"/>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58"/>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58"/>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58"/>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58"/>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58"/>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58"/>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58"/>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58"/>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58"/>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58"/>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58"/>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58"/>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58"/>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58"/>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58"/>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58"/>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58"/>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58"/>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58"/>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58"/>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58"/>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58"/>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58"/>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58"/>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58"/>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58"/>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58"/>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58"/>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58"/>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58"/>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58"/>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58"/>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58"/>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58"/>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58"/>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58"/>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58"/>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58"/>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58"/>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58"/>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58"/>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58"/>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58"/>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58"/>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58"/>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58"/>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58"/>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58"/>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58"/>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58"/>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58"/>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58"/>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58"/>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58"/>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58"/>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58"/>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58"/>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58"/>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58"/>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58"/>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58"/>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58"/>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58"/>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58"/>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58"/>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58"/>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58"/>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58"/>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58"/>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58"/>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58"/>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58"/>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58"/>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58"/>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58"/>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58"/>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58"/>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58"/>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58"/>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58"/>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58"/>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58"/>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58"/>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58"/>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58"/>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58"/>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58"/>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58"/>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58"/>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58"/>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58"/>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58"/>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58"/>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58"/>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58"/>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58"/>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58"/>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58"/>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58"/>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58"/>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58"/>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58"/>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58"/>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58"/>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58"/>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58"/>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58"/>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58"/>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58"/>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58"/>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58"/>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58"/>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58"/>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58"/>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58"/>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58"/>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58"/>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58"/>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58"/>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58"/>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58"/>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58"/>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58"/>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58"/>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58"/>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58"/>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58"/>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58"/>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58"/>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58"/>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58"/>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58"/>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58"/>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58"/>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58"/>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58"/>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58"/>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58"/>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58"/>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58"/>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58"/>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58"/>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58"/>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58"/>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58"/>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58"/>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58"/>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58"/>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58"/>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58"/>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58"/>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58"/>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58"/>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58"/>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58"/>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58"/>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58"/>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58"/>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58"/>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58"/>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58"/>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58"/>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58"/>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58"/>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58"/>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58"/>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58"/>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58"/>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58"/>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58"/>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58"/>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58"/>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58"/>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58"/>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58"/>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58"/>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58"/>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58"/>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58"/>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58"/>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58"/>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58"/>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58"/>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58"/>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58"/>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58"/>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58"/>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58"/>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58"/>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58"/>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58"/>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58"/>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58"/>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58"/>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58"/>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58"/>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58"/>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58"/>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58"/>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58"/>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58"/>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58"/>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58"/>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58"/>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58"/>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58"/>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58"/>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58"/>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58"/>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58"/>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58"/>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58"/>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58"/>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58"/>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58"/>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58"/>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58"/>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58"/>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58"/>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58"/>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58"/>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58"/>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58"/>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58"/>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58"/>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58"/>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58"/>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58"/>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58"/>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58"/>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58"/>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58"/>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58"/>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58"/>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58"/>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58"/>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58"/>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58"/>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58"/>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58"/>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58"/>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58"/>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58"/>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58"/>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58"/>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58"/>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58"/>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58"/>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58"/>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58"/>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58"/>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58"/>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58"/>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58"/>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58"/>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58"/>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58"/>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58"/>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58"/>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58"/>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58"/>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58"/>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58"/>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58"/>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58"/>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58"/>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58"/>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58"/>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58"/>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58"/>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58"/>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58"/>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58"/>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58"/>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58"/>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58"/>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58"/>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58"/>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58"/>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58"/>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58"/>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58"/>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58"/>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58"/>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58"/>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58"/>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58"/>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58"/>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58"/>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58"/>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58"/>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58"/>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58"/>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58"/>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58"/>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58"/>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58"/>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58"/>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58"/>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58"/>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58"/>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58"/>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58"/>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58"/>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58"/>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58"/>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58"/>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58"/>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58"/>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58"/>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58"/>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58"/>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58"/>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58"/>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58"/>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58"/>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58"/>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58"/>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58"/>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58"/>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58"/>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58"/>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58"/>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58"/>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58"/>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58"/>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58"/>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58"/>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58"/>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58"/>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58"/>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58"/>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58"/>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58"/>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58"/>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58"/>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58"/>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58"/>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58"/>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58"/>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58"/>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58"/>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58"/>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58"/>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58"/>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58"/>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58"/>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58"/>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58"/>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58"/>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58"/>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58"/>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58"/>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58"/>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58"/>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58"/>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58"/>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58"/>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58"/>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58"/>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58"/>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58"/>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58"/>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58"/>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58"/>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58"/>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58"/>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58"/>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58"/>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58"/>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58"/>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58"/>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58"/>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58"/>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58"/>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58"/>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58"/>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58"/>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58"/>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58"/>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58"/>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58"/>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58"/>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58"/>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58"/>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58"/>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58"/>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58"/>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58"/>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58"/>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58"/>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58"/>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58"/>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58"/>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58"/>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58"/>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58"/>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58"/>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58"/>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58"/>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58"/>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58"/>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58"/>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58"/>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58"/>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58"/>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58"/>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58"/>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58"/>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58"/>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58"/>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58"/>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58"/>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58"/>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58"/>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58"/>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58"/>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58"/>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58"/>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58"/>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58"/>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58"/>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58"/>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58"/>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58"/>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58"/>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58"/>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58"/>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58"/>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58"/>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58"/>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58"/>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58"/>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58"/>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58"/>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58"/>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58"/>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58"/>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58"/>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58"/>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58"/>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58"/>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58"/>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58"/>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58"/>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58"/>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58"/>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58"/>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58"/>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58"/>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58"/>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58"/>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58"/>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58"/>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58"/>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58"/>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58"/>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58"/>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58"/>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58"/>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58"/>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58"/>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58"/>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58"/>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58"/>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58"/>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58"/>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58"/>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58"/>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58"/>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58"/>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58"/>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58"/>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58"/>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58"/>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58"/>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58"/>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58"/>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58"/>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58"/>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58"/>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58"/>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58"/>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58"/>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58"/>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58"/>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58"/>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58"/>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58"/>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58"/>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58"/>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58"/>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58"/>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58"/>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58"/>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58"/>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58"/>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58"/>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58"/>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58"/>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58"/>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58"/>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58"/>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58"/>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58"/>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58"/>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58"/>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58"/>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58"/>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58"/>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58"/>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58"/>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58"/>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58"/>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58"/>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58"/>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58"/>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58"/>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58"/>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58"/>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58"/>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58"/>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58"/>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58"/>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58"/>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58"/>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58"/>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58"/>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58"/>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58"/>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58"/>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58"/>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58"/>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58"/>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58"/>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58"/>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58"/>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58"/>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58"/>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58"/>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58"/>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58"/>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58"/>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58"/>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58"/>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58"/>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58"/>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58"/>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58"/>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58"/>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58"/>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58"/>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58"/>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58"/>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58"/>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58"/>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58"/>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58"/>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58"/>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58"/>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58"/>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58"/>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58"/>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58"/>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58"/>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58"/>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58"/>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58"/>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58"/>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58"/>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58"/>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58"/>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58"/>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58"/>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58"/>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58"/>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58"/>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58"/>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58"/>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58"/>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58"/>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58"/>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58"/>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58"/>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58"/>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58"/>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58"/>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58"/>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58"/>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58"/>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58"/>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58"/>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58"/>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58"/>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58"/>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58"/>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58"/>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58"/>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58"/>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58"/>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58"/>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58"/>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58"/>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58"/>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58"/>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58"/>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58"/>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58"/>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58"/>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58"/>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58"/>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58"/>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58"/>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58"/>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58"/>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58"/>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58"/>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58"/>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58"/>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58"/>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58"/>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58"/>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58"/>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58"/>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58"/>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58"/>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58"/>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58"/>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58"/>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58"/>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58"/>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58"/>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58"/>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58"/>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58"/>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58"/>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58"/>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58"/>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58"/>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58"/>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58"/>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58"/>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58"/>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58"/>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58"/>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58"/>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58"/>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58"/>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58"/>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58"/>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58"/>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58"/>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58"/>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58"/>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58"/>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58"/>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58"/>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58"/>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58"/>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58"/>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58"/>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58"/>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58"/>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58"/>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58"/>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58"/>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58"/>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58"/>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58"/>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58"/>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58"/>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58"/>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58"/>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58"/>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58"/>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58"/>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58"/>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58"/>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58"/>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58"/>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58"/>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58"/>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58"/>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58"/>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58"/>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58"/>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58"/>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58"/>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58"/>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58"/>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58"/>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58"/>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58"/>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58"/>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58"/>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58"/>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58"/>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58"/>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58"/>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58"/>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58"/>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58"/>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58"/>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58"/>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58"/>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58"/>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58"/>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58"/>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58"/>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58"/>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58"/>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58"/>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58"/>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58"/>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58"/>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58"/>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58"/>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58"/>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58"/>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58"/>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58"/>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58"/>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58"/>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58"/>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58"/>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58"/>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58"/>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58"/>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58"/>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58"/>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58"/>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58"/>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58"/>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58"/>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58"/>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58"/>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58"/>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58"/>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58"/>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58"/>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58"/>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58"/>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58"/>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58"/>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58"/>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58"/>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58"/>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58"/>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58"/>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58"/>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58"/>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58"/>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58"/>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58"/>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58"/>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58"/>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58"/>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58"/>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58"/>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58"/>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58"/>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58"/>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58"/>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58"/>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58"/>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58"/>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58"/>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58"/>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58"/>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58"/>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58"/>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58"/>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58"/>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58"/>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58"/>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58"/>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58"/>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58"/>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58"/>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58"/>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58"/>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58"/>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58"/>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58"/>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58"/>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58"/>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58"/>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58"/>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58"/>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58"/>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58"/>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58"/>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58"/>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58"/>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58"/>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58"/>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58"/>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58"/>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58"/>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58"/>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58"/>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58"/>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58"/>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58"/>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58"/>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58"/>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58"/>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58"/>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58"/>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58"/>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58"/>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58"/>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58"/>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58"/>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58"/>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58"/>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58"/>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58"/>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58"/>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58"/>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58"/>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58"/>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58"/>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58"/>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58"/>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58"/>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58"/>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58"/>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58"/>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58"/>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58"/>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58"/>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58"/>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58"/>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58"/>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58"/>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58"/>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58"/>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58"/>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58"/>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58"/>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58"/>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58"/>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58"/>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58"/>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58"/>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58"/>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58"/>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58"/>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58"/>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58"/>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58"/>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58"/>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58"/>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58"/>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58"/>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58"/>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58"/>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58"/>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58"/>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58"/>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58"/>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58"/>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58"/>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58"/>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58"/>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58"/>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58"/>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58"/>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58"/>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58"/>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58"/>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58"/>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58"/>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58"/>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58"/>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58"/>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58"/>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58"/>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58"/>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58"/>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58"/>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58"/>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58"/>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58"/>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58"/>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58"/>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58"/>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58"/>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58"/>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58"/>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58"/>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58"/>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58"/>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58"/>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58"/>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58"/>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58"/>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58"/>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58"/>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58"/>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58"/>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58"/>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58"/>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58"/>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58"/>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58"/>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58"/>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58"/>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58"/>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58"/>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58"/>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58"/>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58"/>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58"/>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58"/>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58"/>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58"/>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58"/>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58"/>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58"/>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58"/>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58"/>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58"/>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58"/>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58"/>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58"/>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58"/>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58"/>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58"/>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58"/>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58"/>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58"/>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58"/>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58"/>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58"/>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58"/>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58"/>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58"/>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58"/>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58"/>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58"/>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58"/>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58"/>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58"/>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58"/>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58"/>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58"/>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58"/>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58"/>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58"/>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58"/>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58"/>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58"/>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58"/>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58"/>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58"/>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58"/>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58"/>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58"/>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58"/>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58"/>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58"/>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58"/>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58"/>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58"/>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58"/>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58"/>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58"/>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58"/>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58"/>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58"/>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1" name="Google Shape;3341;p58"/>
          <p:cNvGrpSpPr/>
          <p:nvPr/>
        </p:nvGrpSpPr>
        <p:grpSpPr>
          <a:xfrm>
            <a:off x="5938558" y="1033351"/>
            <a:ext cx="2435960" cy="1297725"/>
            <a:chOff x="233350" y="949250"/>
            <a:chExt cx="7137300" cy="3802300"/>
          </a:xfrm>
        </p:grpSpPr>
        <p:sp>
          <p:nvSpPr>
            <p:cNvPr id="3342" name="Google Shape;3342;p58"/>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58"/>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58"/>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58"/>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58"/>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58"/>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58"/>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58"/>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58"/>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58"/>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58"/>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58"/>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58"/>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58"/>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58"/>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58"/>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58"/>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58"/>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58"/>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58"/>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58"/>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58"/>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58"/>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58"/>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58"/>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58"/>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58"/>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58"/>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58"/>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58"/>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58"/>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58"/>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58"/>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58"/>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58"/>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58"/>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58"/>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58"/>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58"/>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58"/>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58"/>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58"/>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58"/>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58"/>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58"/>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58"/>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58"/>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58"/>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58"/>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58"/>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58"/>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3" name="Google Shape;3393;p58"/>
          <p:cNvGrpSpPr/>
          <p:nvPr/>
        </p:nvGrpSpPr>
        <p:grpSpPr>
          <a:xfrm>
            <a:off x="731715" y="995041"/>
            <a:ext cx="2665073" cy="1317140"/>
            <a:chOff x="793334" y="1192826"/>
            <a:chExt cx="2665073" cy="1317140"/>
          </a:xfrm>
        </p:grpSpPr>
        <p:sp>
          <p:nvSpPr>
            <p:cNvPr id="3394" name="Google Shape;3394;p58"/>
            <p:cNvSpPr/>
            <p:nvPr/>
          </p:nvSpPr>
          <p:spPr>
            <a:xfrm>
              <a:off x="2759899" y="20345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58"/>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58"/>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58"/>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58"/>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58"/>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58"/>
            <p:cNvSpPr/>
            <p:nvPr/>
          </p:nvSpPr>
          <p:spPr>
            <a:xfrm>
              <a:off x="1460410" y="190542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58"/>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58"/>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58"/>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58"/>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58"/>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58"/>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58"/>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58"/>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58"/>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58"/>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58"/>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58"/>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58"/>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58"/>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58"/>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58"/>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58"/>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58"/>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58"/>
            <p:cNvSpPr/>
            <p:nvPr/>
          </p:nvSpPr>
          <p:spPr>
            <a:xfrm>
              <a:off x="1309917" y="1312268"/>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58"/>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58"/>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58"/>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58"/>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58"/>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58"/>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58"/>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58"/>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58"/>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58"/>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58"/>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58"/>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58"/>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58"/>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58"/>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58"/>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58"/>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58"/>
            <p:cNvSpPr/>
            <p:nvPr/>
          </p:nvSpPr>
          <p:spPr>
            <a:xfrm>
              <a:off x="2229209" y="2179503"/>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58"/>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58"/>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58"/>
            <p:cNvSpPr/>
            <p:nvPr/>
          </p:nvSpPr>
          <p:spPr>
            <a:xfrm>
              <a:off x="2233106" y="2183400"/>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58"/>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58"/>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58"/>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58"/>
            <p:cNvSpPr/>
            <p:nvPr/>
          </p:nvSpPr>
          <p:spPr>
            <a:xfrm>
              <a:off x="2229915" y="218050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58"/>
            <p:cNvSpPr/>
            <p:nvPr/>
          </p:nvSpPr>
          <p:spPr>
            <a:xfrm>
              <a:off x="2230200" y="2180834"/>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58"/>
            <p:cNvSpPr/>
            <p:nvPr/>
          </p:nvSpPr>
          <p:spPr>
            <a:xfrm>
              <a:off x="2229399" y="2179843"/>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58"/>
            <p:cNvSpPr/>
            <p:nvPr/>
          </p:nvSpPr>
          <p:spPr>
            <a:xfrm>
              <a:off x="2229684" y="21801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58"/>
            <p:cNvSpPr/>
            <p:nvPr/>
          </p:nvSpPr>
          <p:spPr>
            <a:xfrm>
              <a:off x="2230485" y="2181173"/>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58"/>
            <p:cNvSpPr/>
            <p:nvPr/>
          </p:nvSpPr>
          <p:spPr>
            <a:xfrm>
              <a:off x="2232156" y="2182830"/>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58"/>
            <p:cNvSpPr/>
            <p:nvPr/>
          </p:nvSpPr>
          <p:spPr>
            <a:xfrm>
              <a:off x="2231870" y="2182545"/>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58"/>
            <p:cNvSpPr/>
            <p:nvPr/>
          </p:nvSpPr>
          <p:spPr>
            <a:xfrm>
              <a:off x="2232821" y="2183264"/>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58"/>
            <p:cNvSpPr/>
            <p:nvPr/>
          </p:nvSpPr>
          <p:spPr>
            <a:xfrm>
              <a:off x="2231205" y="2181974"/>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58"/>
            <p:cNvSpPr/>
            <p:nvPr/>
          </p:nvSpPr>
          <p:spPr>
            <a:xfrm>
              <a:off x="2231531" y="2182259"/>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58"/>
            <p:cNvSpPr/>
            <p:nvPr/>
          </p:nvSpPr>
          <p:spPr>
            <a:xfrm>
              <a:off x="2230771" y="218155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58"/>
            <p:cNvSpPr/>
            <p:nvPr/>
          </p:nvSpPr>
          <p:spPr>
            <a:xfrm>
              <a:off x="2232481" y="2183074"/>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58"/>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58"/>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58"/>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58"/>
            <p:cNvSpPr/>
            <p:nvPr/>
          </p:nvSpPr>
          <p:spPr>
            <a:xfrm>
              <a:off x="2185707" y="226682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58"/>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58"/>
            <p:cNvSpPr/>
            <p:nvPr/>
          </p:nvSpPr>
          <p:spPr>
            <a:xfrm>
              <a:off x="2182435" y="2266725"/>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58"/>
            <p:cNvSpPr/>
            <p:nvPr/>
          </p:nvSpPr>
          <p:spPr>
            <a:xfrm>
              <a:off x="2184336" y="22668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58"/>
            <p:cNvSpPr/>
            <p:nvPr/>
          </p:nvSpPr>
          <p:spPr>
            <a:xfrm>
              <a:off x="2186236" y="2266779"/>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58"/>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58"/>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58"/>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58"/>
            <p:cNvSpPr/>
            <p:nvPr/>
          </p:nvSpPr>
          <p:spPr>
            <a:xfrm>
              <a:off x="2188178" y="2266019"/>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58"/>
            <p:cNvSpPr/>
            <p:nvPr/>
          </p:nvSpPr>
          <p:spPr>
            <a:xfrm>
              <a:off x="2187893" y="226625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58"/>
            <p:cNvSpPr/>
            <p:nvPr/>
          </p:nvSpPr>
          <p:spPr>
            <a:xfrm>
              <a:off x="2187608" y="2266440"/>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58"/>
            <p:cNvSpPr/>
            <p:nvPr/>
          </p:nvSpPr>
          <p:spPr>
            <a:xfrm>
              <a:off x="2186712" y="2266725"/>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58"/>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58"/>
            <p:cNvSpPr/>
            <p:nvPr/>
          </p:nvSpPr>
          <p:spPr>
            <a:xfrm>
              <a:off x="2201728" y="22503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58"/>
            <p:cNvSpPr/>
            <p:nvPr/>
          </p:nvSpPr>
          <p:spPr>
            <a:xfrm>
              <a:off x="2193881" y="2234886"/>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58"/>
            <p:cNvSpPr/>
            <p:nvPr/>
          </p:nvSpPr>
          <p:spPr>
            <a:xfrm>
              <a:off x="2203113"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58"/>
            <p:cNvSpPr/>
            <p:nvPr/>
          </p:nvSpPr>
          <p:spPr>
            <a:xfrm>
              <a:off x="2195021" y="223568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58"/>
            <p:cNvSpPr/>
            <p:nvPr/>
          </p:nvSpPr>
          <p:spPr>
            <a:xfrm>
              <a:off x="2195211" y="22359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58"/>
            <p:cNvSpPr/>
            <p:nvPr/>
          </p:nvSpPr>
          <p:spPr>
            <a:xfrm>
              <a:off x="2200927" y="2250228"/>
              <a:ext cx="95" cy="14"/>
            </a:xfrm>
            <a:custGeom>
              <a:rect b="b" l="l" r="r" t="t"/>
              <a:pathLst>
                <a:path extrusionOk="0" h="1" w="7">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58"/>
            <p:cNvSpPr/>
            <p:nvPr/>
          </p:nvSpPr>
          <p:spPr>
            <a:xfrm>
              <a:off x="2194600" y="2235361"/>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58"/>
            <p:cNvSpPr/>
            <p:nvPr/>
          </p:nvSpPr>
          <p:spPr>
            <a:xfrm>
              <a:off x="2194315" y="22351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58"/>
            <p:cNvSpPr/>
            <p:nvPr/>
          </p:nvSpPr>
          <p:spPr>
            <a:xfrm>
              <a:off x="2203588" y="225041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58"/>
            <p:cNvSpPr/>
            <p:nvPr/>
          </p:nvSpPr>
          <p:spPr>
            <a:xfrm>
              <a:off x="2195116" y="22358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58"/>
            <p:cNvSpPr/>
            <p:nvPr/>
          </p:nvSpPr>
          <p:spPr>
            <a:xfrm>
              <a:off x="2194831" y="223549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58"/>
            <p:cNvSpPr/>
            <p:nvPr/>
          </p:nvSpPr>
          <p:spPr>
            <a:xfrm>
              <a:off x="2206005" y="2249468"/>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58"/>
            <p:cNvSpPr/>
            <p:nvPr/>
          </p:nvSpPr>
          <p:spPr>
            <a:xfrm>
              <a:off x="2205625" y="224975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58"/>
            <p:cNvSpPr/>
            <p:nvPr/>
          </p:nvSpPr>
          <p:spPr>
            <a:xfrm>
              <a:off x="2258102" y="221329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58"/>
            <p:cNvSpPr/>
            <p:nvPr/>
          </p:nvSpPr>
          <p:spPr>
            <a:xfrm>
              <a:off x="2257722" y="2213732"/>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58"/>
            <p:cNvSpPr/>
            <p:nvPr/>
          </p:nvSpPr>
          <p:spPr>
            <a:xfrm>
              <a:off x="2257152" y="2214533"/>
              <a:ext cx="54" cy="109"/>
            </a:xfrm>
            <a:custGeom>
              <a:rect b="b" l="l" r="r" t="t"/>
              <a:pathLst>
                <a:path extrusionOk="0" h="8" w="4">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58"/>
            <p:cNvSpPr/>
            <p:nvPr/>
          </p:nvSpPr>
          <p:spPr>
            <a:xfrm>
              <a:off x="2257437" y="2214153"/>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58"/>
            <p:cNvSpPr/>
            <p:nvPr/>
          </p:nvSpPr>
          <p:spPr>
            <a:xfrm>
              <a:off x="2258482" y="2212687"/>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58"/>
            <p:cNvSpPr/>
            <p:nvPr/>
          </p:nvSpPr>
          <p:spPr>
            <a:xfrm>
              <a:off x="2204865" y="2250133"/>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58"/>
            <p:cNvSpPr/>
            <p:nvPr/>
          </p:nvSpPr>
          <p:spPr>
            <a:xfrm>
              <a:off x="2258822" y="2212211"/>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58"/>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58"/>
            <p:cNvSpPr/>
            <p:nvPr/>
          </p:nvSpPr>
          <p:spPr>
            <a:xfrm>
              <a:off x="2205245" y="224994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58"/>
            <p:cNvSpPr/>
            <p:nvPr/>
          </p:nvSpPr>
          <p:spPr>
            <a:xfrm>
              <a:off x="2204485" y="225028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58"/>
            <p:cNvSpPr/>
            <p:nvPr/>
          </p:nvSpPr>
          <p:spPr>
            <a:xfrm>
              <a:off x="2278916" y="2252890"/>
              <a:ext cx="258" cy="163"/>
            </a:xfrm>
            <a:custGeom>
              <a:rect b="b" l="l" r="r" t="t"/>
              <a:pathLst>
                <a:path extrusionOk="0" h="12" w="19">
                  <a:moveTo>
                    <a:pt x="1"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58"/>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58"/>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58"/>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58"/>
            <p:cNvSpPr/>
            <p:nvPr/>
          </p:nvSpPr>
          <p:spPr>
            <a:xfrm>
              <a:off x="2276445" y="225360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58"/>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58"/>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58"/>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58"/>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58"/>
            <p:cNvSpPr/>
            <p:nvPr/>
          </p:nvSpPr>
          <p:spPr>
            <a:xfrm>
              <a:off x="2276119" y="223958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58"/>
            <p:cNvSpPr/>
            <p:nvPr/>
          </p:nvSpPr>
          <p:spPr>
            <a:xfrm>
              <a:off x="2277111" y="2239869"/>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58"/>
            <p:cNvSpPr/>
            <p:nvPr/>
          </p:nvSpPr>
          <p:spPr>
            <a:xfrm>
              <a:off x="2276595" y="2239679"/>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58"/>
            <p:cNvSpPr/>
            <p:nvPr/>
          </p:nvSpPr>
          <p:spPr>
            <a:xfrm>
              <a:off x="2277735" y="2240154"/>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58"/>
            <p:cNvSpPr/>
            <p:nvPr/>
          </p:nvSpPr>
          <p:spPr>
            <a:xfrm>
              <a:off x="2278210" y="2240439"/>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58"/>
            <p:cNvSpPr/>
            <p:nvPr/>
          </p:nvSpPr>
          <p:spPr>
            <a:xfrm>
              <a:off x="2278726" y="2240779"/>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58"/>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58"/>
            <p:cNvSpPr/>
            <p:nvPr/>
          </p:nvSpPr>
          <p:spPr>
            <a:xfrm>
              <a:off x="2277396" y="225346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58"/>
            <p:cNvSpPr/>
            <p:nvPr/>
          </p:nvSpPr>
          <p:spPr>
            <a:xfrm>
              <a:off x="2276921" y="2253514"/>
              <a:ext cx="394" cy="54"/>
            </a:xfrm>
            <a:custGeom>
              <a:rect b="b" l="l" r="r" t="t"/>
              <a:pathLst>
                <a:path extrusionOk="0" h="4" w="29">
                  <a:moveTo>
                    <a:pt x="1" y="4"/>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58"/>
            <p:cNvSpPr/>
            <p:nvPr/>
          </p:nvSpPr>
          <p:spPr>
            <a:xfrm>
              <a:off x="2277776" y="2253419"/>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58"/>
            <p:cNvSpPr/>
            <p:nvPr/>
          </p:nvSpPr>
          <p:spPr>
            <a:xfrm>
              <a:off x="2276595" y="2253609"/>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58"/>
            <p:cNvSpPr/>
            <p:nvPr/>
          </p:nvSpPr>
          <p:spPr>
            <a:xfrm>
              <a:off x="2275644" y="225355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58"/>
            <p:cNvSpPr/>
            <p:nvPr/>
          </p:nvSpPr>
          <p:spPr>
            <a:xfrm>
              <a:off x="2252019" y="2279556"/>
              <a:ext cx="149" cy="353"/>
            </a:xfrm>
            <a:custGeom>
              <a:rect b="b" l="l" r="r" t="t"/>
              <a:pathLst>
                <a:path extrusionOk="0" h="26" w="11">
                  <a:moveTo>
                    <a:pt x="11"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58"/>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58"/>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58"/>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58"/>
            <p:cNvSpPr/>
            <p:nvPr/>
          </p:nvSpPr>
          <p:spPr>
            <a:xfrm>
              <a:off x="2193595" y="217727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58"/>
            <p:cNvSpPr/>
            <p:nvPr/>
          </p:nvSpPr>
          <p:spPr>
            <a:xfrm>
              <a:off x="2185897" y="217769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58"/>
            <p:cNvSpPr/>
            <p:nvPr/>
          </p:nvSpPr>
          <p:spPr>
            <a:xfrm>
              <a:off x="2200113" y="2177372"/>
              <a:ext cx="625" cy="109"/>
            </a:xfrm>
            <a:custGeom>
              <a:rect b="b" l="l" r="r" t="t"/>
              <a:pathLst>
                <a:path extrusionOk="0" h="8" w="46">
                  <a:moveTo>
                    <a:pt x="46"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58"/>
            <p:cNvSpPr/>
            <p:nvPr/>
          </p:nvSpPr>
          <p:spPr>
            <a:xfrm>
              <a:off x="2192889" y="2177317"/>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58"/>
            <p:cNvSpPr/>
            <p:nvPr/>
          </p:nvSpPr>
          <p:spPr>
            <a:xfrm>
              <a:off x="2197492" y="2177277"/>
              <a:ext cx="774" cy="14"/>
            </a:xfrm>
            <a:custGeom>
              <a:rect b="b" l="l" r="r" t="t"/>
              <a:pathLst>
                <a:path extrusionOk="0" h="1" w="57">
                  <a:moveTo>
                    <a:pt x="57"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58"/>
            <p:cNvSpPr/>
            <p:nvPr/>
          </p:nvSpPr>
          <p:spPr>
            <a:xfrm>
              <a:off x="2198497" y="2177277"/>
              <a:ext cx="679" cy="54"/>
            </a:xfrm>
            <a:custGeom>
              <a:rect b="b" l="l" r="r" t="t"/>
              <a:pathLst>
                <a:path extrusionOk="0" h="4" w="50">
                  <a:moveTo>
                    <a:pt x="4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58"/>
            <p:cNvSpPr/>
            <p:nvPr/>
          </p:nvSpPr>
          <p:spPr>
            <a:xfrm>
              <a:off x="2197261" y="21772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58"/>
            <p:cNvSpPr/>
            <p:nvPr/>
          </p:nvSpPr>
          <p:spPr>
            <a:xfrm>
              <a:off x="2195401" y="217727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58"/>
            <p:cNvSpPr/>
            <p:nvPr/>
          </p:nvSpPr>
          <p:spPr>
            <a:xfrm>
              <a:off x="2136421" y="2173421"/>
              <a:ext cx="679" cy="149"/>
            </a:xfrm>
            <a:custGeom>
              <a:rect b="b" l="l" r="r" t="t"/>
              <a:pathLst>
                <a:path extrusionOk="0" h="11" w="50">
                  <a:moveTo>
                    <a:pt x="0" y="11"/>
                  </a:moveTo>
                  <a:lnTo>
                    <a:pt x="4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58"/>
            <p:cNvSpPr/>
            <p:nvPr/>
          </p:nvSpPr>
          <p:spPr>
            <a:xfrm>
              <a:off x="2199257" y="2177317"/>
              <a:ext cx="679" cy="68"/>
            </a:xfrm>
            <a:custGeom>
              <a:rect b="b" l="l" r="r" t="t"/>
              <a:pathLst>
                <a:path extrusionOk="0" h="5" w="50">
                  <a:moveTo>
                    <a:pt x="4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58"/>
            <p:cNvSpPr/>
            <p:nvPr/>
          </p:nvSpPr>
          <p:spPr>
            <a:xfrm>
              <a:off x="2187852" y="2177562"/>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58"/>
            <p:cNvSpPr/>
            <p:nvPr/>
          </p:nvSpPr>
          <p:spPr>
            <a:xfrm>
              <a:off x="2187323" y="217760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58"/>
            <p:cNvSpPr/>
            <p:nvPr/>
          </p:nvSpPr>
          <p:spPr>
            <a:xfrm>
              <a:off x="2186847" y="217760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58"/>
            <p:cNvSpPr/>
            <p:nvPr/>
          </p:nvSpPr>
          <p:spPr>
            <a:xfrm>
              <a:off x="2200832" y="2177467"/>
              <a:ext cx="475" cy="109"/>
            </a:xfrm>
            <a:custGeom>
              <a:rect b="b" l="l" r="r" t="t"/>
              <a:pathLst>
                <a:path extrusionOk="0" h="8" w="35">
                  <a:moveTo>
                    <a:pt x="3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58"/>
            <p:cNvSpPr/>
            <p:nvPr/>
          </p:nvSpPr>
          <p:spPr>
            <a:xfrm>
              <a:off x="2186372" y="217765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58"/>
            <p:cNvSpPr/>
            <p:nvPr/>
          </p:nvSpPr>
          <p:spPr>
            <a:xfrm>
              <a:off x="2192075" y="2177317"/>
              <a:ext cx="489" cy="14"/>
            </a:xfrm>
            <a:custGeom>
              <a:rect b="b" l="l" r="r" t="t"/>
              <a:pathLst>
                <a:path extrusionOk="0" h="1" w="36">
                  <a:moveTo>
                    <a:pt x="36"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58"/>
            <p:cNvSpPr/>
            <p:nvPr/>
          </p:nvSpPr>
          <p:spPr>
            <a:xfrm>
              <a:off x="2191219" y="2177372"/>
              <a:ext cx="394" cy="14"/>
            </a:xfrm>
            <a:custGeom>
              <a:rect b="b" l="l" r="r" t="t"/>
              <a:pathLst>
                <a:path extrusionOk="0" h="1" w="29">
                  <a:moveTo>
                    <a:pt x="29"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58"/>
            <p:cNvSpPr/>
            <p:nvPr/>
          </p:nvSpPr>
          <p:spPr>
            <a:xfrm>
              <a:off x="2190513" y="217741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58"/>
            <p:cNvSpPr/>
            <p:nvPr/>
          </p:nvSpPr>
          <p:spPr>
            <a:xfrm>
              <a:off x="2189223" y="2177467"/>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58"/>
            <p:cNvSpPr/>
            <p:nvPr/>
          </p:nvSpPr>
          <p:spPr>
            <a:xfrm>
              <a:off x="2188558" y="2177507"/>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58"/>
            <p:cNvSpPr/>
            <p:nvPr/>
          </p:nvSpPr>
          <p:spPr>
            <a:xfrm>
              <a:off x="2189889" y="2177412"/>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58"/>
            <p:cNvSpPr/>
            <p:nvPr/>
          </p:nvSpPr>
          <p:spPr>
            <a:xfrm>
              <a:off x="2194695" y="21772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58"/>
            <p:cNvSpPr/>
            <p:nvPr/>
          </p:nvSpPr>
          <p:spPr>
            <a:xfrm>
              <a:off x="2195971" y="21772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58"/>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58"/>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58"/>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58"/>
            <p:cNvSpPr/>
            <p:nvPr/>
          </p:nvSpPr>
          <p:spPr>
            <a:xfrm>
              <a:off x="2229915" y="217699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58"/>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58"/>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58"/>
            <p:cNvSpPr/>
            <p:nvPr/>
          </p:nvSpPr>
          <p:spPr>
            <a:xfrm>
              <a:off x="2229494" y="2175892"/>
              <a:ext cx="95" cy="109"/>
            </a:xfrm>
            <a:custGeom>
              <a:rect b="b" l="l" r="r" t="t"/>
              <a:pathLst>
                <a:path extrusionOk="0" h="8" w="7">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58"/>
            <p:cNvSpPr/>
            <p:nvPr/>
          </p:nvSpPr>
          <p:spPr>
            <a:xfrm>
              <a:off x="2228965" y="2175566"/>
              <a:ext cx="244" cy="54"/>
            </a:xfrm>
            <a:custGeom>
              <a:rect b="b" l="l" r="r" t="t"/>
              <a:pathLst>
                <a:path extrusionOk="0" h="4" w="18">
                  <a:moveTo>
                    <a:pt x="1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58"/>
            <p:cNvSpPr/>
            <p:nvPr/>
          </p:nvSpPr>
          <p:spPr>
            <a:xfrm>
              <a:off x="2230010" y="217718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58"/>
            <p:cNvSpPr/>
            <p:nvPr/>
          </p:nvSpPr>
          <p:spPr>
            <a:xfrm>
              <a:off x="2229915" y="21768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58"/>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58"/>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58"/>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58"/>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58"/>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58"/>
            <p:cNvSpPr/>
            <p:nvPr/>
          </p:nvSpPr>
          <p:spPr>
            <a:xfrm>
              <a:off x="2231056" y="2177127"/>
              <a:ext cx="638" cy="109"/>
            </a:xfrm>
            <a:custGeom>
              <a:rect b="b" l="l" r="r" t="t"/>
              <a:pathLst>
                <a:path extrusionOk="0" h="8" w="47">
                  <a:moveTo>
                    <a:pt x="1" y="8"/>
                  </a:moveTo>
                  <a:lnTo>
                    <a:pt x="4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58"/>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58"/>
            <p:cNvSpPr/>
            <p:nvPr/>
          </p:nvSpPr>
          <p:spPr>
            <a:xfrm>
              <a:off x="2232536" y="2177032"/>
              <a:ext cx="489" cy="14"/>
            </a:xfrm>
            <a:custGeom>
              <a:rect b="b" l="l" r="r" t="t"/>
              <a:pathLst>
                <a:path extrusionOk="0" h="1" w="36">
                  <a:moveTo>
                    <a:pt x="0" y="1"/>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58"/>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58"/>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58"/>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58"/>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58"/>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58"/>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58"/>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58"/>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58"/>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58"/>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58"/>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58"/>
            <p:cNvSpPr/>
            <p:nvPr/>
          </p:nvSpPr>
          <p:spPr>
            <a:xfrm>
              <a:off x="2034182" y="1771051"/>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58"/>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58"/>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58"/>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58"/>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58"/>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58"/>
            <p:cNvSpPr/>
            <p:nvPr/>
          </p:nvSpPr>
          <p:spPr>
            <a:xfrm>
              <a:off x="2110039" y="1759836"/>
              <a:ext cx="14" cy="448"/>
            </a:xfrm>
            <a:custGeom>
              <a:rect b="b" l="l" r="r" t="t"/>
              <a:pathLst>
                <a:path extrusionOk="0" h="33" w="1">
                  <a:moveTo>
                    <a:pt x="0" y="1"/>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58"/>
            <p:cNvSpPr/>
            <p:nvPr/>
          </p:nvSpPr>
          <p:spPr>
            <a:xfrm>
              <a:off x="2110039" y="1762878"/>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58"/>
            <p:cNvSpPr/>
            <p:nvPr/>
          </p:nvSpPr>
          <p:spPr>
            <a:xfrm>
              <a:off x="2119218" y="180970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58"/>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58"/>
            <p:cNvSpPr/>
            <p:nvPr/>
          </p:nvSpPr>
          <p:spPr>
            <a:xfrm>
              <a:off x="2119028" y="1808987"/>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58"/>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58"/>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58"/>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58"/>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58"/>
            <p:cNvSpPr/>
            <p:nvPr/>
          </p:nvSpPr>
          <p:spPr>
            <a:xfrm>
              <a:off x="2109985" y="1761452"/>
              <a:ext cx="14" cy="394"/>
            </a:xfrm>
            <a:custGeom>
              <a:rect b="b" l="l" r="r" t="t"/>
              <a:pathLst>
                <a:path extrusionOk="0" h="29" w="1">
                  <a:moveTo>
                    <a:pt x="1"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58"/>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58"/>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58"/>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58"/>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58"/>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58"/>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58"/>
            <p:cNvSpPr/>
            <p:nvPr/>
          </p:nvSpPr>
          <p:spPr>
            <a:xfrm>
              <a:off x="2135375" y="1790168"/>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58"/>
            <p:cNvSpPr/>
            <p:nvPr/>
          </p:nvSpPr>
          <p:spPr>
            <a:xfrm>
              <a:off x="2127962" y="1796916"/>
              <a:ext cx="434" cy="434"/>
            </a:xfrm>
            <a:custGeom>
              <a:rect b="b" l="l" r="r" t="t"/>
              <a:pathLst>
                <a:path extrusionOk="0" h="32" w="32">
                  <a:moveTo>
                    <a:pt x="0" y="32"/>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58"/>
            <p:cNvSpPr/>
            <p:nvPr/>
          </p:nvSpPr>
          <p:spPr>
            <a:xfrm>
              <a:off x="2128573" y="1796577"/>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58"/>
            <p:cNvSpPr/>
            <p:nvPr/>
          </p:nvSpPr>
          <p:spPr>
            <a:xfrm>
              <a:off x="2135416" y="1789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58"/>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58"/>
            <p:cNvSpPr/>
            <p:nvPr/>
          </p:nvSpPr>
          <p:spPr>
            <a:xfrm>
              <a:off x="2131899" y="1793726"/>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58"/>
            <p:cNvSpPr/>
            <p:nvPr/>
          </p:nvSpPr>
          <p:spPr>
            <a:xfrm>
              <a:off x="2131763" y="1793821"/>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58"/>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58"/>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58"/>
            <p:cNvSpPr/>
            <p:nvPr/>
          </p:nvSpPr>
          <p:spPr>
            <a:xfrm>
              <a:off x="2135375" y="178963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58"/>
            <p:cNvSpPr/>
            <p:nvPr/>
          </p:nvSpPr>
          <p:spPr>
            <a:xfrm>
              <a:off x="2135470" y="17883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58"/>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58"/>
            <p:cNvSpPr/>
            <p:nvPr/>
          </p:nvSpPr>
          <p:spPr>
            <a:xfrm>
              <a:off x="2137222" y="1859943"/>
              <a:ext cx="163" cy="244"/>
            </a:xfrm>
            <a:custGeom>
              <a:rect b="b" l="l" r="r" t="t"/>
              <a:pathLst>
                <a:path extrusionOk="0" h="18" w="12">
                  <a:moveTo>
                    <a:pt x="1"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58"/>
            <p:cNvSpPr/>
            <p:nvPr/>
          </p:nvSpPr>
          <p:spPr>
            <a:xfrm>
              <a:off x="2134615" y="185741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58"/>
            <p:cNvSpPr/>
            <p:nvPr/>
          </p:nvSpPr>
          <p:spPr>
            <a:xfrm>
              <a:off x="2136706" y="1859034"/>
              <a:ext cx="149" cy="204"/>
            </a:xfrm>
            <a:custGeom>
              <a:rect b="b" l="l" r="r" t="t"/>
              <a:pathLst>
                <a:path extrusionOk="0" h="15" w="11">
                  <a:moveTo>
                    <a:pt x="0" y="1"/>
                  </a:moveTo>
                  <a:lnTo>
                    <a:pt x="1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58"/>
            <p:cNvSpPr/>
            <p:nvPr/>
          </p:nvSpPr>
          <p:spPr>
            <a:xfrm>
              <a:off x="2137466" y="1860459"/>
              <a:ext cx="149" cy="258"/>
            </a:xfrm>
            <a:custGeom>
              <a:rect b="b" l="l" r="r" t="t"/>
              <a:pathLst>
                <a:path extrusionOk="0" h="19" w="11">
                  <a:moveTo>
                    <a:pt x="0" y="1"/>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58"/>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58"/>
            <p:cNvSpPr/>
            <p:nvPr/>
          </p:nvSpPr>
          <p:spPr>
            <a:xfrm>
              <a:off x="2137697" y="1861029"/>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58"/>
            <p:cNvSpPr/>
            <p:nvPr/>
          </p:nvSpPr>
          <p:spPr>
            <a:xfrm>
              <a:off x="2135036" y="1857567"/>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58"/>
            <p:cNvSpPr/>
            <p:nvPr/>
          </p:nvSpPr>
          <p:spPr>
            <a:xfrm>
              <a:off x="2137982" y="1861654"/>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58"/>
            <p:cNvSpPr/>
            <p:nvPr/>
          </p:nvSpPr>
          <p:spPr>
            <a:xfrm>
              <a:off x="2138172" y="186226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58"/>
            <p:cNvSpPr/>
            <p:nvPr/>
          </p:nvSpPr>
          <p:spPr>
            <a:xfrm>
              <a:off x="2136081" y="185827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58"/>
            <p:cNvSpPr/>
            <p:nvPr/>
          </p:nvSpPr>
          <p:spPr>
            <a:xfrm>
              <a:off x="2136421" y="185861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58"/>
            <p:cNvSpPr/>
            <p:nvPr/>
          </p:nvSpPr>
          <p:spPr>
            <a:xfrm>
              <a:off x="2135755" y="1857947"/>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58"/>
            <p:cNvSpPr/>
            <p:nvPr/>
          </p:nvSpPr>
          <p:spPr>
            <a:xfrm>
              <a:off x="2119883" y="1812408"/>
              <a:ext cx="54" cy="109"/>
            </a:xfrm>
            <a:custGeom>
              <a:rect b="b" l="l" r="r" t="t"/>
              <a:pathLst>
                <a:path extrusionOk="0" h="8" w="4">
                  <a:moveTo>
                    <a:pt x="0"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58"/>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58"/>
            <p:cNvSpPr/>
            <p:nvPr/>
          </p:nvSpPr>
          <p:spPr>
            <a:xfrm>
              <a:off x="2135416" y="1857703"/>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58"/>
            <p:cNvSpPr/>
            <p:nvPr/>
          </p:nvSpPr>
          <p:spPr>
            <a:xfrm>
              <a:off x="2119978" y="181265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58"/>
            <p:cNvSpPr/>
            <p:nvPr/>
          </p:nvSpPr>
          <p:spPr>
            <a:xfrm>
              <a:off x="2136991" y="1859468"/>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58"/>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58"/>
            <p:cNvSpPr/>
            <p:nvPr/>
          </p:nvSpPr>
          <p:spPr>
            <a:xfrm>
              <a:off x="2121730" y="1810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58"/>
            <p:cNvSpPr/>
            <p:nvPr/>
          </p:nvSpPr>
          <p:spPr>
            <a:xfrm>
              <a:off x="2138362" y="1862985"/>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58"/>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58"/>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58"/>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58"/>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58"/>
            <p:cNvSpPr/>
            <p:nvPr/>
          </p:nvSpPr>
          <p:spPr>
            <a:xfrm>
              <a:off x="1925752" y="1946065"/>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58"/>
            <p:cNvSpPr/>
            <p:nvPr/>
          </p:nvSpPr>
          <p:spPr>
            <a:xfrm>
              <a:off x="1928943" y="1940268"/>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58"/>
            <p:cNvSpPr/>
            <p:nvPr/>
          </p:nvSpPr>
          <p:spPr>
            <a:xfrm>
              <a:off x="1925752" y="19402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58"/>
            <p:cNvSpPr/>
            <p:nvPr/>
          </p:nvSpPr>
          <p:spPr>
            <a:xfrm>
              <a:off x="1932880" y="1939181"/>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58"/>
            <p:cNvSpPr/>
            <p:nvPr/>
          </p:nvSpPr>
          <p:spPr>
            <a:xfrm>
              <a:off x="1931835" y="1939562"/>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58"/>
            <p:cNvSpPr/>
            <p:nvPr/>
          </p:nvSpPr>
          <p:spPr>
            <a:xfrm>
              <a:off x="1925901" y="1946025"/>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58"/>
            <p:cNvSpPr/>
            <p:nvPr/>
          </p:nvSpPr>
          <p:spPr>
            <a:xfrm>
              <a:off x="1925521" y="194612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58"/>
            <p:cNvSpPr/>
            <p:nvPr/>
          </p:nvSpPr>
          <p:spPr>
            <a:xfrm>
              <a:off x="1926947" y="19403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58"/>
            <p:cNvSpPr/>
            <p:nvPr/>
          </p:nvSpPr>
          <p:spPr>
            <a:xfrm>
              <a:off x="1925087" y="1946160"/>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58"/>
            <p:cNvSpPr/>
            <p:nvPr/>
          </p:nvSpPr>
          <p:spPr>
            <a:xfrm>
              <a:off x="1928033" y="19403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58"/>
            <p:cNvSpPr/>
            <p:nvPr/>
          </p:nvSpPr>
          <p:spPr>
            <a:xfrm>
              <a:off x="1926037" y="19460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58"/>
            <p:cNvSpPr/>
            <p:nvPr/>
          </p:nvSpPr>
          <p:spPr>
            <a:xfrm>
              <a:off x="1929893" y="194013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58"/>
            <p:cNvSpPr/>
            <p:nvPr/>
          </p:nvSpPr>
          <p:spPr>
            <a:xfrm>
              <a:off x="1930884" y="1939888"/>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58"/>
            <p:cNvSpPr/>
            <p:nvPr/>
          </p:nvSpPr>
          <p:spPr>
            <a:xfrm>
              <a:off x="1926132" y="194597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58"/>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58"/>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58"/>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58"/>
            <p:cNvSpPr/>
            <p:nvPr/>
          </p:nvSpPr>
          <p:spPr>
            <a:xfrm>
              <a:off x="1944856" y="194940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58"/>
            <p:cNvSpPr/>
            <p:nvPr/>
          </p:nvSpPr>
          <p:spPr>
            <a:xfrm>
              <a:off x="1945141" y="194950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58"/>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58"/>
            <p:cNvSpPr/>
            <p:nvPr/>
          </p:nvSpPr>
          <p:spPr>
            <a:xfrm>
              <a:off x="1927612" y="1950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58"/>
            <p:cNvSpPr/>
            <p:nvPr/>
          </p:nvSpPr>
          <p:spPr>
            <a:xfrm>
              <a:off x="1927843" y="19507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58"/>
            <p:cNvSpPr/>
            <p:nvPr/>
          </p:nvSpPr>
          <p:spPr>
            <a:xfrm>
              <a:off x="1944666" y="194935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58"/>
            <p:cNvSpPr/>
            <p:nvPr/>
          </p:nvSpPr>
          <p:spPr>
            <a:xfrm>
              <a:off x="1927802" y="195073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58"/>
            <p:cNvSpPr/>
            <p:nvPr/>
          </p:nvSpPr>
          <p:spPr>
            <a:xfrm>
              <a:off x="1927748" y="195068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58"/>
            <p:cNvSpPr/>
            <p:nvPr/>
          </p:nvSpPr>
          <p:spPr>
            <a:xfrm>
              <a:off x="1927137" y="19505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58"/>
            <p:cNvSpPr/>
            <p:nvPr/>
          </p:nvSpPr>
          <p:spPr>
            <a:xfrm>
              <a:off x="1944475" y="19493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58"/>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58"/>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58"/>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58"/>
            <p:cNvSpPr/>
            <p:nvPr/>
          </p:nvSpPr>
          <p:spPr>
            <a:xfrm>
              <a:off x="2074819" y="19584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58"/>
            <p:cNvSpPr/>
            <p:nvPr/>
          </p:nvSpPr>
          <p:spPr>
            <a:xfrm>
              <a:off x="2069972" y="1992704"/>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58"/>
            <p:cNvSpPr/>
            <p:nvPr/>
          </p:nvSpPr>
          <p:spPr>
            <a:xfrm>
              <a:off x="2074860" y="195885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58"/>
            <p:cNvSpPr/>
            <p:nvPr/>
          </p:nvSpPr>
          <p:spPr>
            <a:xfrm>
              <a:off x="2074670" y="195752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58"/>
            <p:cNvSpPr/>
            <p:nvPr/>
          </p:nvSpPr>
          <p:spPr>
            <a:xfrm>
              <a:off x="2074385" y="1955678"/>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58"/>
            <p:cNvSpPr/>
            <p:nvPr/>
          </p:nvSpPr>
          <p:spPr>
            <a:xfrm>
              <a:off x="2074480" y="1956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58"/>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58"/>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58"/>
            <p:cNvSpPr/>
            <p:nvPr/>
          </p:nvSpPr>
          <p:spPr>
            <a:xfrm>
              <a:off x="2054141" y="196598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58"/>
            <p:cNvSpPr/>
            <p:nvPr/>
          </p:nvSpPr>
          <p:spPr>
            <a:xfrm>
              <a:off x="2054331" y="1966323"/>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58"/>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58"/>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58"/>
            <p:cNvSpPr/>
            <p:nvPr/>
          </p:nvSpPr>
          <p:spPr>
            <a:xfrm>
              <a:off x="2060414" y="1992514"/>
              <a:ext cx="14" cy="774"/>
            </a:xfrm>
            <a:custGeom>
              <a:rect b="b" l="l" r="r" t="t"/>
              <a:pathLst>
                <a:path extrusionOk="0" h="57" w="1">
                  <a:moveTo>
                    <a:pt x="1" y="0"/>
                  </a:moveTo>
                  <a:lnTo>
                    <a:pt x="1"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58"/>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58"/>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58"/>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58"/>
            <p:cNvSpPr/>
            <p:nvPr/>
          </p:nvSpPr>
          <p:spPr>
            <a:xfrm>
              <a:off x="2060319" y="1990369"/>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58"/>
            <p:cNvSpPr/>
            <p:nvPr/>
          </p:nvSpPr>
          <p:spPr>
            <a:xfrm>
              <a:off x="2060319" y="1989378"/>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58"/>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58"/>
            <p:cNvSpPr/>
            <p:nvPr/>
          </p:nvSpPr>
          <p:spPr>
            <a:xfrm>
              <a:off x="2054806" y="1966934"/>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58"/>
            <p:cNvSpPr/>
            <p:nvPr/>
          </p:nvSpPr>
          <p:spPr>
            <a:xfrm>
              <a:off x="2053951" y="1965603"/>
              <a:ext cx="109" cy="204"/>
            </a:xfrm>
            <a:custGeom>
              <a:rect b="b" l="l" r="r" t="t"/>
              <a:pathLst>
                <a:path extrusionOk="0" h="15" w="8">
                  <a:moveTo>
                    <a:pt x="0" y="1"/>
                  </a:moveTo>
                  <a:lnTo>
                    <a:pt x="7"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58"/>
            <p:cNvSpPr/>
            <p:nvPr/>
          </p:nvSpPr>
          <p:spPr>
            <a:xfrm>
              <a:off x="2060373" y="1991414"/>
              <a:ext cx="0" cy="679"/>
            </a:xfrm>
            <a:custGeom>
              <a:rect b="b" l="l" r="r" t="t"/>
              <a:pathLst>
                <a:path extrusionOk="0" h="50" w="0">
                  <a:moveTo>
                    <a:pt x="0" y="1"/>
                  </a:moveTo>
                  <a:lnTo>
                    <a:pt x="0" y="5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58"/>
            <p:cNvSpPr/>
            <p:nvPr/>
          </p:nvSpPr>
          <p:spPr>
            <a:xfrm>
              <a:off x="2053801" y="1965128"/>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58"/>
            <p:cNvSpPr/>
            <p:nvPr/>
          </p:nvSpPr>
          <p:spPr>
            <a:xfrm>
              <a:off x="2060224" y="1987477"/>
              <a:ext cx="14" cy="584"/>
            </a:xfrm>
            <a:custGeom>
              <a:rect b="b" l="l" r="r" t="t"/>
              <a:pathLst>
                <a:path extrusionOk="0" h="43" w="1">
                  <a:moveTo>
                    <a:pt x="1"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58"/>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58"/>
            <p:cNvSpPr/>
            <p:nvPr/>
          </p:nvSpPr>
          <p:spPr>
            <a:xfrm>
              <a:off x="2059939" y="1982820"/>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58"/>
            <p:cNvSpPr/>
            <p:nvPr/>
          </p:nvSpPr>
          <p:spPr>
            <a:xfrm>
              <a:off x="2060088" y="1984435"/>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58"/>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58"/>
            <p:cNvSpPr/>
            <p:nvPr/>
          </p:nvSpPr>
          <p:spPr>
            <a:xfrm>
              <a:off x="2060468" y="1993695"/>
              <a:ext cx="54" cy="923"/>
            </a:xfrm>
            <a:custGeom>
              <a:rect b="b" l="l" r="r" t="t"/>
              <a:pathLst>
                <a:path extrusionOk="0" h="68" w="4">
                  <a:moveTo>
                    <a:pt x="0" y="1"/>
                  </a:moveTo>
                  <a:lnTo>
                    <a:pt x="4" y="6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58"/>
            <p:cNvSpPr/>
            <p:nvPr/>
          </p:nvSpPr>
          <p:spPr>
            <a:xfrm>
              <a:off x="2060183" y="1986621"/>
              <a:ext cx="0" cy="584"/>
            </a:xfrm>
            <a:custGeom>
              <a:rect b="b" l="l" r="r" t="t"/>
              <a:pathLst>
                <a:path extrusionOk="0" h="43" w="0">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58"/>
            <p:cNvSpPr/>
            <p:nvPr/>
          </p:nvSpPr>
          <p:spPr>
            <a:xfrm>
              <a:off x="2060129" y="1985807"/>
              <a:ext cx="14" cy="638"/>
            </a:xfrm>
            <a:custGeom>
              <a:rect b="b" l="l" r="r" t="t"/>
              <a:pathLst>
                <a:path extrusionOk="0" h="47" w="1">
                  <a:moveTo>
                    <a:pt x="1" y="1"/>
                  </a:moveTo>
                  <a:lnTo>
                    <a:pt x="1" y="4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58"/>
            <p:cNvSpPr/>
            <p:nvPr/>
          </p:nvSpPr>
          <p:spPr>
            <a:xfrm>
              <a:off x="2060088" y="1985101"/>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58"/>
            <p:cNvSpPr/>
            <p:nvPr/>
          </p:nvSpPr>
          <p:spPr>
            <a:xfrm>
              <a:off x="2054562" y="1966649"/>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58"/>
            <p:cNvSpPr/>
            <p:nvPr/>
          </p:nvSpPr>
          <p:spPr>
            <a:xfrm>
              <a:off x="2060509" y="1994795"/>
              <a:ext cx="14" cy="530"/>
            </a:xfrm>
            <a:custGeom>
              <a:rect b="b" l="l" r="r" t="t"/>
              <a:pathLst>
                <a:path extrusionOk="0" h="39" w="1">
                  <a:moveTo>
                    <a:pt x="1"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58"/>
            <p:cNvSpPr/>
            <p:nvPr/>
          </p:nvSpPr>
          <p:spPr>
            <a:xfrm>
              <a:off x="2055091" y="1967178"/>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58"/>
            <p:cNvSpPr/>
            <p:nvPr/>
          </p:nvSpPr>
          <p:spPr>
            <a:xfrm>
              <a:off x="2055376" y="196746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58"/>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58"/>
            <p:cNvSpPr/>
            <p:nvPr/>
          </p:nvSpPr>
          <p:spPr>
            <a:xfrm>
              <a:off x="2060278" y="1988427"/>
              <a:ext cx="0" cy="530"/>
            </a:xfrm>
            <a:custGeom>
              <a:rect b="b" l="l" r="r" t="t"/>
              <a:pathLst>
                <a:path extrusionOk="0" h="39" w="0">
                  <a:moveTo>
                    <a:pt x="0"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58"/>
            <p:cNvSpPr/>
            <p:nvPr/>
          </p:nvSpPr>
          <p:spPr>
            <a:xfrm>
              <a:off x="2056137" y="1967884"/>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58"/>
            <p:cNvSpPr/>
            <p:nvPr/>
          </p:nvSpPr>
          <p:spPr>
            <a:xfrm>
              <a:off x="2055757" y="1967654"/>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58"/>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58"/>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58"/>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58"/>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58"/>
            <p:cNvSpPr/>
            <p:nvPr/>
          </p:nvSpPr>
          <p:spPr>
            <a:xfrm>
              <a:off x="2159136" y="198890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58"/>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58"/>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58"/>
            <p:cNvSpPr/>
            <p:nvPr/>
          </p:nvSpPr>
          <p:spPr>
            <a:xfrm>
              <a:off x="2159611" y="1988332"/>
              <a:ext cx="204" cy="299"/>
            </a:xfrm>
            <a:custGeom>
              <a:rect b="b" l="l" r="r" t="t"/>
              <a:pathLst>
                <a:path extrusionOk="0" h="22" w="15">
                  <a:moveTo>
                    <a:pt x="1" y="2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58"/>
            <p:cNvSpPr/>
            <p:nvPr/>
          </p:nvSpPr>
          <p:spPr>
            <a:xfrm>
              <a:off x="2161132" y="1986757"/>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58"/>
            <p:cNvSpPr/>
            <p:nvPr/>
          </p:nvSpPr>
          <p:spPr>
            <a:xfrm>
              <a:off x="2160086" y="1987803"/>
              <a:ext cx="258" cy="258"/>
            </a:xfrm>
            <a:custGeom>
              <a:rect b="b" l="l" r="r" t="t"/>
              <a:pathLst>
                <a:path extrusionOk="0" h="19" w="19">
                  <a:moveTo>
                    <a:pt x="1" y="1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58"/>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58"/>
            <p:cNvSpPr/>
            <p:nvPr/>
          </p:nvSpPr>
          <p:spPr>
            <a:xfrm>
              <a:off x="2160616" y="1987287"/>
              <a:ext cx="244" cy="244"/>
            </a:xfrm>
            <a:custGeom>
              <a:rect b="b" l="l" r="r" t="t"/>
              <a:pathLst>
                <a:path extrusionOk="0" h="18" w="18">
                  <a:moveTo>
                    <a:pt x="0"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58"/>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58"/>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58"/>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58"/>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58"/>
            <p:cNvSpPr/>
            <p:nvPr/>
          </p:nvSpPr>
          <p:spPr>
            <a:xfrm>
              <a:off x="2115213" y="2000688"/>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58"/>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58"/>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58"/>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58"/>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58"/>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58"/>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58"/>
            <p:cNvSpPr/>
            <p:nvPr/>
          </p:nvSpPr>
          <p:spPr>
            <a:xfrm>
              <a:off x="2153718" y="1945875"/>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58"/>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58"/>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58"/>
            <p:cNvSpPr/>
            <p:nvPr/>
          </p:nvSpPr>
          <p:spPr>
            <a:xfrm>
              <a:off x="2115172" y="200091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58"/>
            <p:cNvSpPr/>
            <p:nvPr/>
          </p:nvSpPr>
          <p:spPr>
            <a:xfrm>
              <a:off x="2153487" y="1948645"/>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58"/>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58"/>
            <p:cNvSpPr/>
            <p:nvPr/>
          </p:nvSpPr>
          <p:spPr>
            <a:xfrm>
              <a:off x="2113597" y="2006825"/>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58"/>
            <p:cNvSpPr/>
            <p:nvPr/>
          </p:nvSpPr>
          <p:spPr>
            <a:xfrm>
              <a:off x="2114506" y="2003824"/>
              <a:ext cx="54" cy="244"/>
            </a:xfrm>
            <a:custGeom>
              <a:rect b="b" l="l" r="r" t="t"/>
              <a:pathLst>
                <a:path extrusionOk="0" h="18"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58"/>
            <p:cNvSpPr/>
            <p:nvPr/>
          </p:nvSpPr>
          <p:spPr>
            <a:xfrm>
              <a:off x="2115117" y="200120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58"/>
            <p:cNvSpPr/>
            <p:nvPr/>
          </p:nvSpPr>
          <p:spPr>
            <a:xfrm>
              <a:off x="2113977" y="200553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58"/>
            <p:cNvSpPr/>
            <p:nvPr/>
          </p:nvSpPr>
          <p:spPr>
            <a:xfrm>
              <a:off x="2114602" y="2003254"/>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58"/>
            <p:cNvSpPr/>
            <p:nvPr/>
          </p:nvSpPr>
          <p:spPr>
            <a:xfrm>
              <a:off x="2114221" y="2004924"/>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58"/>
            <p:cNvSpPr/>
            <p:nvPr/>
          </p:nvSpPr>
          <p:spPr>
            <a:xfrm>
              <a:off x="2113787" y="20061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58"/>
            <p:cNvSpPr/>
            <p:nvPr/>
          </p:nvSpPr>
          <p:spPr>
            <a:xfrm>
              <a:off x="2114316" y="2004353"/>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58"/>
            <p:cNvSpPr/>
            <p:nvPr/>
          </p:nvSpPr>
          <p:spPr>
            <a:xfrm>
              <a:off x="2114982" y="2001923"/>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58"/>
            <p:cNvSpPr/>
            <p:nvPr/>
          </p:nvSpPr>
          <p:spPr>
            <a:xfrm>
              <a:off x="2114737" y="2002779"/>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58"/>
            <p:cNvSpPr/>
            <p:nvPr/>
          </p:nvSpPr>
          <p:spPr>
            <a:xfrm>
              <a:off x="2114832" y="2002344"/>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58"/>
            <p:cNvSpPr/>
            <p:nvPr/>
          </p:nvSpPr>
          <p:spPr>
            <a:xfrm>
              <a:off x="2113366" y="2007490"/>
              <a:ext cx="54" cy="204"/>
            </a:xfrm>
            <a:custGeom>
              <a:rect b="b" l="l" r="r" t="t"/>
              <a:pathLst>
                <a:path extrusionOk="0" h="15" w="4">
                  <a:moveTo>
                    <a:pt x="0"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58"/>
            <p:cNvSpPr/>
            <p:nvPr/>
          </p:nvSpPr>
          <p:spPr>
            <a:xfrm>
              <a:off x="2115022" y="2001543"/>
              <a:ext cx="68" cy="204"/>
            </a:xfrm>
            <a:custGeom>
              <a:rect b="b" l="l" r="r" t="t"/>
              <a:pathLst>
                <a:path extrusionOk="0" h="15" w="5">
                  <a:moveTo>
                    <a:pt x="1" y="1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58"/>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58"/>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58"/>
            <p:cNvSpPr/>
            <p:nvPr/>
          </p:nvSpPr>
          <p:spPr>
            <a:xfrm>
              <a:off x="2053761" y="1996316"/>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58"/>
            <p:cNvSpPr/>
            <p:nvPr/>
          </p:nvSpPr>
          <p:spPr>
            <a:xfrm>
              <a:off x="2053516" y="1995786"/>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58"/>
            <p:cNvSpPr/>
            <p:nvPr/>
          </p:nvSpPr>
          <p:spPr>
            <a:xfrm>
              <a:off x="2052905" y="199398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58"/>
            <p:cNvSpPr/>
            <p:nvPr/>
          </p:nvSpPr>
          <p:spPr>
            <a:xfrm>
              <a:off x="2053326" y="1995175"/>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58"/>
            <p:cNvSpPr/>
            <p:nvPr/>
          </p:nvSpPr>
          <p:spPr>
            <a:xfrm>
              <a:off x="2053095" y="1994605"/>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58"/>
            <p:cNvSpPr/>
            <p:nvPr/>
          </p:nvSpPr>
          <p:spPr>
            <a:xfrm>
              <a:off x="2054277" y="1997497"/>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58"/>
            <p:cNvSpPr/>
            <p:nvPr/>
          </p:nvSpPr>
          <p:spPr>
            <a:xfrm>
              <a:off x="2053992" y="199692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58"/>
            <p:cNvSpPr/>
            <p:nvPr/>
          </p:nvSpPr>
          <p:spPr>
            <a:xfrm>
              <a:off x="2054467" y="1997931"/>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58"/>
            <p:cNvSpPr/>
            <p:nvPr/>
          </p:nvSpPr>
          <p:spPr>
            <a:xfrm>
              <a:off x="2048004" y="196508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58"/>
            <p:cNvSpPr/>
            <p:nvPr/>
          </p:nvSpPr>
          <p:spPr>
            <a:xfrm>
              <a:off x="2047909" y="1964897"/>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58"/>
            <p:cNvSpPr/>
            <p:nvPr/>
          </p:nvSpPr>
          <p:spPr>
            <a:xfrm>
              <a:off x="2048343" y="196556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58"/>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58"/>
            <p:cNvSpPr/>
            <p:nvPr/>
          </p:nvSpPr>
          <p:spPr>
            <a:xfrm>
              <a:off x="2052376" y="1991849"/>
              <a:ext cx="68" cy="244"/>
            </a:xfrm>
            <a:custGeom>
              <a:rect b="b" l="l" r="r" t="t"/>
              <a:pathLst>
                <a:path extrusionOk="0" h="18" w="5">
                  <a:moveTo>
                    <a:pt x="1" y="0"/>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58"/>
            <p:cNvSpPr/>
            <p:nvPr/>
          </p:nvSpPr>
          <p:spPr>
            <a:xfrm>
              <a:off x="2047393" y="1963472"/>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58"/>
            <p:cNvSpPr/>
            <p:nvPr/>
          </p:nvSpPr>
          <p:spPr>
            <a:xfrm>
              <a:off x="2047773" y="1964612"/>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58"/>
            <p:cNvSpPr/>
            <p:nvPr/>
          </p:nvSpPr>
          <p:spPr>
            <a:xfrm>
              <a:off x="2047529" y="1963947"/>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58"/>
            <p:cNvSpPr/>
            <p:nvPr/>
          </p:nvSpPr>
          <p:spPr>
            <a:xfrm>
              <a:off x="2047678" y="1964273"/>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58"/>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58"/>
            <p:cNvSpPr/>
            <p:nvPr/>
          </p:nvSpPr>
          <p:spPr>
            <a:xfrm>
              <a:off x="2048153" y="196531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58"/>
            <p:cNvSpPr/>
            <p:nvPr/>
          </p:nvSpPr>
          <p:spPr>
            <a:xfrm>
              <a:off x="2048438" y="196565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58"/>
            <p:cNvSpPr/>
            <p:nvPr/>
          </p:nvSpPr>
          <p:spPr>
            <a:xfrm>
              <a:off x="2047298" y="1962942"/>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58"/>
            <p:cNvSpPr/>
            <p:nvPr/>
          </p:nvSpPr>
          <p:spPr>
            <a:xfrm>
              <a:off x="2052661" y="1993179"/>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58"/>
            <p:cNvSpPr/>
            <p:nvPr/>
          </p:nvSpPr>
          <p:spPr>
            <a:xfrm>
              <a:off x="2048574" y="196575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58"/>
            <p:cNvSpPr/>
            <p:nvPr/>
          </p:nvSpPr>
          <p:spPr>
            <a:xfrm>
              <a:off x="2052525" y="199251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58"/>
            <p:cNvSpPr/>
            <p:nvPr/>
          </p:nvSpPr>
          <p:spPr>
            <a:xfrm>
              <a:off x="2047149" y="1962426"/>
              <a:ext cx="68" cy="204"/>
            </a:xfrm>
            <a:custGeom>
              <a:rect b="b" l="l" r="r" t="t"/>
              <a:pathLst>
                <a:path extrusionOk="0" h="15" w="5">
                  <a:moveTo>
                    <a:pt x="1"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58"/>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58"/>
            <p:cNvSpPr/>
            <p:nvPr/>
          </p:nvSpPr>
          <p:spPr>
            <a:xfrm>
              <a:off x="2048248" y="1965468"/>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58"/>
            <p:cNvSpPr/>
            <p:nvPr/>
          </p:nvSpPr>
          <p:spPr>
            <a:xfrm>
              <a:off x="2030082" y="197692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58"/>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58"/>
            <p:cNvSpPr/>
            <p:nvPr/>
          </p:nvSpPr>
          <p:spPr>
            <a:xfrm>
              <a:off x="2029756" y="1975203"/>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58"/>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58"/>
            <p:cNvSpPr/>
            <p:nvPr/>
          </p:nvSpPr>
          <p:spPr>
            <a:xfrm>
              <a:off x="2028561" y="2003444"/>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58"/>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58"/>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58"/>
            <p:cNvSpPr/>
            <p:nvPr/>
          </p:nvSpPr>
          <p:spPr>
            <a:xfrm>
              <a:off x="2030231" y="1977728"/>
              <a:ext cx="54" cy="353"/>
            </a:xfrm>
            <a:custGeom>
              <a:rect b="b" l="l" r="r" t="t"/>
              <a:pathLst>
                <a:path extrusionOk="0" h="26" w="4">
                  <a:moveTo>
                    <a:pt x="4"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58"/>
            <p:cNvSpPr/>
            <p:nvPr/>
          </p:nvSpPr>
          <p:spPr>
            <a:xfrm>
              <a:off x="2030747" y="1981530"/>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58"/>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58"/>
            <p:cNvSpPr/>
            <p:nvPr/>
          </p:nvSpPr>
          <p:spPr>
            <a:xfrm>
              <a:off x="2030557" y="1979914"/>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58"/>
            <p:cNvSpPr/>
            <p:nvPr/>
          </p:nvSpPr>
          <p:spPr>
            <a:xfrm>
              <a:off x="2029281" y="1973397"/>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58"/>
            <p:cNvSpPr/>
            <p:nvPr/>
          </p:nvSpPr>
          <p:spPr>
            <a:xfrm>
              <a:off x="2030367" y="1978488"/>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58"/>
            <p:cNvSpPr/>
            <p:nvPr/>
          </p:nvSpPr>
          <p:spPr>
            <a:xfrm>
              <a:off x="2029511" y="1974306"/>
              <a:ext cx="109" cy="394"/>
            </a:xfrm>
            <a:custGeom>
              <a:rect b="b" l="l" r="r" t="t"/>
              <a:pathLst>
                <a:path extrusionOk="0" h="29" w="8">
                  <a:moveTo>
                    <a:pt x="8"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58"/>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58"/>
            <p:cNvSpPr/>
            <p:nvPr/>
          </p:nvSpPr>
          <p:spPr>
            <a:xfrm>
              <a:off x="2030462" y="1979249"/>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58"/>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58"/>
            <p:cNvSpPr/>
            <p:nvPr/>
          </p:nvSpPr>
          <p:spPr>
            <a:xfrm>
              <a:off x="2028995" y="1972541"/>
              <a:ext cx="109" cy="394"/>
            </a:xfrm>
            <a:custGeom>
              <a:rect b="b" l="l" r="r" t="t"/>
              <a:pathLst>
                <a:path extrusionOk="0" h="29" w="8">
                  <a:moveTo>
                    <a:pt x="7"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58"/>
            <p:cNvSpPr/>
            <p:nvPr/>
          </p:nvSpPr>
          <p:spPr>
            <a:xfrm>
              <a:off x="2029892" y="1976072"/>
              <a:ext cx="109" cy="339"/>
            </a:xfrm>
            <a:custGeom>
              <a:rect b="b" l="l" r="r" t="t"/>
              <a:pathLst>
                <a:path extrusionOk="0" h="25" w="8">
                  <a:moveTo>
                    <a:pt x="8"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58"/>
            <p:cNvSpPr/>
            <p:nvPr/>
          </p:nvSpPr>
          <p:spPr>
            <a:xfrm>
              <a:off x="2028425" y="1970885"/>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58"/>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58"/>
            <p:cNvSpPr/>
            <p:nvPr/>
          </p:nvSpPr>
          <p:spPr>
            <a:xfrm>
              <a:off x="2028710" y="1971686"/>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58"/>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58"/>
            <p:cNvSpPr/>
            <p:nvPr/>
          </p:nvSpPr>
          <p:spPr>
            <a:xfrm>
              <a:off x="1956464" y="19525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58"/>
            <p:cNvSpPr/>
            <p:nvPr/>
          </p:nvSpPr>
          <p:spPr>
            <a:xfrm>
              <a:off x="1957510" y="195258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58"/>
            <p:cNvSpPr/>
            <p:nvPr/>
          </p:nvSpPr>
          <p:spPr>
            <a:xfrm>
              <a:off x="1953898" y="1952352"/>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58"/>
            <p:cNvSpPr/>
            <p:nvPr/>
          </p:nvSpPr>
          <p:spPr>
            <a:xfrm>
              <a:off x="1953138" y="1952162"/>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58"/>
            <p:cNvSpPr/>
            <p:nvPr/>
          </p:nvSpPr>
          <p:spPr>
            <a:xfrm>
              <a:off x="1951997" y="1951822"/>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58"/>
            <p:cNvSpPr/>
            <p:nvPr/>
          </p:nvSpPr>
          <p:spPr>
            <a:xfrm>
              <a:off x="1952513" y="1952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58"/>
            <p:cNvSpPr/>
            <p:nvPr/>
          </p:nvSpPr>
          <p:spPr>
            <a:xfrm>
              <a:off x="1955650" y="1952542"/>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58"/>
            <p:cNvSpPr/>
            <p:nvPr/>
          </p:nvSpPr>
          <p:spPr>
            <a:xfrm>
              <a:off x="1958026" y="195258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58"/>
            <p:cNvSpPr/>
            <p:nvPr/>
          </p:nvSpPr>
          <p:spPr>
            <a:xfrm>
              <a:off x="1958745" y="1952542"/>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58"/>
            <p:cNvSpPr/>
            <p:nvPr/>
          </p:nvSpPr>
          <p:spPr>
            <a:xfrm>
              <a:off x="1960972" y="1952202"/>
              <a:ext cx="543" cy="109"/>
            </a:xfrm>
            <a:custGeom>
              <a:rect b="b" l="l" r="r" t="t"/>
              <a:pathLst>
                <a:path extrusionOk="0" h="8" w="40">
                  <a:moveTo>
                    <a:pt x="39"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58"/>
            <p:cNvSpPr/>
            <p:nvPr/>
          </p:nvSpPr>
          <p:spPr>
            <a:xfrm>
              <a:off x="1959451" y="1952487"/>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58"/>
            <p:cNvSpPr/>
            <p:nvPr/>
          </p:nvSpPr>
          <p:spPr>
            <a:xfrm>
              <a:off x="1960171" y="1952392"/>
              <a:ext cx="394" cy="68"/>
            </a:xfrm>
            <a:custGeom>
              <a:rect b="b" l="l" r="r" t="t"/>
              <a:pathLst>
                <a:path extrusionOk="0" h="5" w="29">
                  <a:moveTo>
                    <a:pt x="2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58"/>
            <p:cNvSpPr/>
            <p:nvPr/>
          </p:nvSpPr>
          <p:spPr>
            <a:xfrm>
              <a:off x="1961732" y="1952067"/>
              <a:ext cx="448" cy="109"/>
            </a:xfrm>
            <a:custGeom>
              <a:rect b="b" l="l" r="r" t="t"/>
              <a:pathLst>
                <a:path extrusionOk="0" h="8" w="33">
                  <a:moveTo>
                    <a:pt x="3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58"/>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58"/>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58"/>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58"/>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58"/>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58"/>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58"/>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58"/>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58"/>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58"/>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58"/>
            <p:cNvSpPr/>
            <p:nvPr/>
          </p:nvSpPr>
          <p:spPr>
            <a:xfrm>
              <a:off x="1946960" y="1949595"/>
              <a:ext cx="0" cy="109"/>
            </a:xfrm>
            <a:custGeom>
              <a:rect b="b" l="l" r="r" t="t"/>
              <a:pathLst>
                <a:path extrusionOk="0" h="8" w="0">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58"/>
            <p:cNvSpPr/>
            <p:nvPr/>
          </p:nvSpPr>
          <p:spPr>
            <a:xfrm>
              <a:off x="1987217" y="1973261"/>
              <a:ext cx="109" cy="109"/>
            </a:xfrm>
            <a:custGeom>
              <a:rect b="b" l="l" r="r" t="t"/>
              <a:pathLst>
                <a:path extrusionOk="0" h="8" w="8">
                  <a:moveTo>
                    <a:pt x="7"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58"/>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58"/>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58"/>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58"/>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58"/>
            <p:cNvSpPr/>
            <p:nvPr/>
          </p:nvSpPr>
          <p:spPr>
            <a:xfrm>
              <a:off x="1986878" y="1967789"/>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58"/>
            <p:cNvSpPr/>
            <p:nvPr/>
          </p:nvSpPr>
          <p:spPr>
            <a:xfrm>
              <a:off x="1986742" y="1968319"/>
              <a:ext cx="54" cy="244"/>
            </a:xfrm>
            <a:custGeom>
              <a:rect b="b" l="l" r="r" t="t"/>
              <a:pathLst>
                <a:path extrusionOk="0" h="18" w="4">
                  <a:moveTo>
                    <a:pt x="0"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58"/>
            <p:cNvSpPr/>
            <p:nvPr/>
          </p:nvSpPr>
          <p:spPr>
            <a:xfrm>
              <a:off x="1986457" y="1971211"/>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58"/>
            <p:cNvSpPr/>
            <p:nvPr/>
          </p:nvSpPr>
          <p:spPr>
            <a:xfrm>
              <a:off x="1986688" y="1968835"/>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58"/>
            <p:cNvSpPr/>
            <p:nvPr/>
          </p:nvSpPr>
          <p:spPr>
            <a:xfrm>
              <a:off x="1986457" y="197073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58"/>
            <p:cNvSpPr/>
            <p:nvPr/>
          </p:nvSpPr>
          <p:spPr>
            <a:xfrm>
              <a:off x="1986973" y="1967273"/>
              <a:ext cx="68" cy="244"/>
            </a:xfrm>
            <a:custGeom>
              <a:rect b="b" l="l" r="r" t="t"/>
              <a:pathLst>
                <a:path extrusionOk="0" h="18" w="5">
                  <a:moveTo>
                    <a:pt x="1" y="18"/>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58"/>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58"/>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58"/>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58"/>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58"/>
            <p:cNvSpPr/>
            <p:nvPr/>
          </p:nvSpPr>
          <p:spPr>
            <a:xfrm>
              <a:off x="1986593" y="1969310"/>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58"/>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58"/>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58"/>
            <p:cNvSpPr/>
            <p:nvPr/>
          </p:nvSpPr>
          <p:spPr>
            <a:xfrm>
              <a:off x="1991345" y="2005630"/>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58"/>
            <p:cNvSpPr/>
            <p:nvPr/>
          </p:nvSpPr>
          <p:spPr>
            <a:xfrm>
              <a:off x="1990259" y="2008766"/>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58"/>
            <p:cNvSpPr/>
            <p:nvPr/>
          </p:nvSpPr>
          <p:spPr>
            <a:xfrm>
              <a:off x="1990639" y="2007490"/>
              <a:ext cx="54" cy="244"/>
            </a:xfrm>
            <a:custGeom>
              <a:rect b="b" l="l" r="r" t="t"/>
              <a:pathLst>
                <a:path extrusionOk="0" h="18" w="4">
                  <a:moveTo>
                    <a:pt x="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58"/>
            <p:cNvSpPr/>
            <p:nvPr/>
          </p:nvSpPr>
          <p:spPr>
            <a:xfrm>
              <a:off x="1991155" y="2006064"/>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58"/>
            <p:cNvSpPr/>
            <p:nvPr/>
          </p:nvSpPr>
          <p:spPr>
            <a:xfrm>
              <a:off x="1990449" y="2008101"/>
              <a:ext cx="54" cy="258"/>
            </a:xfrm>
            <a:custGeom>
              <a:rect b="b" l="l" r="r" t="t"/>
              <a:pathLst>
                <a:path extrusionOk="0" h="19" w="4">
                  <a:moveTo>
                    <a:pt x="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58"/>
            <p:cNvSpPr/>
            <p:nvPr/>
          </p:nvSpPr>
          <p:spPr>
            <a:xfrm>
              <a:off x="1990965" y="2006485"/>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58"/>
            <p:cNvSpPr/>
            <p:nvPr/>
          </p:nvSpPr>
          <p:spPr>
            <a:xfrm>
              <a:off x="1990775" y="2006960"/>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58"/>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58"/>
            <p:cNvSpPr/>
            <p:nvPr/>
          </p:nvSpPr>
          <p:spPr>
            <a:xfrm>
              <a:off x="198079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58"/>
            <p:cNvSpPr/>
            <p:nvPr/>
          </p:nvSpPr>
          <p:spPr>
            <a:xfrm>
              <a:off x="1979845" y="199065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58"/>
            <p:cNvSpPr/>
            <p:nvPr/>
          </p:nvSpPr>
          <p:spPr>
            <a:xfrm>
              <a:off x="1971481" y="198191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58"/>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58"/>
            <p:cNvSpPr/>
            <p:nvPr/>
          </p:nvSpPr>
          <p:spPr>
            <a:xfrm>
              <a:off x="1981800" y="1990084"/>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58"/>
            <p:cNvSpPr/>
            <p:nvPr/>
          </p:nvSpPr>
          <p:spPr>
            <a:xfrm>
              <a:off x="1974468" y="1981299"/>
              <a:ext cx="353" cy="54"/>
            </a:xfrm>
            <a:custGeom>
              <a:rect b="b" l="l" r="r" t="t"/>
              <a:pathLst>
                <a:path extrusionOk="0" h="4" w="26">
                  <a:moveTo>
                    <a:pt x="1" y="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58"/>
            <p:cNvSpPr/>
            <p:nvPr/>
          </p:nvSpPr>
          <p:spPr>
            <a:xfrm>
              <a:off x="1972567" y="1981584"/>
              <a:ext cx="448" cy="109"/>
            </a:xfrm>
            <a:custGeom>
              <a:rect b="b" l="l" r="r" t="t"/>
              <a:pathLst>
                <a:path extrusionOk="0" h="8" w="33">
                  <a:moveTo>
                    <a:pt x="1" y="7"/>
                  </a:move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58"/>
            <p:cNvSpPr/>
            <p:nvPr/>
          </p:nvSpPr>
          <p:spPr>
            <a:xfrm>
              <a:off x="1984597" y="1988373"/>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58"/>
            <p:cNvSpPr/>
            <p:nvPr/>
          </p:nvSpPr>
          <p:spPr>
            <a:xfrm>
              <a:off x="1980374" y="1990708"/>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58"/>
            <p:cNvSpPr/>
            <p:nvPr/>
          </p:nvSpPr>
          <p:spPr>
            <a:xfrm>
              <a:off x="1984081" y="1987952"/>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58"/>
            <p:cNvSpPr/>
            <p:nvPr/>
          </p:nvSpPr>
          <p:spPr>
            <a:xfrm>
              <a:off x="1984312" y="1988183"/>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58"/>
            <p:cNvSpPr/>
            <p:nvPr/>
          </p:nvSpPr>
          <p:spPr>
            <a:xfrm>
              <a:off x="1981366" y="1990369"/>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58"/>
            <p:cNvSpPr/>
            <p:nvPr/>
          </p:nvSpPr>
          <p:spPr>
            <a:xfrm>
              <a:off x="1973898" y="1981340"/>
              <a:ext cx="394" cy="109"/>
            </a:xfrm>
            <a:custGeom>
              <a:rect b="b" l="l" r="r" t="t"/>
              <a:pathLst>
                <a:path extrusionOk="0" h="8" w="29">
                  <a:moveTo>
                    <a:pt x="1" y="8"/>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58"/>
            <p:cNvSpPr/>
            <p:nvPr/>
          </p:nvSpPr>
          <p:spPr>
            <a:xfrm>
              <a:off x="1973233" y="1981435"/>
              <a:ext cx="448" cy="109"/>
            </a:xfrm>
            <a:custGeom>
              <a:rect b="b" l="l" r="r" t="t"/>
              <a:pathLst>
                <a:path extrusionOk="0" h="8" w="33">
                  <a:moveTo>
                    <a:pt x="1" y="8"/>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58"/>
            <p:cNvSpPr/>
            <p:nvPr/>
          </p:nvSpPr>
          <p:spPr>
            <a:xfrm>
              <a:off x="1971766" y="1981720"/>
              <a:ext cx="530" cy="109"/>
            </a:xfrm>
            <a:custGeom>
              <a:rect b="b" l="l" r="r" t="t"/>
              <a:pathLst>
                <a:path extrusionOk="0" h="8" w="39">
                  <a:moveTo>
                    <a:pt x="0" y="8"/>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58"/>
            <p:cNvSpPr/>
            <p:nvPr/>
          </p:nvSpPr>
          <p:spPr>
            <a:xfrm>
              <a:off x="1975378" y="1981150"/>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58"/>
            <p:cNvSpPr/>
            <p:nvPr/>
          </p:nvSpPr>
          <p:spPr>
            <a:xfrm>
              <a:off x="1974943" y="1981204"/>
              <a:ext cx="299" cy="54"/>
            </a:xfrm>
            <a:custGeom>
              <a:rect b="b" l="l" r="r" t="t"/>
              <a:pathLst>
                <a:path extrusionOk="0" h="4" w="22">
                  <a:moveTo>
                    <a:pt x="1" y="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58"/>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58"/>
            <p:cNvSpPr/>
            <p:nvPr/>
          </p:nvSpPr>
          <p:spPr>
            <a:xfrm>
              <a:off x="1953749" y="1973166"/>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58"/>
            <p:cNvSpPr/>
            <p:nvPr/>
          </p:nvSpPr>
          <p:spPr>
            <a:xfrm>
              <a:off x="1954754" y="197187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58"/>
            <p:cNvSpPr/>
            <p:nvPr/>
          </p:nvSpPr>
          <p:spPr>
            <a:xfrm>
              <a:off x="1951563" y="1975257"/>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58"/>
            <p:cNvSpPr/>
            <p:nvPr/>
          </p:nvSpPr>
          <p:spPr>
            <a:xfrm>
              <a:off x="1954564" y="1972161"/>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58"/>
            <p:cNvSpPr/>
            <p:nvPr/>
          </p:nvSpPr>
          <p:spPr>
            <a:xfrm>
              <a:off x="1950382" y="1976357"/>
              <a:ext cx="204" cy="149"/>
            </a:xfrm>
            <a:custGeom>
              <a:rect b="b" l="l" r="r" t="t"/>
              <a:pathLst>
                <a:path extrusionOk="0" h="11" w="15">
                  <a:moveTo>
                    <a:pt x="0" y="11"/>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58"/>
            <p:cNvSpPr/>
            <p:nvPr/>
          </p:nvSpPr>
          <p:spPr>
            <a:xfrm>
              <a:off x="1954319" y="1972501"/>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58"/>
            <p:cNvSpPr/>
            <p:nvPr/>
          </p:nvSpPr>
          <p:spPr>
            <a:xfrm>
              <a:off x="1955039" y="19713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58"/>
            <p:cNvSpPr/>
            <p:nvPr/>
          </p:nvSpPr>
          <p:spPr>
            <a:xfrm>
              <a:off x="1954889" y="1971591"/>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58"/>
            <p:cNvSpPr/>
            <p:nvPr/>
          </p:nvSpPr>
          <p:spPr>
            <a:xfrm>
              <a:off x="1955134" y="197111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58"/>
            <p:cNvSpPr/>
            <p:nvPr/>
          </p:nvSpPr>
          <p:spPr>
            <a:xfrm>
              <a:off x="1952608" y="1974347"/>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58"/>
            <p:cNvSpPr/>
            <p:nvPr/>
          </p:nvSpPr>
          <p:spPr>
            <a:xfrm>
              <a:off x="1952092" y="1974782"/>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58"/>
            <p:cNvSpPr/>
            <p:nvPr/>
          </p:nvSpPr>
          <p:spPr>
            <a:xfrm>
              <a:off x="1950993" y="1975786"/>
              <a:ext cx="204" cy="190"/>
            </a:xfrm>
            <a:custGeom>
              <a:rect b="b" l="l" r="r" t="t"/>
              <a:pathLst>
                <a:path extrusionOk="0" h="14"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58"/>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58"/>
            <p:cNvSpPr/>
            <p:nvPr/>
          </p:nvSpPr>
          <p:spPr>
            <a:xfrm>
              <a:off x="1954034" y="1972827"/>
              <a:ext cx="163" cy="163"/>
            </a:xfrm>
            <a:custGeom>
              <a:rect b="b" l="l" r="r" t="t"/>
              <a:pathLst>
                <a:path extrusionOk="0" h="12" w="12">
                  <a:moveTo>
                    <a:pt x="1"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58"/>
            <p:cNvSpPr/>
            <p:nvPr/>
          </p:nvSpPr>
          <p:spPr>
            <a:xfrm>
              <a:off x="1953369" y="1973546"/>
              <a:ext cx="204" cy="204"/>
            </a:xfrm>
            <a:custGeom>
              <a:rect b="b" l="l" r="r" t="t"/>
              <a:pathLst>
                <a:path extrusionOk="0" h="15" w="15">
                  <a:moveTo>
                    <a:pt x="1" y="14"/>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58"/>
            <p:cNvSpPr/>
            <p:nvPr/>
          </p:nvSpPr>
          <p:spPr>
            <a:xfrm>
              <a:off x="1952989" y="1973926"/>
              <a:ext cx="204" cy="204"/>
            </a:xfrm>
            <a:custGeom>
              <a:rect b="b" l="l" r="r" t="t"/>
              <a:pathLst>
                <a:path extrusionOk="0" h="15" w="15">
                  <a:moveTo>
                    <a:pt x="15"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58"/>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58"/>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58"/>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58"/>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58"/>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58"/>
            <p:cNvSpPr/>
            <p:nvPr/>
          </p:nvSpPr>
          <p:spPr>
            <a:xfrm>
              <a:off x="1969675" y="198200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58"/>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58"/>
            <p:cNvSpPr/>
            <p:nvPr/>
          </p:nvSpPr>
          <p:spPr>
            <a:xfrm>
              <a:off x="1969580" y="198139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58"/>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58"/>
            <p:cNvSpPr/>
            <p:nvPr/>
          </p:nvSpPr>
          <p:spPr>
            <a:xfrm>
              <a:off x="1982370" y="1833793"/>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58"/>
            <p:cNvSpPr/>
            <p:nvPr/>
          </p:nvSpPr>
          <p:spPr>
            <a:xfrm>
              <a:off x="1982275" y="1833508"/>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58"/>
            <p:cNvSpPr/>
            <p:nvPr/>
          </p:nvSpPr>
          <p:spPr>
            <a:xfrm>
              <a:off x="1982465" y="1834078"/>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58"/>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58"/>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58"/>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58"/>
            <p:cNvSpPr/>
            <p:nvPr/>
          </p:nvSpPr>
          <p:spPr>
            <a:xfrm>
              <a:off x="1984502" y="1836183"/>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58"/>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58"/>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58"/>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58"/>
            <p:cNvSpPr/>
            <p:nvPr/>
          </p:nvSpPr>
          <p:spPr>
            <a:xfrm>
              <a:off x="1983796"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58"/>
            <p:cNvSpPr/>
            <p:nvPr/>
          </p:nvSpPr>
          <p:spPr>
            <a:xfrm>
              <a:off x="1984081" y="184515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58"/>
            <p:cNvSpPr/>
            <p:nvPr/>
          </p:nvSpPr>
          <p:spPr>
            <a:xfrm>
              <a:off x="1983891" y="1845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58"/>
            <p:cNvSpPr/>
            <p:nvPr/>
          </p:nvSpPr>
          <p:spPr>
            <a:xfrm>
              <a:off x="1984122" y="1845062"/>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58"/>
            <p:cNvSpPr/>
            <p:nvPr/>
          </p:nvSpPr>
          <p:spPr>
            <a:xfrm>
              <a:off x="1984366" y="1843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58"/>
            <p:cNvSpPr/>
            <p:nvPr/>
          </p:nvSpPr>
          <p:spPr>
            <a:xfrm>
              <a:off x="1983932" y="18454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58"/>
            <p:cNvSpPr/>
            <p:nvPr/>
          </p:nvSpPr>
          <p:spPr>
            <a:xfrm>
              <a:off x="1984027" y="184525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58"/>
            <p:cNvSpPr/>
            <p:nvPr/>
          </p:nvSpPr>
          <p:spPr>
            <a:xfrm>
              <a:off x="1984407" y="1840269"/>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58"/>
            <p:cNvSpPr/>
            <p:nvPr/>
          </p:nvSpPr>
          <p:spPr>
            <a:xfrm>
              <a:off x="1984407" y="1841790"/>
              <a:ext cx="14" cy="244"/>
            </a:xfrm>
            <a:custGeom>
              <a:rect b="b" l="l" r="r" t="t"/>
              <a:pathLst>
                <a:path extrusionOk="0" h="18" w="1">
                  <a:moveTo>
                    <a:pt x="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58"/>
            <p:cNvSpPr/>
            <p:nvPr/>
          </p:nvSpPr>
          <p:spPr>
            <a:xfrm>
              <a:off x="1984217" y="18447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58"/>
            <p:cNvSpPr/>
            <p:nvPr/>
          </p:nvSpPr>
          <p:spPr>
            <a:xfrm>
              <a:off x="1984271" y="18445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58"/>
            <p:cNvSpPr/>
            <p:nvPr/>
          </p:nvSpPr>
          <p:spPr>
            <a:xfrm>
              <a:off x="1984366" y="184373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58"/>
            <p:cNvSpPr/>
            <p:nvPr/>
          </p:nvSpPr>
          <p:spPr>
            <a:xfrm>
              <a:off x="1984366" y="184397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58"/>
            <p:cNvSpPr/>
            <p:nvPr/>
          </p:nvSpPr>
          <p:spPr>
            <a:xfrm>
              <a:off x="1984407" y="184278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58"/>
            <p:cNvSpPr/>
            <p:nvPr/>
          </p:nvSpPr>
          <p:spPr>
            <a:xfrm>
              <a:off x="1984312" y="184439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58"/>
            <p:cNvSpPr/>
            <p:nvPr/>
          </p:nvSpPr>
          <p:spPr>
            <a:xfrm>
              <a:off x="1984176" y="184496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58"/>
            <p:cNvSpPr/>
            <p:nvPr/>
          </p:nvSpPr>
          <p:spPr>
            <a:xfrm>
              <a:off x="1983986" y="18453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58"/>
            <p:cNvSpPr/>
            <p:nvPr/>
          </p:nvSpPr>
          <p:spPr>
            <a:xfrm>
              <a:off x="1984176" y="184483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58"/>
            <p:cNvSpPr/>
            <p:nvPr/>
          </p:nvSpPr>
          <p:spPr>
            <a:xfrm>
              <a:off x="1984407" y="1842971"/>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58"/>
            <p:cNvSpPr/>
            <p:nvPr/>
          </p:nvSpPr>
          <p:spPr>
            <a:xfrm>
              <a:off x="1984407" y="1840785"/>
              <a:ext cx="14" cy="353"/>
            </a:xfrm>
            <a:custGeom>
              <a:rect b="b" l="l" r="r" t="t"/>
              <a:pathLst>
                <a:path extrusionOk="0" h="26" w="1">
                  <a:moveTo>
                    <a:pt x="1"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58"/>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58"/>
            <p:cNvSpPr/>
            <p:nvPr/>
          </p:nvSpPr>
          <p:spPr>
            <a:xfrm>
              <a:off x="1984407" y="1841315"/>
              <a:ext cx="14" cy="299"/>
            </a:xfrm>
            <a:custGeom>
              <a:rect b="b" l="l" r="r" t="t"/>
              <a:pathLst>
                <a:path extrusionOk="0" h="22" w="1">
                  <a:moveTo>
                    <a:pt x="1"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58"/>
            <p:cNvSpPr/>
            <p:nvPr/>
          </p:nvSpPr>
          <p:spPr>
            <a:xfrm>
              <a:off x="1984407" y="1842211"/>
              <a:ext cx="14" cy="258"/>
            </a:xfrm>
            <a:custGeom>
              <a:rect b="b" l="l" r="r" t="t"/>
              <a:pathLst>
                <a:path extrusionOk="0" h="19" w="1">
                  <a:moveTo>
                    <a:pt x="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58"/>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58"/>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58"/>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58"/>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58"/>
            <p:cNvSpPr/>
            <p:nvPr/>
          </p:nvSpPr>
          <p:spPr>
            <a:xfrm>
              <a:off x="2055607" y="1883514"/>
              <a:ext cx="299" cy="204"/>
            </a:xfrm>
            <a:custGeom>
              <a:rect b="b" l="l" r="r" t="t"/>
              <a:pathLst>
                <a:path extrusionOk="0" h="15" w="22">
                  <a:moveTo>
                    <a:pt x="22"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58"/>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58"/>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58"/>
            <p:cNvSpPr/>
            <p:nvPr/>
          </p:nvSpPr>
          <p:spPr>
            <a:xfrm>
              <a:off x="2056042" y="188379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58"/>
            <p:cNvSpPr/>
            <p:nvPr/>
          </p:nvSpPr>
          <p:spPr>
            <a:xfrm>
              <a:off x="2072443" y="1898164"/>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58"/>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58"/>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58"/>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58"/>
            <p:cNvSpPr/>
            <p:nvPr/>
          </p:nvSpPr>
          <p:spPr>
            <a:xfrm>
              <a:off x="2072253" y="1897594"/>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58"/>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58"/>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58"/>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58"/>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58"/>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58"/>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58"/>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58"/>
            <p:cNvSpPr/>
            <p:nvPr/>
          </p:nvSpPr>
          <p:spPr>
            <a:xfrm>
              <a:off x="2072729" y="190048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58"/>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58"/>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58"/>
            <p:cNvSpPr/>
            <p:nvPr/>
          </p:nvSpPr>
          <p:spPr>
            <a:xfrm>
              <a:off x="2071873" y="1896453"/>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58"/>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58"/>
            <p:cNvSpPr/>
            <p:nvPr/>
          </p:nvSpPr>
          <p:spPr>
            <a:xfrm>
              <a:off x="1964013" y="1950872"/>
              <a:ext cx="14" cy="543"/>
            </a:xfrm>
            <a:custGeom>
              <a:rect b="b" l="l" r="r" t="t"/>
              <a:pathLst>
                <a:path extrusionOk="0" h="40" w="1">
                  <a:moveTo>
                    <a:pt x="1" y="3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58"/>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58"/>
            <p:cNvSpPr/>
            <p:nvPr/>
          </p:nvSpPr>
          <p:spPr>
            <a:xfrm>
              <a:off x="1992866" y="1964748"/>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58"/>
            <p:cNvSpPr/>
            <p:nvPr/>
          </p:nvSpPr>
          <p:spPr>
            <a:xfrm>
              <a:off x="1994631" y="1966269"/>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58"/>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58"/>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58"/>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58"/>
            <p:cNvSpPr/>
            <p:nvPr/>
          </p:nvSpPr>
          <p:spPr>
            <a:xfrm>
              <a:off x="1992390" y="1964612"/>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58"/>
            <p:cNvSpPr/>
            <p:nvPr/>
          </p:nvSpPr>
          <p:spPr>
            <a:xfrm>
              <a:off x="1989539" y="196613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58"/>
            <p:cNvSpPr/>
            <p:nvPr/>
          </p:nvSpPr>
          <p:spPr>
            <a:xfrm>
              <a:off x="1994196" y="1965848"/>
              <a:ext cx="163" cy="149"/>
            </a:xfrm>
            <a:custGeom>
              <a:rect b="b" l="l" r="r" t="t"/>
              <a:pathLst>
                <a:path extrusionOk="0" h="11" w="12">
                  <a:moveTo>
                    <a:pt x="1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58"/>
            <p:cNvSpPr/>
            <p:nvPr/>
          </p:nvSpPr>
          <p:spPr>
            <a:xfrm>
              <a:off x="1993816" y="1965468"/>
              <a:ext cx="163" cy="149"/>
            </a:xfrm>
            <a:custGeom>
              <a:rect b="b" l="l" r="r" t="t"/>
              <a:pathLst>
                <a:path extrusionOk="0" h="11" w="12">
                  <a:moveTo>
                    <a:pt x="1"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58"/>
            <p:cNvSpPr/>
            <p:nvPr/>
          </p:nvSpPr>
          <p:spPr>
            <a:xfrm>
              <a:off x="1991875" y="1964517"/>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58"/>
            <p:cNvSpPr/>
            <p:nvPr/>
          </p:nvSpPr>
          <p:spPr>
            <a:xfrm>
              <a:off x="1989349" y="1966364"/>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58"/>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58"/>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58"/>
            <p:cNvSpPr/>
            <p:nvPr/>
          </p:nvSpPr>
          <p:spPr>
            <a:xfrm>
              <a:off x="1993341" y="1965087"/>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58"/>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58"/>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58"/>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58"/>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58"/>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58"/>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58"/>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58"/>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58"/>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58"/>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58"/>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58"/>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58"/>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58"/>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58"/>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58"/>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58"/>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58"/>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58"/>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58"/>
            <p:cNvSpPr/>
            <p:nvPr/>
          </p:nvSpPr>
          <p:spPr>
            <a:xfrm>
              <a:off x="2066591" y="1954864"/>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58"/>
            <p:cNvSpPr/>
            <p:nvPr/>
          </p:nvSpPr>
          <p:spPr>
            <a:xfrm>
              <a:off x="2066401" y="1954959"/>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58"/>
            <p:cNvSpPr/>
            <p:nvPr/>
          </p:nvSpPr>
          <p:spPr>
            <a:xfrm>
              <a:off x="2066687" y="1954768"/>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58"/>
            <p:cNvSpPr/>
            <p:nvPr/>
          </p:nvSpPr>
          <p:spPr>
            <a:xfrm>
              <a:off x="2055037" y="196014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58"/>
            <p:cNvSpPr/>
            <p:nvPr/>
          </p:nvSpPr>
          <p:spPr>
            <a:xfrm>
              <a:off x="2066171" y="1955108"/>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58"/>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58"/>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58"/>
            <p:cNvSpPr/>
            <p:nvPr/>
          </p:nvSpPr>
          <p:spPr>
            <a:xfrm>
              <a:off x="204834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58"/>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58"/>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58"/>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58"/>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58"/>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58"/>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58"/>
            <p:cNvSpPr/>
            <p:nvPr/>
          </p:nvSpPr>
          <p:spPr>
            <a:xfrm>
              <a:off x="2045397" y="1961001"/>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58"/>
            <p:cNvSpPr/>
            <p:nvPr/>
          </p:nvSpPr>
          <p:spPr>
            <a:xfrm>
              <a:off x="2045058" y="1960905"/>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58"/>
            <p:cNvSpPr/>
            <p:nvPr/>
          </p:nvSpPr>
          <p:spPr>
            <a:xfrm>
              <a:off x="2044677" y="1960810"/>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58"/>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58"/>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58"/>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58"/>
            <p:cNvSpPr/>
            <p:nvPr/>
          </p:nvSpPr>
          <p:spPr>
            <a:xfrm>
              <a:off x="2044257" y="19607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58"/>
            <p:cNvSpPr/>
            <p:nvPr/>
          </p:nvSpPr>
          <p:spPr>
            <a:xfrm>
              <a:off x="2048153" y="19591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58"/>
            <p:cNvSpPr/>
            <p:nvPr/>
          </p:nvSpPr>
          <p:spPr>
            <a:xfrm>
              <a:off x="2027190" y="1969595"/>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58"/>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58"/>
            <p:cNvSpPr/>
            <p:nvPr/>
          </p:nvSpPr>
          <p:spPr>
            <a:xfrm>
              <a:off x="2009036" y="19618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58"/>
            <p:cNvSpPr/>
            <p:nvPr/>
          </p:nvSpPr>
          <p:spPr>
            <a:xfrm>
              <a:off x="2008276" y="196394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58"/>
            <p:cNvSpPr/>
            <p:nvPr/>
          </p:nvSpPr>
          <p:spPr>
            <a:xfrm>
              <a:off x="2008561" y="1963187"/>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58"/>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58"/>
            <p:cNvSpPr/>
            <p:nvPr/>
          </p:nvSpPr>
          <p:spPr>
            <a:xfrm>
              <a:off x="2008846" y="1962521"/>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58"/>
            <p:cNvSpPr/>
            <p:nvPr/>
          </p:nvSpPr>
          <p:spPr>
            <a:xfrm>
              <a:off x="2009647" y="1960335"/>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58"/>
            <p:cNvSpPr/>
            <p:nvPr/>
          </p:nvSpPr>
          <p:spPr>
            <a:xfrm>
              <a:off x="2029796" y="1937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58"/>
            <p:cNvSpPr/>
            <p:nvPr/>
          </p:nvSpPr>
          <p:spPr>
            <a:xfrm>
              <a:off x="2009267" y="1961286"/>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58"/>
            <p:cNvSpPr/>
            <p:nvPr/>
          </p:nvSpPr>
          <p:spPr>
            <a:xfrm>
              <a:off x="2009457" y="1960756"/>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58"/>
            <p:cNvSpPr/>
            <p:nvPr/>
          </p:nvSpPr>
          <p:spPr>
            <a:xfrm>
              <a:off x="2008086" y="196474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58"/>
            <p:cNvSpPr/>
            <p:nvPr/>
          </p:nvSpPr>
          <p:spPr>
            <a:xfrm>
              <a:off x="2008086" y="1964748"/>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58"/>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58"/>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58"/>
            <p:cNvSpPr/>
            <p:nvPr/>
          </p:nvSpPr>
          <p:spPr>
            <a:xfrm>
              <a:off x="2147120" y="1866841"/>
              <a:ext cx="299" cy="109"/>
            </a:xfrm>
            <a:custGeom>
              <a:rect b="b" l="l" r="r" t="t"/>
              <a:pathLst>
                <a:path extrusionOk="0" h="8" w="22">
                  <a:moveTo>
                    <a:pt x="0" y="0"/>
                  </a:moveTo>
                  <a:lnTo>
                    <a:pt x="2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58"/>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58"/>
            <p:cNvSpPr/>
            <p:nvPr/>
          </p:nvSpPr>
          <p:spPr>
            <a:xfrm>
              <a:off x="2140888" y="186564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58"/>
            <p:cNvSpPr/>
            <p:nvPr/>
          </p:nvSpPr>
          <p:spPr>
            <a:xfrm>
              <a:off x="2145219" y="1866311"/>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58"/>
            <p:cNvSpPr/>
            <p:nvPr/>
          </p:nvSpPr>
          <p:spPr>
            <a:xfrm>
              <a:off x="2147690" y="1867071"/>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58"/>
            <p:cNvSpPr/>
            <p:nvPr/>
          </p:nvSpPr>
          <p:spPr>
            <a:xfrm>
              <a:off x="2144554" y="1866175"/>
              <a:ext cx="285" cy="54"/>
            </a:xfrm>
            <a:custGeom>
              <a:rect b="b" l="l" r="r" t="t"/>
              <a:pathLst>
                <a:path extrusionOk="0" h="4" w="21">
                  <a:moveTo>
                    <a:pt x="0" y="0"/>
                  </a:moveTo>
                  <a:lnTo>
                    <a:pt x="2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58"/>
            <p:cNvSpPr/>
            <p:nvPr/>
          </p:nvSpPr>
          <p:spPr>
            <a:xfrm>
              <a:off x="2146495" y="1866650"/>
              <a:ext cx="353" cy="109"/>
            </a:xfrm>
            <a:custGeom>
              <a:rect b="b" l="l" r="r" t="t"/>
              <a:pathLst>
                <a:path extrusionOk="0" h="8" w="26">
                  <a:moveTo>
                    <a:pt x="1"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58"/>
            <p:cNvSpPr/>
            <p:nvPr/>
          </p:nvSpPr>
          <p:spPr>
            <a:xfrm>
              <a:off x="2145884" y="1866460"/>
              <a:ext cx="339" cy="109"/>
            </a:xfrm>
            <a:custGeom>
              <a:rect b="b" l="l" r="r" t="t"/>
              <a:pathLst>
                <a:path extrusionOk="0" h="8" w="25">
                  <a:moveTo>
                    <a:pt x="0" y="0"/>
                  </a:moveTo>
                  <a:lnTo>
                    <a:pt x="2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58"/>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58"/>
            <p:cNvSpPr/>
            <p:nvPr/>
          </p:nvSpPr>
          <p:spPr>
            <a:xfrm>
              <a:off x="2143875" y="186602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58"/>
            <p:cNvSpPr/>
            <p:nvPr/>
          </p:nvSpPr>
          <p:spPr>
            <a:xfrm>
              <a:off x="2143169" y="1865931"/>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58"/>
            <p:cNvSpPr/>
            <p:nvPr/>
          </p:nvSpPr>
          <p:spPr>
            <a:xfrm>
              <a:off x="2141648" y="1865741"/>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58"/>
            <p:cNvSpPr/>
            <p:nvPr/>
          </p:nvSpPr>
          <p:spPr>
            <a:xfrm>
              <a:off x="2142449" y="1865836"/>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58"/>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58"/>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58"/>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58"/>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58"/>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58"/>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58"/>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58"/>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58"/>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58"/>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58"/>
            <p:cNvSpPr/>
            <p:nvPr/>
          </p:nvSpPr>
          <p:spPr>
            <a:xfrm>
              <a:off x="2069633" y="1949446"/>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58"/>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58"/>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58"/>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58"/>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58"/>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58"/>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58"/>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58"/>
            <p:cNvSpPr/>
            <p:nvPr/>
          </p:nvSpPr>
          <p:spPr>
            <a:xfrm>
              <a:off x="2080943" y="1903961"/>
              <a:ext cx="14" cy="530"/>
            </a:xfrm>
            <a:custGeom>
              <a:rect b="b" l="l" r="r" t="t"/>
              <a:pathLst>
                <a:path extrusionOk="0" h="39" w="1">
                  <a:moveTo>
                    <a:pt x="1" y="0"/>
                  </a:moveTo>
                  <a:lnTo>
                    <a:pt x="1"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58"/>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58"/>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58"/>
            <p:cNvSpPr/>
            <p:nvPr/>
          </p:nvSpPr>
          <p:spPr>
            <a:xfrm>
              <a:off x="2080563" y="191844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58"/>
            <p:cNvSpPr/>
            <p:nvPr/>
          </p:nvSpPr>
          <p:spPr>
            <a:xfrm>
              <a:off x="2080617" y="191816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58"/>
            <p:cNvSpPr/>
            <p:nvPr/>
          </p:nvSpPr>
          <p:spPr>
            <a:xfrm>
              <a:off x="2080902" y="191327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58"/>
            <p:cNvSpPr/>
            <p:nvPr/>
          </p:nvSpPr>
          <p:spPr>
            <a:xfrm>
              <a:off x="2080658" y="1917838"/>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58"/>
            <p:cNvSpPr/>
            <p:nvPr/>
          </p:nvSpPr>
          <p:spPr>
            <a:xfrm>
              <a:off x="2080522" y="191869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58"/>
            <p:cNvSpPr/>
            <p:nvPr/>
          </p:nvSpPr>
          <p:spPr>
            <a:xfrm>
              <a:off x="2080373" y="1919209"/>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58"/>
            <p:cNvSpPr/>
            <p:nvPr/>
          </p:nvSpPr>
          <p:spPr>
            <a:xfrm>
              <a:off x="2080468" y="1918924"/>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58"/>
            <p:cNvSpPr/>
            <p:nvPr/>
          </p:nvSpPr>
          <p:spPr>
            <a:xfrm>
              <a:off x="2080427" y="1919073"/>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58"/>
            <p:cNvSpPr/>
            <p:nvPr/>
          </p:nvSpPr>
          <p:spPr>
            <a:xfrm>
              <a:off x="2080943" y="1910424"/>
              <a:ext cx="14" cy="394"/>
            </a:xfrm>
            <a:custGeom>
              <a:rect b="b" l="l" r="r" t="t"/>
              <a:pathLst>
                <a:path extrusionOk="0" h="29" w="1">
                  <a:moveTo>
                    <a:pt x="1"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58"/>
            <p:cNvSpPr/>
            <p:nvPr/>
          </p:nvSpPr>
          <p:spPr>
            <a:xfrm>
              <a:off x="2080943" y="191147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58"/>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58"/>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58"/>
            <p:cNvSpPr/>
            <p:nvPr/>
          </p:nvSpPr>
          <p:spPr>
            <a:xfrm>
              <a:off x="2080753" y="1916548"/>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58"/>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58"/>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58"/>
            <p:cNvSpPr/>
            <p:nvPr/>
          </p:nvSpPr>
          <p:spPr>
            <a:xfrm>
              <a:off x="2080658" y="1917457"/>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58"/>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58"/>
            <p:cNvSpPr/>
            <p:nvPr/>
          </p:nvSpPr>
          <p:spPr>
            <a:xfrm>
              <a:off x="2080943" y="1905482"/>
              <a:ext cx="14" cy="434"/>
            </a:xfrm>
            <a:custGeom>
              <a:rect b="b" l="l" r="r" t="t"/>
              <a:pathLst>
                <a:path extrusionOk="0" h="32" w="1">
                  <a:moveTo>
                    <a:pt x="1" y="0"/>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58"/>
            <p:cNvSpPr/>
            <p:nvPr/>
          </p:nvSpPr>
          <p:spPr>
            <a:xfrm>
              <a:off x="2080943" y="1906813"/>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58"/>
            <p:cNvSpPr/>
            <p:nvPr/>
          </p:nvSpPr>
          <p:spPr>
            <a:xfrm>
              <a:off x="2054996" y="1931714"/>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58"/>
            <p:cNvSpPr/>
            <p:nvPr/>
          </p:nvSpPr>
          <p:spPr>
            <a:xfrm>
              <a:off x="2080943" y="1909325"/>
              <a:ext cx="14" cy="394"/>
            </a:xfrm>
            <a:custGeom>
              <a:rect b="b" l="l" r="r" t="t"/>
              <a:pathLst>
                <a:path extrusionOk="0" h="29" w="1">
                  <a:moveTo>
                    <a:pt x="1"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58"/>
            <p:cNvSpPr/>
            <p:nvPr/>
          </p:nvSpPr>
          <p:spPr>
            <a:xfrm>
              <a:off x="2080943" y="190808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58"/>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58"/>
            <p:cNvSpPr/>
            <p:nvPr/>
          </p:nvSpPr>
          <p:spPr>
            <a:xfrm>
              <a:off x="2080237" y="191954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58"/>
            <p:cNvSpPr/>
            <p:nvPr/>
          </p:nvSpPr>
          <p:spPr>
            <a:xfrm>
              <a:off x="2080332" y="1919358"/>
              <a:ext cx="14" cy="54"/>
            </a:xfrm>
            <a:custGeom>
              <a:rect b="b" l="l" r="r" t="t"/>
              <a:pathLst>
                <a:path extrusionOk="0" h="4"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58"/>
            <p:cNvSpPr/>
            <p:nvPr/>
          </p:nvSpPr>
          <p:spPr>
            <a:xfrm>
              <a:off x="2080278" y="1919453"/>
              <a:ext cx="14" cy="54"/>
            </a:xfrm>
            <a:custGeom>
              <a:rect b="b" l="l" r="r" t="t"/>
              <a:pathLst>
                <a:path extrusionOk="0" h="4"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58"/>
            <p:cNvSpPr/>
            <p:nvPr/>
          </p:nvSpPr>
          <p:spPr>
            <a:xfrm>
              <a:off x="2080183" y="191960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58"/>
            <p:cNvSpPr/>
            <p:nvPr/>
          </p:nvSpPr>
          <p:spPr>
            <a:xfrm>
              <a:off x="2080142" y="191964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58"/>
            <p:cNvSpPr/>
            <p:nvPr/>
          </p:nvSpPr>
          <p:spPr>
            <a:xfrm>
              <a:off x="2079992" y="1919739"/>
              <a:ext cx="109" cy="54"/>
            </a:xfrm>
            <a:custGeom>
              <a:rect b="b" l="l" r="r" t="t"/>
              <a:pathLst>
                <a:path extrusionOk="0" h="4"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58"/>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58"/>
            <p:cNvSpPr/>
            <p:nvPr/>
          </p:nvSpPr>
          <p:spPr>
            <a:xfrm>
              <a:off x="2050855" y="193214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58"/>
            <p:cNvSpPr/>
            <p:nvPr/>
          </p:nvSpPr>
          <p:spPr>
            <a:xfrm>
              <a:off x="2050719" y="193390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58"/>
            <p:cNvSpPr/>
            <p:nvPr/>
          </p:nvSpPr>
          <p:spPr>
            <a:xfrm>
              <a:off x="2066401" y="1952067"/>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58"/>
            <p:cNvSpPr/>
            <p:nvPr/>
          </p:nvSpPr>
          <p:spPr>
            <a:xfrm>
              <a:off x="2050760" y="193275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58"/>
            <p:cNvSpPr/>
            <p:nvPr/>
          </p:nvSpPr>
          <p:spPr>
            <a:xfrm>
              <a:off x="2065981" y="195191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58"/>
            <p:cNvSpPr/>
            <p:nvPr/>
          </p:nvSpPr>
          <p:spPr>
            <a:xfrm>
              <a:off x="2050719" y="193418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58"/>
            <p:cNvSpPr/>
            <p:nvPr/>
          </p:nvSpPr>
          <p:spPr>
            <a:xfrm>
              <a:off x="2050719" y="19343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58"/>
            <p:cNvSpPr/>
            <p:nvPr/>
          </p:nvSpPr>
          <p:spPr>
            <a:xfrm>
              <a:off x="2050719" y="193452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58"/>
            <p:cNvSpPr/>
            <p:nvPr/>
          </p:nvSpPr>
          <p:spPr>
            <a:xfrm>
              <a:off x="2065166" y="19516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58"/>
            <p:cNvSpPr/>
            <p:nvPr/>
          </p:nvSpPr>
          <p:spPr>
            <a:xfrm>
              <a:off x="2050719" y="1933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58"/>
            <p:cNvSpPr/>
            <p:nvPr/>
          </p:nvSpPr>
          <p:spPr>
            <a:xfrm>
              <a:off x="2065600" y="195182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58"/>
            <p:cNvSpPr/>
            <p:nvPr/>
          </p:nvSpPr>
          <p:spPr>
            <a:xfrm>
              <a:off x="2050719" y="193323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58"/>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58"/>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58"/>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58"/>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58"/>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58"/>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58"/>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58"/>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58"/>
            <p:cNvSpPr/>
            <p:nvPr/>
          </p:nvSpPr>
          <p:spPr>
            <a:xfrm>
              <a:off x="2154153" y="194416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58"/>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58"/>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58"/>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58"/>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58"/>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58"/>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58"/>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58"/>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58"/>
            <p:cNvSpPr/>
            <p:nvPr/>
          </p:nvSpPr>
          <p:spPr>
            <a:xfrm>
              <a:off x="2160751" y="18774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58"/>
            <p:cNvSpPr/>
            <p:nvPr/>
          </p:nvSpPr>
          <p:spPr>
            <a:xfrm>
              <a:off x="2160656" y="1875055"/>
              <a:ext cx="14" cy="489"/>
            </a:xfrm>
            <a:custGeom>
              <a:rect b="b" l="l" r="r" t="t"/>
              <a:pathLst>
                <a:path extrusionOk="0" h="36" w="1">
                  <a:moveTo>
                    <a:pt x="1" y="1"/>
                  </a:moveTo>
                  <a:lnTo>
                    <a:pt x="1"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58"/>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58"/>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58"/>
            <p:cNvSpPr/>
            <p:nvPr/>
          </p:nvSpPr>
          <p:spPr>
            <a:xfrm>
              <a:off x="2149536" y="1938896"/>
              <a:ext cx="14" cy="869"/>
            </a:xfrm>
            <a:custGeom>
              <a:rect b="b" l="l" r="r" t="t"/>
              <a:pathLst>
                <a:path extrusionOk="0" h="64" w="1">
                  <a:moveTo>
                    <a:pt x="1" y="6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58"/>
            <p:cNvSpPr/>
            <p:nvPr/>
          </p:nvSpPr>
          <p:spPr>
            <a:xfrm>
              <a:off x="2160616" y="1874444"/>
              <a:ext cx="14" cy="584"/>
            </a:xfrm>
            <a:custGeom>
              <a:rect b="b" l="l" r="r" t="t"/>
              <a:pathLst>
                <a:path extrusionOk="0" h="43" w="1">
                  <a:moveTo>
                    <a:pt x="0" y="0"/>
                  </a:moveTo>
                  <a:lnTo>
                    <a:pt x="0"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58"/>
            <p:cNvSpPr/>
            <p:nvPr/>
          </p:nvSpPr>
          <p:spPr>
            <a:xfrm>
              <a:off x="2160711" y="1876195"/>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58"/>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58"/>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58"/>
            <p:cNvSpPr/>
            <p:nvPr/>
          </p:nvSpPr>
          <p:spPr>
            <a:xfrm>
              <a:off x="2149536" y="193975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58"/>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58"/>
            <p:cNvSpPr/>
            <p:nvPr/>
          </p:nvSpPr>
          <p:spPr>
            <a:xfrm>
              <a:off x="2231531" y="1797813"/>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58"/>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58"/>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58"/>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58"/>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58"/>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58"/>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58"/>
            <p:cNvSpPr/>
            <p:nvPr/>
          </p:nvSpPr>
          <p:spPr>
            <a:xfrm>
              <a:off x="2133094" y="2030246"/>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58"/>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58"/>
            <p:cNvSpPr/>
            <p:nvPr/>
          </p:nvSpPr>
          <p:spPr>
            <a:xfrm>
              <a:off x="2133094" y="2029010"/>
              <a:ext cx="14" cy="258"/>
            </a:xfrm>
            <a:custGeom>
              <a:rect b="b" l="l" r="r" t="t"/>
              <a:pathLst>
                <a:path extrusionOk="0" h="19" w="1">
                  <a:moveTo>
                    <a:pt x="0"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58"/>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58"/>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58"/>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58"/>
            <p:cNvSpPr/>
            <p:nvPr/>
          </p:nvSpPr>
          <p:spPr>
            <a:xfrm>
              <a:off x="2132809" y="2034767"/>
              <a:ext cx="54" cy="353"/>
            </a:xfrm>
            <a:custGeom>
              <a:rect b="b" l="l" r="r" t="t"/>
              <a:pathLst>
                <a:path extrusionOk="0" h="26" w="4">
                  <a:moveTo>
                    <a:pt x="4"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58"/>
            <p:cNvSpPr/>
            <p:nvPr/>
          </p:nvSpPr>
          <p:spPr>
            <a:xfrm>
              <a:off x="2132809" y="2035107"/>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58"/>
            <p:cNvSpPr/>
            <p:nvPr/>
          </p:nvSpPr>
          <p:spPr>
            <a:xfrm>
              <a:off x="2122680" y="2035867"/>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58"/>
            <p:cNvSpPr/>
            <p:nvPr/>
          </p:nvSpPr>
          <p:spPr>
            <a:xfrm>
              <a:off x="2132904" y="203444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58"/>
            <p:cNvSpPr/>
            <p:nvPr/>
          </p:nvSpPr>
          <p:spPr>
            <a:xfrm>
              <a:off x="2132904" y="2034061"/>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58"/>
            <p:cNvSpPr/>
            <p:nvPr/>
          </p:nvSpPr>
          <p:spPr>
            <a:xfrm>
              <a:off x="2123400"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58"/>
            <p:cNvSpPr/>
            <p:nvPr/>
          </p:nvSpPr>
          <p:spPr>
            <a:xfrm>
              <a:off x="2123495" y="203581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58"/>
            <p:cNvSpPr/>
            <p:nvPr/>
          </p:nvSpPr>
          <p:spPr>
            <a:xfrm>
              <a:off x="2122925" y="2035813"/>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58"/>
            <p:cNvSpPr/>
            <p:nvPr/>
          </p:nvSpPr>
          <p:spPr>
            <a:xfrm>
              <a:off x="2123115" y="203581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58"/>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58"/>
            <p:cNvSpPr/>
            <p:nvPr/>
          </p:nvSpPr>
          <p:spPr>
            <a:xfrm>
              <a:off x="2121974" y="2035908"/>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58"/>
            <p:cNvSpPr/>
            <p:nvPr/>
          </p:nvSpPr>
          <p:spPr>
            <a:xfrm>
              <a:off x="2132945" y="2033627"/>
              <a:ext cx="14" cy="299"/>
            </a:xfrm>
            <a:custGeom>
              <a:rect b="b" l="l" r="r" t="t"/>
              <a:pathLst>
                <a:path extrusionOk="0" h="22" w="1">
                  <a:moveTo>
                    <a:pt x="1"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58"/>
            <p:cNvSpPr/>
            <p:nvPr/>
          </p:nvSpPr>
          <p:spPr>
            <a:xfrm>
              <a:off x="2121499" y="2035962"/>
              <a:ext cx="394" cy="54"/>
            </a:xfrm>
            <a:custGeom>
              <a:rect b="b" l="l" r="r" t="t"/>
              <a:pathLst>
                <a:path extrusionOk="0" h="4" w="29">
                  <a:moveTo>
                    <a:pt x="2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58"/>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58"/>
            <p:cNvSpPr/>
            <p:nvPr/>
          </p:nvSpPr>
          <p:spPr>
            <a:xfrm>
              <a:off x="2122354" y="2035867"/>
              <a:ext cx="299" cy="54"/>
            </a:xfrm>
            <a:custGeom>
              <a:rect b="b" l="l" r="r" t="t"/>
              <a:pathLst>
                <a:path extrusionOk="0" h="4" w="22">
                  <a:moveTo>
                    <a:pt x="2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58"/>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58"/>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58"/>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58"/>
            <p:cNvSpPr/>
            <p:nvPr/>
          </p:nvSpPr>
          <p:spPr>
            <a:xfrm>
              <a:off x="2147065" y="2027639"/>
              <a:ext cx="1779" cy="54"/>
            </a:xfrm>
            <a:custGeom>
              <a:rect b="b" l="l" r="r" t="t"/>
              <a:pathLst>
                <a:path extrusionOk="0" h="4" w="131">
                  <a:moveTo>
                    <a:pt x="1" y="0"/>
                  </a:moveTo>
                  <a:lnTo>
                    <a:pt x="13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58"/>
            <p:cNvSpPr/>
            <p:nvPr/>
          </p:nvSpPr>
          <p:spPr>
            <a:xfrm>
              <a:off x="2149306" y="202773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58"/>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58"/>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58"/>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58"/>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58"/>
            <p:cNvSpPr/>
            <p:nvPr/>
          </p:nvSpPr>
          <p:spPr>
            <a:xfrm>
              <a:off x="2133759" y="2071603"/>
              <a:ext cx="244" cy="68"/>
            </a:xfrm>
            <a:custGeom>
              <a:rect b="b" l="l" r="r" t="t"/>
              <a:pathLst>
                <a:path extrusionOk="0" h="5" w="18">
                  <a:moveTo>
                    <a:pt x="0"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58"/>
            <p:cNvSpPr/>
            <p:nvPr/>
          </p:nvSpPr>
          <p:spPr>
            <a:xfrm>
              <a:off x="2132334" y="2072268"/>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58"/>
            <p:cNvSpPr/>
            <p:nvPr/>
          </p:nvSpPr>
          <p:spPr>
            <a:xfrm>
              <a:off x="2133379" y="2071657"/>
              <a:ext cx="244" cy="109"/>
            </a:xfrm>
            <a:custGeom>
              <a:rect b="b" l="l" r="r" t="t"/>
              <a:pathLst>
                <a:path extrusionOk="0" h="8" w="18">
                  <a:moveTo>
                    <a:pt x="0"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58"/>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58"/>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58"/>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58"/>
            <p:cNvSpPr/>
            <p:nvPr/>
          </p:nvSpPr>
          <p:spPr>
            <a:xfrm>
              <a:off x="2146780" y="2029350"/>
              <a:ext cx="109" cy="910"/>
            </a:xfrm>
            <a:custGeom>
              <a:rect b="b" l="l" r="r" t="t"/>
              <a:pathLst>
                <a:path extrusionOk="0" h="67" w="8">
                  <a:moveTo>
                    <a:pt x="1" y="6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58"/>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58"/>
            <p:cNvSpPr/>
            <p:nvPr/>
          </p:nvSpPr>
          <p:spPr>
            <a:xfrm>
              <a:off x="2146590" y="2031386"/>
              <a:ext cx="68" cy="638"/>
            </a:xfrm>
            <a:custGeom>
              <a:rect b="b" l="l" r="r" t="t"/>
              <a:pathLst>
                <a:path extrusionOk="0" h="47" w="5">
                  <a:moveTo>
                    <a:pt x="1" y="47"/>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58"/>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58"/>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58"/>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58"/>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58"/>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58"/>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58"/>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58"/>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58"/>
            <p:cNvSpPr/>
            <p:nvPr/>
          </p:nvSpPr>
          <p:spPr>
            <a:xfrm>
              <a:off x="2214994" y="1959385"/>
              <a:ext cx="244" cy="720"/>
            </a:xfrm>
            <a:custGeom>
              <a:rect b="b" l="l" r="r" t="t"/>
              <a:pathLst>
                <a:path extrusionOk="0" h="53" w="18">
                  <a:moveTo>
                    <a:pt x="0" y="53"/>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58"/>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58"/>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58"/>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58"/>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58"/>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58"/>
            <p:cNvSpPr/>
            <p:nvPr/>
          </p:nvSpPr>
          <p:spPr>
            <a:xfrm>
              <a:off x="2216080" y="1961421"/>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58"/>
            <p:cNvSpPr/>
            <p:nvPr/>
          </p:nvSpPr>
          <p:spPr>
            <a:xfrm>
              <a:off x="2307348" y="1867601"/>
              <a:ext cx="394" cy="489"/>
            </a:xfrm>
            <a:custGeom>
              <a:rect b="b" l="l" r="r" t="t"/>
              <a:pathLst>
                <a:path extrusionOk="0" h="36" w="29">
                  <a:moveTo>
                    <a:pt x="0" y="3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58"/>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58"/>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58"/>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58"/>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58"/>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58"/>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58"/>
            <p:cNvSpPr/>
            <p:nvPr/>
          </p:nvSpPr>
          <p:spPr>
            <a:xfrm>
              <a:off x="2305067" y="18694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58"/>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58"/>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58"/>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58"/>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58"/>
            <p:cNvSpPr/>
            <p:nvPr/>
          </p:nvSpPr>
          <p:spPr>
            <a:xfrm>
              <a:off x="2324034" y="1913126"/>
              <a:ext cx="489" cy="353"/>
            </a:xfrm>
            <a:custGeom>
              <a:rect b="b" l="l" r="r" t="t"/>
              <a:pathLst>
                <a:path extrusionOk="0" h="26" w="36">
                  <a:moveTo>
                    <a:pt x="0" y="25"/>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58"/>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58"/>
            <p:cNvSpPr/>
            <p:nvPr/>
          </p:nvSpPr>
          <p:spPr>
            <a:xfrm>
              <a:off x="2324605" y="1912705"/>
              <a:ext cx="530" cy="394"/>
            </a:xfrm>
            <a:custGeom>
              <a:rect b="b" l="l" r="r" t="t"/>
              <a:pathLst>
                <a:path extrusionOk="0" h="29" w="39">
                  <a:moveTo>
                    <a:pt x="0" y="28"/>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58"/>
            <p:cNvSpPr/>
            <p:nvPr/>
          </p:nvSpPr>
          <p:spPr>
            <a:xfrm>
              <a:off x="2325216" y="1912230"/>
              <a:ext cx="584" cy="434"/>
            </a:xfrm>
            <a:custGeom>
              <a:rect b="b" l="l" r="r" t="t"/>
              <a:pathLst>
                <a:path extrusionOk="0" h="32" w="43">
                  <a:moveTo>
                    <a:pt x="1" y="32"/>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58"/>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58"/>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58"/>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58"/>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58"/>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58"/>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58"/>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58"/>
            <p:cNvSpPr/>
            <p:nvPr/>
          </p:nvSpPr>
          <p:spPr>
            <a:xfrm>
              <a:off x="2361250" y="194817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58"/>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58"/>
            <p:cNvSpPr/>
            <p:nvPr/>
          </p:nvSpPr>
          <p:spPr>
            <a:xfrm>
              <a:off x="2360870" y="1948496"/>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58"/>
            <p:cNvSpPr/>
            <p:nvPr/>
          </p:nvSpPr>
          <p:spPr>
            <a:xfrm>
              <a:off x="2361481" y="194798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58"/>
            <p:cNvSpPr/>
            <p:nvPr/>
          </p:nvSpPr>
          <p:spPr>
            <a:xfrm>
              <a:off x="2361060" y="194836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58"/>
            <p:cNvSpPr/>
            <p:nvPr/>
          </p:nvSpPr>
          <p:spPr>
            <a:xfrm>
              <a:off x="2360721" y="194864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58"/>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58"/>
            <p:cNvSpPr/>
            <p:nvPr/>
          </p:nvSpPr>
          <p:spPr>
            <a:xfrm>
              <a:off x="2360015" y="1962711"/>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58"/>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58"/>
            <p:cNvSpPr/>
            <p:nvPr/>
          </p:nvSpPr>
          <p:spPr>
            <a:xfrm>
              <a:off x="2359580" y="196470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58"/>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58"/>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58"/>
            <p:cNvSpPr/>
            <p:nvPr/>
          </p:nvSpPr>
          <p:spPr>
            <a:xfrm>
              <a:off x="2353647" y="2011577"/>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58"/>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58"/>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58"/>
            <p:cNvSpPr/>
            <p:nvPr/>
          </p:nvSpPr>
          <p:spPr>
            <a:xfrm>
              <a:off x="2314381" y="1940268"/>
              <a:ext cx="258" cy="543"/>
            </a:xfrm>
            <a:custGeom>
              <a:rect b="b" l="l" r="r" t="t"/>
              <a:pathLst>
                <a:path extrusionOk="0" h="40" w="19">
                  <a:moveTo>
                    <a:pt x="1" y="39"/>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58"/>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58"/>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58"/>
            <p:cNvSpPr/>
            <p:nvPr/>
          </p:nvSpPr>
          <p:spPr>
            <a:xfrm>
              <a:off x="2314055" y="1940933"/>
              <a:ext cx="244" cy="489"/>
            </a:xfrm>
            <a:custGeom>
              <a:rect b="b" l="l" r="r" t="t"/>
              <a:pathLst>
                <a:path extrusionOk="0" h="36" w="18">
                  <a:moveTo>
                    <a:pt x="0" y="36"/>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58"/>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58"/>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58"/>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58"/>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58"/>
            <p:cNvSpPr/>
            <p:nvPr/>
          </p:nvSpPr>
          <p:spPr>
            <a:xfrm>
              <a:off x="2309534" y="200639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58"/>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58"/>
            <p:cNvSpPr/>
            <p:nvPr/>
          </p:nvSpPr>
          <p:spPr>
            <a:xfrm>
              <a:off x="2309344" y="20077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58"/>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58"/>
            <p:cNvSpPr/>
            <p:nvPr/>
          </p:nvSpPr>
          <p:spPr>
            <a:xfrm>
              <a:off x="2359064" y="196132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58"/>
            <p:cNvSpPr/>
            <p:nvPr/>
          </p:nvSpPr>
          <p:spPr>
            <a:xfrm>
              <a:off x="2354407" y="1952868"/>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58"/>
            <p:cNvSpPr/>
            <p:nvPr/>
          </p:nvSpPr>
          <p:spPr>
            <a:xfrm>
              <a:off x="2355779" y="1950967"/>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58"/>
            <p:cNvSpPr/>
            <p:nvPr/>
          </p:nvSpPr>
          <p:spPr>
            <a:xfrm>
              <a:off x="2353932" y="1953533"/>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58"/>
            <p:cNvSpPr/>
            <p:nvPr/>
          </p:nvSpPr>
          <p:spPr>
            <a:xfrm>
              <a:off x="2358915" y="196132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58"/>
            <p:cNvSpPr/>
            <p:nvPr/>
          </p:nvSpPr>
          <p:spPr>
            <a:xfrm>
              <a:off x="2354828" y="19522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58"/>
            <p:cNvSpPr/>
            <p:nvPr/>
          </p:nvSpPr>
          <p:spPr>
            <a:xfrm>
              <a:off x="2358779"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58"/>
            <p:cNvSpPr/>
            <p:nvPr/>
          </p:nvSpPr>
          <p:spPr>
            <a:xfrm>
              <a:off x="2359445" y="19613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58"/>
            <p:cNvSpPr/>
            <p:nvPr/>
          </p:nvSpPr>
          <p:spPr>
            <a:xfrm>
              <a:off x="2356118" y="1950451"/>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58"/>
            <p:cNvSpPr/>
            <p:nvPr/>
          </p:nvSpPr>
          <p:spPr>
            <a:xfrm>
              <a:off x="2360056" y="1961761"/>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58"/>
            <p:cNvSpPr/>
            <p:nvPr/>
          </p:nvSpPr>
          <p:spPr>
            <a:xfrm>
              <a:off x="2359730" y="196151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58"/>
            <p:cNvSpPr/>
            <p:nvPr/>
          </p:nvSpPr>
          <p:spPr>
            <a:xfrm>
              <a:off x="2355263" y="1951591"/>
              <a:ext cx="204" cy="244"/>
            </a:xfrm>
            <a:custGeom>
              <a:rect b="b" l="l" r="r" t="t"/>
              <a:pathLst>
                <a:path extrusionOk="0" h="18" w="15">
                  <a:moveTo>
                    <a:pt x="14"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58"/>
            <p:cNvSpPr/>
            <p:nvPr/>
          </p:nvSpPr>
          <p:spPr>
            <a:xfrm>
              <a:off x="2356539" y="194992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58"/>
            <p:cNvSpPr/>
            <p:nvPr/>
          </p:nvSpPr>
          <p:spPr>
            <a:xfrm>
              <a:off x="2360490" y="1962087"/>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58"/>
            <p:cNvSpPr/>
            <p:nvPr/>
          </p:nvSpPr>
          <p:spPr>
            <a:xfrm>
              <a:off x="2319703" y="1935991"/>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58"/>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58"/>
            <p:cNvSpPr/>
            <p:nvPr/>
          </p:nvSpPr>
          <p:spPr>
            <a:xfrm>
              <a:off x="2320464" y="1936140"/>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58"/>
            <p:cNvSpPr/>
            <p:nvPr/>
          </p:nvSpPr>
          <p:spPr>
            <a:xfrm>
              <a:off x="2320423" y="193614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58"/>
            <p:cNvSpPr/>
            <p:nvPr/>
          </p:nvSpPr>
          <p:spPr>
            <a:xfrm>
              <a:off x="2320233" y="1936086"/>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58"/>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58"/>
            <p:cNvSpPr/>
            <p:nvPr/>
          </p:nvSpPr>
          <p:spPr>
            <a:xfrm>
              <a:off x="2319893" y="193604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58"/>
            <p:cNvSpPr/>
            <p:nvPr/>
          </p:nvSpPr>
          <p:spPr>
            <a:xfrm>
              <a:off x="2320369" y="1936086"/>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58"/>
            <p:cNvSpPr/>
            <p:nvPr/>
          </p:nvSpPr>
          <p:spPr>
            <a:xfrm>
              <a:off x="2320083" y="193604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58"/>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58"/>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58"/>
            <p:cNvSpPr/>
            <p:nvPr/>
          </p:nvSpPr>
          <p:spPr>
            <a:xfrm>
              <a:off x="2318753" y="193595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58"/>
            <p:cNvSpPr/>
            <p:nvPr/>
          </p:nvSpPr>
          <p:spPr>
            <a:xfrm>
              <a:off x="2319133" y="1935950"/>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58"/>
            <p:cNvSpPr/>
            <p:nvPr/>
          </p:nvSpPr>
          <p:spPr>
            <a:xfrm>
              <a:off x="231833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58"/>
            <p:cNvSpPr/>
            <p:nvPr/>
          </p:nvSpPr>
          <p:spPr>
            <a:xfrm>
              <a:off x="2317762" y="193595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58"/>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58"/>
            <p:cNvSpPr/>
            <p:nvPr/>
          </p:nvSpPr>
          <p:spPr>
            <a:xfrm>
              <a:off x="2319418" y="193599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58"/>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58"/>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58"/>
            <p:cNvSpPr/>
            <p:nvPr/>
          </p:nvSpPr>
          <p:spPr>
            <a:xfrm>
              <a:off x="2314625" y="1772192"/>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58"/>
            <p:cNvSpPr/>
            <p:nvPr/>
          </p:nvSpPr>
          <p:spPr>
            <a:xfrm>
              <a:off x="2313770" y="1779334"/>
              <a:ext cx="190" cy="204"/>
            </a:xfrm>
            <a:custGeom>
              <a:rect b="b" l="l" r="r" t="t"/>
              <a:pathLst>
                <a:path extrusionOk="0" h="15" w="14">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58"/>
            <p:cNvSpPr/>
            <p:nvPr/>
          </p:nvSpPr>
          <p:spPr>
            <a:xfrm>
              <a:off x="2315671" y="177342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58"/>
            <p:cNvSpPr/>
            <p:nvPr/>
          </p:nvSpPr>
          <p:spPr>
            <a:xfrm>
              <a:off x="2315521" y="1773237"/>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58"/>
            <p:cNvSpPr/>
            <p:nvPr/>
          </p:nvSpPr>
          <p:spPr>
            <a:xfrm>
              <a:off x="2313485" y="1771527"/>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58"/>
            <p:cNvSpPr/>
            <p:nvPr/>
          </p:nvSpPr>
          <p:spPr>
            <a:xfrm>
              <a:off x="2314055" y="1779048"/>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58"/>
            <p:cNvSpPr/>
            <p:nvPr/>
          </p:nvSpPr>
          <p:spPr>
            <a:xfrm>
              <a:off x="2314530" y="1778519"/>
              <a:ext cx="204" cy="149"/>
            </a:xfrm>
            <a:custGeom>
              <a:rect b="b" l="l" r="r" t="t"/>
              <a:pathLst>
                <a:path extrusionOk="0" h="11"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58"/>
            <p:cNvSpPr/>
            <p:nvPr/>
          </p:nvSpPr>
          <p:spPr>
            <a:xfrm>
              <a:off x="2313811" y="1771676"/>
              <a:ext cx="244" cy="149"/>
            </a:xfrm>
            <a:custGeom>
              <a:rect b="b" l="l" r="r" t="t"/>
              <a:pathLst>
                <a:path extrusionOk="0" h="11" w="18">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58"/>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58"/>
            <p:cNvSpPr/>
            <p:nvPr/>
          </p:nvSpPr>
          <p:spPr>
            <a:xfrm>
              <a:off x="2315386" y="1773006"/>
              <a:ext cx="54" cy="109"/>
            </a:xfrm>
            <a:custGeom>
              <a:rect b="b" l="l" r="r" t="t"/>
              <a:pathLst>
                <a:path extrusionOk="0" h="8" w="4">
                  <a:moveTo>
                    <a:pt x="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58"/>
            <p:cNvSpPr/>
            <p:nvPr/>
          </p:nvSpPr>
          <p:spPr>
            <a:xfrm>
              <a:off x="2315236" y="177281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58"/>
            <p:cNvSpPr/>
            <p:nvPr/>
          </p:nvSpPr>
          <p:spPr>
            <a:xfrm>
              <a:off x="2315046" y="177257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58"/>
            <p:cNvSpPr/>
            <p:nvPr/>
          </p:nvSpPr>
          <p:spPr>
            <a:xfrm>
              <a:off x="2314286" y="1778709"/>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58"/>
            <p:cNvSpPr/>
            <p:nvPr/>
          </p:nvSpPr>
          <p:spPr>
            <a:xfrm>
              <a:off x="2310769" y="1783081"/>
              <a:ext cx="339" cy="543"/>
            </a:xfrm>
            <a:custGeom>
              <a:rect b="b" l="l" r="r" t="t"/>
              <a:pathLst>
                <a:path extrusionOk="0" h="40" w="25">
                  <a:moveTo>
                    <a:pt x="0" y="39"/>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58"/>
            <p:cNvSpPr/>
            <p:nvPr/>
          </p:nvSpPr>
          <p:spPr>
            <a:xfrm>
              <a:off x="2310335" y="1783651"/>
              <a:ext cx="394" cy="638"/>
            </a:xfrm>
            <a:custGeom>
              <a:rect b="b" l="l" r="r" t="t"/>
              <a:pathLst>
                <a:path extrusionOk="0" h="47" w="29">
                  <a:moveTo>
                    <a:pt x="1" y="46"/>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58"/>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58"/>
            <p:cNvSpPr/>
            <p:nvPr/>
          </p:nvSpPr>
          <p:spPr>
            <a:xfrm>
              <a:off x="2313430" y="1779659"/>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58"/>
            <p:cNvSpPr/>
            <p:nvPr/>
          </p:nvSpPr>
          <p:spPr>
            <a:xfrm>
              <a:off x="2311190" y="1782511"/>
              <a:ext cx="299" cy="394"/>
            </a:xfrm>
            <a:custGeom>
              <a:rect b="b" l="l" r="r" t="t"/>
              <a:pathLst>
                <a:path extrusionOk="0" h="29" w="22">
                  <a:moveTo>
                    <a:pt x="1" y="29"/>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58"/>
            <p:cNvSpPr/>
            <p:nvPr/>
          </p:nvSpPr>
          <p:spPr>
            <a:xfrm>
              <a:off x="2314856" y="1772382"/>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58"/>
            <p:cNvSpPr/>
            <p:nvPr/>
          </p:nvSpPr>
          <p:spPr>
            <a:xfrm>
              <a:off x="2313091" y="1780094"/>
              <a:ext cx="258" cy="244"/>
            </a:xfrm>
            <a:custGeom>
              <a:rect b="b" l="l" r="r" t="t"/>
              <a:pathLst>
                <a:path extrusionOk="0" h="18" w="19">
                  <a:moveTo>
                    <a:pt x="1" y="18"/>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58"/>
            <p:cNvSpPr/>
            <p:nvPr/>
          </p:nvSpPr>
          <p:spPr>
            <a:xfrm>
              <a:off x="2312765" y="1780515"/>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58"/>
            <p:cNvSpPr/>
            <p:nvPr/>
          </p:nvSpPr>
          <p:spPr>
            <a:xfrm>
              <a:off x="2312385" y="1780990"/>
              <a:ext cx="244" cy="299"/>
            </a:xfrm>
            <a:custGeom>
              <a:rect b="b" l="l" r="r" t="t"/>
              <a:pathLst>
                <a:path extrusionOk="0" h="22" w="18">
                  <a:moveTo>
                    <a:pt x="0" y="22"/>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58"/>
            <p:cNvSpPr/>
            <p:nvPr/>
          </p:nvSpPr>
          <p:spPr>
            <a:xfrm>
              <a:off x="2312005" y="1781465"/>
              <a:ext cx="244" cy="353"/>
            </a:xfrm>
            <a:custGeom>
              <a:rect b="b" l="l" r="r" t="t"/>
              <a:pathLst>
                <a:path extrusionOk="0" h="26" w="18">
                  <a:moveTo>
                    <a:pt x="0" y="2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58"/>
            <p:cNvSpPr/>
            <p:nvPr/>
          </p:nvSpPr>
          <p:spPr>
            <a:xfrm>
              <a:off x="2311625" y="178199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58"/>
            <p:cNvSpPr/>
            <p:nvPr/>
          </p:nvSpPr>
          <p:spPr>
            <a:xfrm>
              <a:off x="2309955" y="1784276"/>
              <a:ext cx="394" cy="584"/>
            </a:xfrm>
            <a:custGeom>
              <a:rect b="b" l="l" r="r" t="t"/>
              <a:pathLst>
                <a:path extrusionOk="0" h="43" w="29">
                  <a:moveTo>
                    <a:pt x="1" y="42"/>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58"/>
            <p:cNvSpPr/>
            <p:nvPr/>
          </p:nvSpPr>
          <p:spPr>
            <a:xfrm>
              <a:off x="2312141" y="1771241"/>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58"/>
            <p:cNvSpPr/>
            <p:nvPr/>
          </p:nvSpPr>
          <p:spPr>
            <a:xfrm>
              <a:off x="2312616" y="177129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58"/>
            <p:cNvSpPr/>
            <p:nvPr/>
          </p:nvSpPr>
          <p:spPr>
            <a:xfrm>
              <a:off x="2311665" y="1771146"/>
              <a:ext cx="394" cy="68"/>
            </a:xfrm>
            <a:custGeom>
              <a:rect b="b" l="l" r="r" t="t"/>
              <a:pathLst>
                <a:path extrusionOk="0" h="5" w="29">
                  <a:moveTo>
                    <a:pt x="29"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58"/>
            <p:cNvSpPr/>
            <p:nvPr/>
          </p:nvSpPr>
          <p:spPr>
            <a:xfrm>
              <a:off x="2313050" y="1771431"/>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58"/>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58"/>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58"/>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58"/>
            <p:cNvSpPr/>
            <p:nvPr/>
          </p:nvSpPr>
          <p:spPr>
            <a:xfrm>
              <a:off x="2702915" y="1869217"/>
              <a:ext cx="109" cy="394"/>
            </a:xfrm>
            <a:custGeom>
              <a:rect b="b" l="l" r="r" t="t"/>
              <a:pathLst>
                <a:path extrusionOk="0" h="29" w="8">
                  <a:moveTo>
                    <a:pt x="0" y="0"/>
                  </a:moveTo>
                  <a:lnTo>
                    <a:pt x="7"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58"/>
            <p:cNvSpPr/>
            <p:nvPr/>
          </p:nvSpPr>
          <p:spPr>
            <a:xfrm>
              <a:off x="2730382" y="1871783"/>
              <a:ext cx="204" cy="1290"/>
            </a:xfrm>
            <a:custGeom>
              <a:rect b="b" l="l" r="r" t="t"/>
              <a:pathLst>
                <a:path extrusionOk="0" h="95" w="15">
                  <a:moveTo>
                    <a:pt x="15" y="9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58"/>
            <p:cNvSpPr/>
            <p:nvPr/>
          </p:nvSpPr>
          <p:spPr>
            <a:xfrm>
              <a:off x="2703105" y="187001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58"/>
            <p:cNvSpPr/>
            <p:nvPr/>
          </p:nvSpPr>
          <p:spPr>
            <a:xfrm>
              <a:off x="2702480" y="1867737"/>
              <a:ext cx="109" cy="394"/>
            </a:xfrm>
            <a:custGeom>
              <a:rect b="b" l="l" r="r" t="t"/>
              <a:pathLst>
                <a:path extrusionOk="0" h="29" w="8">
                  <a:moveTo>
                    <a:pt x="1" y="1"/>
                  </a:moveTo>
                  <a:lnTo>
                    <a:pt x="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58"/>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58"/>
            <p:cNvSpPr/>
            <p:nvPr/>
          </p:nvSpPr>
          <p:spPr>
            <a:xfrm>
              <a:off x="2730667" y="1873439"/>
              <a:ext cx="163" cy="964"/>
            </a:xfrm>
            <a:custGeom>
              <a:rect b="b" l="l" r="r" t="t"/>
              <a:pathLst>
                <a:path extrusionOk="0" h="71" w="12">
                  <a:moveTo>
                    <a:pt x="11" y="7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58"/>
            <p:cNvSpPr/>
            <p:nvPr/>
          </p:nvSpPr>
          <p:spPr>
            <a:xfrm>
              <a:off x="2730911" y="1874919"/>
              <a:ext cx="149" cy="1005"/>
            </a:xfrm>
            <a:custGeom>
              <a:rect b="b" l="l" r="r" t="t"/>
              <a:pathLst>
                <a:path extrusionOk="0" h="74" w="11">
                  <a:moveTo>
                    <a:pt x="11" y="7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58"/>
            <p:cNvSpPr/>
            <p:nvPr/>
          </p:nvSpPr>
          <p:spPr>
            <a:xfrm>
              <a:off x="2702290" y="1867071"/>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58"/>
            <p:cNvSpPr/>
            <p:nvPr/>
          </p:nvSpPr>
          <p:spPr>
            <a:xfrm>
              <a:off x="2703675" y="1872638"/>
              <a:ext cx="54" cy="434"/>
            </a:xfrm>
            <a:custGeom>
              <a:rect b="b" l="l" r="r" t="t"/>
              <a:pathLst>
                <a:path extrusionOk="0" h="32" w="4">
                  <a:moveTo>
                    <a:pt x="0" y="0"/>
                  </a:moveTo>
                  <a:lnTo>
                    <a:pt x="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58"/>
            <p:cNvSpPr/>
            <p:nvPr/>
          </p:nvSpPr>
          <p:spPr>
            <a:xfrm>
              <a:off x="2703485" y="1871728"/>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58"/>
            <p:cNvSpPr/>
            <p:nvPr/>
          </p:nvSpPr>
          <p:spPr>
            <a:xfrm>
              <a:off x="2702670" y="1868497"/>
              <a:ext cx="163" cy="353"/>
            </a:xfrm>
            <a:custGeom>
              <a:rect b="b" l="l" r="r" t="t"/>
              <a:pathLst>
                <a:path extrusionOk="0" h="26" w="12">
                  <a:moveTo>
                    <a:pt x="1"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58"/>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58"/>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58"/>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58"/>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58"/>
            <p:cNvSpPr/>
            <p:nvPr/>
          </p:nvSpPr>
          <p:spPr>
            <a:xfrm>
              <a:off x="2703295" y="1870873"/>
              <a:ext cx="109" cy="448"/>
            </a:xfrm>
            <a:custGeom>
              <a:rect b="b" l="l" r="r" t="t"/>
              <a:pathLst>
                <a:path extrusionOk="0" h="33" w="8">
                  <a:moveTo>
                    <a:pt x="0" y="1"/>
                  </a:moveTo>
                  <a:lnTo>
                    <a:pt x="7"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58"/>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58"/>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58"/>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58"/>
            <p:cNvSpPr/>
            <p:nvPr/>
          </p:nvSpPr>
          <p:spPr>
            <a:xfrm>
              <a:off x="2704286" y="1878151"/>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58"/>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58"/>
            <p:cNvSpPr/>
            <p:nvPr/>
          </p:nvSpPr>
          <p:spPr>
            <a:xfrm>
              <a:off x="2702059" y="1866460"/>
              <a:ext cx="149" cy="339"/>
            </a:xfrm>
            <a:custGeom>
              <a:rect b="b" l="l" r="r" t="t"/>
              <a:pathLst>
                <a:path extrusionOk="0" h="25" w="11">
                  <a:moveTo>
                    <a:pt x="0" y="0"/>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58"/>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58"/>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58"/>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58"/>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58"/>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58"/>
            <p:cNvSpPr/>
            <p:nvPr/>
          </p:nvSpPr>
          <p:spPr>
            <a:xfrm>
              <a:off x="2307063" y="178973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58"/>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58"/>
            <p:cNvSpPr/>
            <p:nvPr/>
          </p:nvSpPr>
          <p:spPr>
            <a:xfrm>
              <a:off x="2305827" y="178982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58"/>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58"/>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58"/>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58"/>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58"/>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58"/>
            <p:cNvSpPr/>
            <p:nvPr/>
          </p:nvSpPr>
          <p:spPr>
            <a:xfrm>
              <a:off x="2305637" y="178988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58"/>
            <p:cNvSpPr/>
            <p:nvPr/>
          </p:nvSpPr>
          <p:spPr>
            <a:xfrm>
              <a:off x="2306017" y="17897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58"/>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58"/>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58"/>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58"/>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58"/>
            <p:cNvSpPr/>
            <p:nvPr/>
          </p:nvSpPr>
          <p:spPr>
            <a:xfrm>
              <a:off x="2317422" y="1791784"/>
              <a:ext cx="584" cy="394"/>
            </a:xfrm>
            <a:custGeom>
              <a:rect b="b" l="l" r="r" t="t"/>
              <a:pathLst>
                <a:path extrusionOk="0" h="29" w="43">
                  <a:moveTo>
                    <a:pt x="1" y="28"/>
                  </a:moveTo>
                  <a:lnTo>
                    <a:pt x="4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58"/>
            <p:cNvSpPr/>
            <p:nvPr/>
          </p:nvSpPr>
          <p:spPr>
            <a:xfrm>
              <a:off x="2308773" y="1792069"/>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58"/>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58"/>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58"/>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58"/>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58"/>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58"/>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58"/>
            <p:cNvSpPr/>
            <p:nvPr/>
          </p:nvSpPr>
          <p:spPr>
            <a:xfrm>
              <a:off x="2306397" y="1805701"/>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58"/>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58"/>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58"/>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58"/>
            <p:cNvSpPr/>
            <p:nvPr/>
          </p:nvSpPr>
          <p:spPr>
            <a:xfrm>
              <a:off x="2308868" y="1791404"/>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58"/>
            <p:cNvSpPr/>
            <p:nvPr/>
          </p:nvSpPr>
          <p:spPr>
            <a:xfrm>
              <a:off x="2307538" y="1802809"/>
              <a:ext cx="54" cy="299"/>
            </a:xfrm>
            <a:custGeom>
              <a:rect b="b" l="l" r="r" t="t"/>
              <a:pathLst>
                <a:path extrusionOk="0" h="22" w="4">
                  <a:moveTo>
                    <a:pt x="0" y="21"/>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58"/>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58"/>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58"/>
            <p:cNvSpPr/>
            <p:nvPr/>
          </p:nvSpPr>
          <p:spPr>
            <a:xfrm>
              <a:off x="2306248" y="1806041"/>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58"/>
            <p:cNvSpPr/>
            <p:nvPr/>
          </p:nvSpPr>
          <p:spPr>
            <a:xfrm>
              <a:off x="2306492" y="1805375"/>
              <a:ext cx="109" cy="244"/>
            </a:xfrm>
            <a:custGeom>
              <a:rect b="b" l="l" r="r" t="t"/>
              <a:pathLst>
                <a:path extrusionOk="0" h="18" w="8">
                  <a:moveTo>
                    <a:pt x="0" y="18"/>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58"/>
            <p:cNvSpPr/>
            <p:nvPr/>
          </p:nvSpPr>
          <p:spPr>
            <a:xfrm>
              <a:off x="2305393" y="1809652"/>
              <a:ext cx="109" cy="489"/>
            </a:xfrm>
            <a:custGeom>
              <a:rect b="b" l="l" r="r" t="t"/>
              <a:pathLst>
                <a:path extrusionOk="0" h="36" w="8">
                  <a:moveTo>
                    <a:pt x="1" y="36"/>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58"/>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58"/>
            <p:cNvSpPr/>
            <p:nvPr/>
          </p:nvSpPr>
          <p:spPr>
            <a:xfrm>
              <a:off x="2304917" y="181231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58"/>
            <p:cNvSpPr/>
            <p:nvPr/>
          </p:nvSpPr>
          <p:spPr>
            <a:xfrm>
              <a:off x="2305868" y="1807561"/>
              <a:ext cx="109" cy="394"/>
            </a:xfrm>
            <a:custGeom>
              <a:rect b="b" l="l" r="r" t="t"/>
              <a:pathLst>
                <a:path extrusionOk="0" h="29" w="8">
                  <a:moveTo>
                    <a:pt x="1" y="29"/>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58"/>
            <p:cNvSpPr/>
            <p:nvPr/>
          </p:nvSpPr>
          <p:spPr>
            <a:xfrm>
              <a:off x="2305732" y="1808186"/>
              <a:ext cx="109" cy="434"/>
            </a:xfrm>
            <a:custGeom>
              <a:rect b="b" l="l" r="r" t="t"/>
              <a:pathLst>
                <a:path extrusionOk="0" h="32" w="8">
                  <a:moveTo>
                    <a:pt x="0" y="32"/>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58"/>
            <p:cNvSpPr/>
            <p:nvPr/>
          </p:nvSpPr>
          <p:spPr>
            <a:xfrm>
              <a:off x="2305107" y="1811363"/>
              <a:ext cx="109" cy="584"/>
            </a:xfrm>
            <a:custGeom>
              <a:rect b="b" l="l" r="r" t="t"/>
              <a:pathLst>
                <a:path extrusionOk="0" h="43" w="8">
                  <a:moveTo>
                    <a:pt x="1" y="43"/>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58"/>
            <p:cNvSpPr/>
            <p:nvPr/>
          </p:nvSpPr>
          <p:spPr>
            <a:xfrm>
              <a:off x="2304782" y="1813359"/>
              <a:ext cx="109" cy="638"/>
            </a:xfrm>
            <a:custGeom>
              <a:rect b="b" l="l" r="r" t="t"/>
              <a:pathLst>
                <a:path extrusionOk="0" h="47" w="8">
                  <a:moveTo>
                    <a:pt x="0" y="4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58"/>
            <p:cNvSpPr/>
            <p:nvPr/>
          </p:nvSpPr>
          <p:spPr>
            <a:xfrm>
              <a:off x="2305257" y="1810467"/>
              <a:ext cx="109" cy="530"/>
            </a:xfrm>
            <a:custGeom>
              <a:rect b="b" l="l" r="r" t="t"/>
              <a:pathLst>
                <a:path extrusionOk="0" h="39" w="8">
                  <a:moveTo>
                    <a:pt x="0" y="39"/>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58"/>
            <p:cNvSpPr/>
            <p:nvPr/>
          </p:nvSpPr>
          <p:spPr>
            <a:xfrm>
              <a:off x="2305542" y="1808892"/>
              <a:ext cx="109" cy="489"/>
            </a:xfrm>
            <a:custGeom>
              <a:rect b="b" l="l" r="r" t="t"/>
              <a:pathLst>
                <a:path extrusionOk="0" h="36" w="8">
                  <a:moveTo>
                    <a:pt x="0" y="36"/>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58"/>
            <p:cNvSpPr/>
            <p:nvPr/>
          </p:nvSpPr>
          <p:spPr>
            <a:xfrm>
              <a:off x="2306112" y="1806516"/>
              <a:ext cx="109" cy="339"/>
            </a:xfrm>
            <a:custGeom>
              <a:rect b="b" l="l" r="r" t="t"/>
              <a:pathLst>
                <a:path extrusionOk="0" h="25" w="8">
                  <a:moveTo>
                    <a:pt x="0" y="25"/>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58"/>
            <p:cNvSpPr/>
            <p:nvPr/>
          </p:nvSpPr>
          <p:spPr>
            <a:xfrm>
              <a:off x="2306017" y="1806991"/>
              <a:ext cx="54" cy="394"/>
            </a:xfrm>
            <a:custGeom>
              <a:rect b="b" l="l" r="r" t="t"/>
              <a:pathLst>
                <a:path extrusionOk="0" h="29" w="4">
                  <a:moveTo>
                    <a:pt x="0" y="29"/>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58"/>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58"/>
            <p:cNvSpPr/>
            <p:nvPr/>
          </p:nvSpPr>
          <p:spPr>
            <a:xfrm>
              <a:off x="2307633" y="1802280"/>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58"/>
            <p:cNvSpPr/>
            <p:nvPr/>
          </p:nvSpPr>
          <p:spPr>
            <a:xfrm>
              <a:off x="2307769" y="1801614"/>
              <a:ext cx="68" cy="258"/>
            </a:xfrm>
            <a:custGeom>
              <a:rect b="b" l="l" r="r" t="t"/>
              <a:pathLst>
                <a:path extrusionOk="0" h="19" w="5">
                  <a:moveTo>
                    <a:pt x="1"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58"/>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58"/>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58"/>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58"/>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58"/>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58"/>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58"/>
            <p:cNvSpPr/>
            <p:nvPr/>
          </p:nvSpPr>
          <p:spPr>
            <a:xfrm>
              <a:off x="2314530" y="1758886"/>
              <a:ext cx="14" cy="204"/>
            </a:xfrm>
            <a:custGeom>
              <a:rect b="b" l="l" r="r" t="t"/>
              <a:pathLst>
                <a:path extrusionOk="0" h="15" w="1">
                  <a:moveTo>
                    <a:pt x="0"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58"/>
            <p:cNvSpPr/>
            <p:nvPr/>
          </p:nvSpPr>
          <p:spPr>
            <a:xfrm>
              <a:off x="2314625" y="1758275"/>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58"/>
            <p:cNvSpPr/>
            <p:nvPr/>
          </p:nvSpPr>
          <p:spPr>
            <a:xfrm>
              <a:off x="2314571" y="1758601"/>
              <a:ext cx="14" cy="204"/>
            </a:xfrm>
            <a:custGeom>
              <a:rect b="b" l="l" r="r" t="t"/>
              <a:pathLst>
                <a:path extrusionOk="0" h="15" w="1">
                  <a:moveTo>
                    <a:pt x="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58"/>
            <p:cNvSpPr/>
            <p:nvPr/>
          </p:nvSpPr>
          <p:spPr>
            <a:xfrm>
              <a:off x="2314435" y="1759171"/>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58"/>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58"/>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58"/>
            <p:cNvSpPr/>
            <p:nvPr/>
          </p:nvSpPr>
          <p:spPr>
            <a:xfrm>
              <a:off x="2313811" y="1760556"/>
              <a:ext cx="149" cy="149"/>
            </a:xfrm>
            <a:custGeom>
              <a:rect b="b" l="l" r="r" t="t"/>
              <a:pathLst>
                <a:path extrusionOk="0" h="11" w="11">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58"/>
            <p:cNvSpPr/>
            <p:nvPr/>
          </p:nvSpPr>
          <p:spPr>
            <a:xfrm>
              <a:off x="2313580" y="17607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58"/>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58"/>
            <p:cNvSpPr/>
            <p:nvPr/>
          </p:nvSpPr>
          <p:spPr>
            <a:xfrm>
              <a:off x="2312236" y="176160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58"/>
            <p:cNvSpPr/>
            <p:nvPr/>
          </p:nvSpPr>
          <p:spPr>
            <a:xfrm>
              <a:off x="2314001" y="1760312"/>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58"/>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58"/>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58"/>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58"/>
            <p:cNvSpPr/>
            <p:nvPr/>
          </p:nvSpPr>
          <p:spPr>
            <a:xfrm>
              <a:off x="2313335" y="1761031"/>
              <a:ext cx="204" cy="109"/>
            </a:xfrm>
            <a:custGeom>
              <a:rect b="b" l="l" r="r" t="t"/>
              <a:pathLst>
                <a:path extrusionOk="0" h="8" w="15">
                  <a:moveTo>
                    <a:pt x="1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58"/>
            <p:cNvSpPr/>
            <p:nvPr/>
          </p:nvSpPr>
          <p:spPr>
            <a:xfrm>
              <a:off x="2360911" y="1713591"/>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58"/>
            <p:cNvSpPr/>
            <p:nvPr/>
          </p:nvSpPr>
          <p:spPr>
            <a:xfrm>
              <a:off x="2360531" y="1713686"/>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58"/>
            <p:cNvSpPr/>
            <p:nvPr/>
          </p:nvSpPr>
          <p:spPr>
            <a:xfrm>
              <a:off x="2361291" y="1713442"/>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58"/>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58"/>
            <p:cNvSpPr/>
            <p:nvPr/>
          </p:nvSpPr>
          <p:spPr>
            <a:xfrm>
              <a:off x="2358725" y="1713917"/>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58"/>
            <p:cNvSpPr/>
            <p:nvPr/>
          </p:nvSpPr>
          <p:spPr>
            <a:xfrm>
              <a:off x="2354163" y="1713822"/>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58"/>
            <p:cNvSpPr/>
            <p:nvPr/>
          </p:nvSpPr>
          <p:spPr>
            <a:xfrm>
              <a:off x="2353552" y="1713781"/>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58"/>
            <p:cNvSpPr/>
            <p:nvPr/>
          </p:nvSpPr>
          <p:spPr>
            <a:xfrm>
              <a:off x="2359200" y="1713876"/>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58"/>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58"/>
            <p:cNvSpPr/>
            <p:nvPr/>
          </p:nvSpPr>
          <p:spPr>
            <a:xfrm>
              <a:off x="2354788" y="171387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58"/>
            <p:cNvSpPr/>
            <p:nvPr/>
          </p:nvSpPr>
          <p:spPr>
            <a:xfrm>
              <a:off x="2355358"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58"/>
            <p:cNvSpPr/>
            <p:nvPr/>
          </p:nvSpPr>
          <p:spPr>
            <a:xfrm>
              <a:off x="2357680"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58"/>
            <p:cNvSpPr/>
            <p:nvPr/>
          </p:nvSpPr>
          <p:spPr>
            <a:xfrm>
              <a:off x="2359675" y="171382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58"/>
            <p:cNvSpPr/>
            <p:nvPr/>
          </p:nvSpPr>
          <p:spPr>
            <a:xfrm>
              <a:off x="2358209" y="171391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58"/>
            <p:cNvSpPr/>
            <p:nvPr/>
          </p:nvSpPr>
          <p:spPr>
            <a:xfrm>
              <a:off x="235653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58"/>
            <p:cNvSpPr/>
            <p:nvPr/>
          </p:nvSpPr>
          <p:spPr>
            <a:xfrm>
              <a:off x="2360110" y="1713781"/>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58"/>
            <p:cNvSpPr/>
            <p:nvPr/>
          </p:nvSpPr>
          <p:spPr>
            <a:xfrm>
              <a:off x="2357299" y="171397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58"/>
            <p:cNvSpPr/>
            <p:nvPr/>
          </p:nvSpPr>
          <p:spPr>
            <a:xfrm>
              <a:off x="2355969" y="17139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58"/>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58"/>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58"/>
            <p:cNvSpPr/>
            <p:nvPr/>
          </p:nvSpPr>
          <p:spPr>
            <a:xfrm>
              <a:off x="2633846" y="1775002"/>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58"/>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58"/>
            <p:cNvSpPr/>
            <p:nvPr/>
          </p:nvSpPr>
          <p:spPr>
            <a:xfrm>
              <a:off x="2634891" y="1778858"/>
              <a:ext cx="14" cy="95"/>
            </a:xfrm>
            <a:custGeom>
              <a:rect b="b" l="l" r="r" t="t"/>
              <a:pathLst>
                <a:path extrusionOk="0" h="7"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58"/>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58"/>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58"/>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58"/>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58"/>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58"/>
            <p:cNvSpPr/>
            <p:nvPr/>
          </p:nvSpPr>
          <p:spPr>
            <a:xfrm>
              <a:off x="2991817" y="1742539"/>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58"/>
            <p:cNvSpPr/>
            <p:nvPr/>
          </p:nvSpPr>
          <p:spPr>
            <a:xfrm>
              <a:off x="2987920" y="1742769"/>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58"/>
            <p:cNvSpPr/>
            <p:nvPr/>
          </p:nvSpPr>
          <p:spPr>
            <a:xfrm>
              <a:off x="2992387" y="1742294"/>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58"/>
            <p:cNvSpPr/>
            <p:nvPr/>
          </p:nvSpPr>
          <p:spPr>
            <a:xfrm>
              <a:off x="2980547" y="1745770"/>
              <a:ext cx="774" cy="584"/>
            </a:xfrm>
            <a:custGeom>
              <a:rect b="b" l="l" r="r" t="t"/>
              <a:pathLst>
                <a:path extrusionOk="0" h="43" w="57">
                  <a:moveTo>
                    <a:pt x="57" y="0"/>
                  </a:moveTo>
                  <a:lnTo>
                    <a:pt x="1"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58"/>
            <p:cNvSpPr/>
            <p:nvPr/>
          </p:nvSpPr>
          <p:spPr>
            <a:xfrm>
              <a:off x="2979556" y="1746476"/>
              <a:ext cx="815" cy="584"/>
            </a:xfrm>
            <a:custGeom>
              <a:rect b="b" l="l" r="r" t="t"/>
              <a:pathLst>
                <a:path extrusionOk="0" h="43" w="60">
                  <a:moveTo>
                    <a:pt x="60" y="1"/>
                  </a:moveTo>
                  <a:lnTo>
                    <a:pt x="0"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58"/>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58"/>
            <p:cNvSpPr/>
            <p:nvPr/>
          </p:nvSpPr>
          <p:spPr>
            <a:xfrm>
              <a:off x="2989101" y="1742674"/>
              <a:ext cx="1398" cy="14"/>
            </a:xfrm>
            <a:custGeom>
              <a:rect b="b" l="l" r="r" t="t"/>
              <a:pathLst>
                <a:path extrusionOk="0" h="1" w="103">
                  <a:moveTo>
                    <a:pt x="10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58"/>
            <p:cNvSpPr/>
            <p:nvPr/>
          </p:nvSpPr>
          <p:spPr>
            <a:xfrm>
              <a:off x="2993052" y="17419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58"/>
            <p:cNvSpPr/>
            <p:nvPr/>
          </p:nvSpPr>
          <p:spPr>
            <a:xfrm>
              <a:off x="2991111" y="1742674"/>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58"/>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58"/>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58"/>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58"/>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58"/>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58"/>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58"/>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58"/>
            <p:cNvSpPr/>
            <p:nvPr/>
          </p:nvSpPr>
          <p:spPr>
            <a:xfrm>
              <a:off x="2728671" y="1883663"/>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58"/>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58"/>
            <p:cNvSpPr/>
            <p:nvPr/>
          </p:nvSpPr>
          <p:spPr>
            <a:xfrm>
              <a:off x="2728155" y="1883989"/>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58"/>
            <p:cNvSpPr/>
            <p:nvPr/>
          </p:nvSpPr>
          <p:spPr>
            <a:xfrm>
              <a:off x="2728820" y="1883568"/>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58"/>
            <p:cNvSpPr/>
            <p:nvPr/>
          </p:nvSpPr>
          <p:spPr>
            <a:xfrm>
              <a:off x="2728440" y="1883799"/>
              <a:ext cx="149" cy="109"/>
            </a:xfrm>
            <a:custGeom>
              <a:rect b="b" l="l" r="r" t="t"/>
              <a:pathLst>
                <a:path extrusionOk="0" h="8" w="11">
                  <a:moveTo>
                    <a:pt x="0"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58"/>
            <p:cNvSpPr/>
            <p:nvPr/>
          </p:nvSpPr>
          <p:spPr>
            <a:xfrm>
              <a:off x="2727341" y="1884518"/>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58"/>
            <p:cNvSpPr/>
            <p:nvPr/>
          </p:nvSpPr>
          <p:spPr>
            <a:xfrm>
              <a:off x="2727775" y="188423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58"/>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58"/>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58"/>
            <p:cNvSpPr/>
            <p:nvPr/>
          </p:nvSpPr>
          <p:spPr>
            <a:xfrm>
              <a:off x="2733668" y="187467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58"/>
            <p:cNvSpPr/>
            <p:nvPr/>
          </p:nvSpPr>
          <p:spPr>
            <a:xfrm>
              <a:off x="2760334" y="1831037"/>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58"/>
            <p:cNvSpPr/>
            <p:nvPr/>
          </p:nvSpPr>
          <p:spPr>
            <a:xfrm>
              <a:off x="2760565" y="183080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58"/>
            <p:cNvSpPr/>
            <p:nvPr/>
          </p:nvSpPr>
          <p:spPr>
            <a:xfrm>
              <a:off x="2760945" y="1830236"/>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58"/>
            <p:cNvSpPr/>
            <p:nvPr/>
          </p:nvSpPr>
          <p:spPr>
            <a:xfrm>
              <a:off x="2760089" y="1831227"/>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58"/>
            <p:cNvSpPr/>
            <p:nvPr/>
          </p:nvSpPr>
          <p:spPr>
            <a:xfrm>
              <a:off x="2760755" y="1830521"/>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58"/>
            <p:cNvSpPr/>
            <p:nvPr/>
          </p:nvSpPr>
          <p:spPr>
            <a:xfrm>
              <a:off x="2761135" y="1829951"/>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58"/>
            <p:cNvSpPr/>
            <p:nvPr/>
          </p:nvSpPr>
          <p:spPr>
            <a:xfrm>
              <a:off x="2755297" y="18362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58"/>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58"/>
            <p:cNvSpPr/>
            <p:nvPr/>
          </p:nvSpPr>
          <p:spPr>
            <a:xfrm>
              <a:off x="2731903" y="1878151"/>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58"/>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58"/>
            <p:cNvSpPr/>
            <p:nvPr/>
          </p:nvSpPr>
          <p:spPr>
            <a:xfrm>
              <a:off x="2755527" y="1836128"/>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58"/>
            <p:cNvSpPr/>
            <p:nvPr/>
          </p:nvSpPr>
          <p:spPr>
            <a:xfrm>
              <a:off x="2761990" y="1827805"/>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58"/>
            <p:cNvSpPr/>
            <p:nvPr/>
          </p:nvSpPr>
          <p:spPr>
            <a:xfrm>
              <a:off x="2762045" y="18276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58"/>
            <p:cNvSpPr/>
            <p:nvPr/>
          </p:nvSpPr>
          <p:spPr>
            <a:xfrm>
              <a:off x="2732717" y="187771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58"/>
            <p:cNvSpPr/>
            <p:nvPr/>
          </p:nvSpPr>
          <p:spPr>
            <a:xfrm>
              <a:off x="2761895" y="1828050"/>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58"/>
            <p:cNvSpPr/>
            <p:nvPr/>
          </p:nvSpPr>
          <p:spPr>
            <a:xfrm>
              <a:off x="2761325" y="182966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58"/>
            <p:cNvSpPr/>
            <p:nvPr/>
          </p:nvSpPr>
          <p:spPr>
            <a:xfrm>
              <a:off x="2732188" y="187805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58"/>
            <p:cNvSpPr/>
            <p:nvPr/>
          </p:nvSpPr>
          <p:spPr>
            <a:xfrm>
              <a:off x="2761855" y="1828335"/>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58"/>
            <p:cNvSpPr/>
            <p:nvPr/>
          </p:nvSpPr>
          <p:spPr>
            <a:xfrm>
              <a:off x="2761474" y="18292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58"/>
            <p:cNvSpPr/>
            <p:nvPr/>
          </p:nvSpPr>
          <p:spPr>
            <a:xfrm>
              <a:off x="2761610" y="1828905"/>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58"/>
            <p:cNvSpPr/>
            <p:nvPr/>
          </p:nvSpPr>
          <p:spPr>
            <a:xfrm>
              <a:off x="2761705" y="1828620"/>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58"/>
            <p:cNvSpPr/>
            <p:nvPr/>
          </p:nvSpPr>
          <p:spPr>
            <a:xfrm>
              <a:off x="2732473" y="187790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58"/>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58"/>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58"/>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58"/>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58"/>
            <p:cNvSpPr/>
            <p:nvPr/>
          </p:nvSpPr>
          <p:spPr>
            <a:xfrm>
              <a:off x="2713179" y="1838314"/>
              <a:ext cx="489" cy="163"/>
            </a:xfrm>
            <a:custGeom>
              <a:rect b="b" l="l" r="r" t="t"/>
              <a:pathLst>
                <a:path extrusionOk="0" h="12" w="36">
                  <a:moveTo>
                    <a:pt x="36"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58"/>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58"/>
            <p:cNvSpPr/>
            <p:nvPr/>
          </p:nvSpPr>
          <p:spPr>
            <a:xfrm>
              <a:off x="2713804" y="1838504"/>
              <a:ext cx="489" cy="163"/>
            </a:xfrm>
            <a:custGeom>
              <a:rect b="b" l="l" r="r" t="t"/>
              <a:pathLst>
                <a:path extrusionOk="0" h="12" w="36">
                  <a:moveTo>
                    <a:pt x="35"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58"/>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58"/>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58"/>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58"/>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58"/>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58"/>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58"/>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58"/>
            <p:cNvSpPr/>
            <p:nvPr/>
          </p:nvSpPr>
          <p:spPr>
            <a:xfrm>
              <a:off x="2816708" y="1965033"/>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58"/>
            <p:cNvSpPr/>
            <p:nvPr/>
          </p:nvSpPr>
          <p:spPr>
            <a:xfrm>
              <a:off x="2815798" y="1965563"/>
              <a:ext cx="299" cy="149"/>
            </a:xfrm>
            <a:custGeom>
              <a:rect b="b" l="l" r="r" t="t"/>
              <a:pathLst>
                <a:path extrusionOk="0" h="11" w="22">
                  <a:moveTo>
                    <a:pt x="22"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58"/>
            <p:cNvSpPr/>
            <p:nvPr/>
          </p:nvSpPr>
          <p:spPr>
            <a:xfrm>
              <a:off x="2817033" y="1964802"/>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58"/>
            <p:cNvSpPr/>
            <p:nvPr/>
          </p:nvSpPr>
          <p:spPr>
            <a:xfrm>
              <a:off x="2815133" y="1965848"/>
              <a:ext cx="448" cy="204"/>
            </a:xfrm>
            <a:custGeom>
              <a:rect b="b" l="l" r="r" t="t"/>
              <a:pathLst>
                <a:path extrusionOk="0" h="15" w="33">
                  <a:moveTo>
                    <a:pt x="32"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58"/>
            <p:cNvSpPr/>
            <p:nvPr/>
          </p:nvSpPr>
          <p:spPr>
            <a:xfrm>
              <a:off x="2816273" y="1965277"/>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58"/>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58"/>
            <p:cNvSpPr/>
            <p:nvPr/>
          </p:nvSpPr>
          <p:spPr>
            <a:xfrm>
              <a:off x="2818364" y="1963702"/>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58"/>
            <p:cNvSpPr/>
            <p:nvPr/>
          </p:nvSpPr>
          <p:spPr>
            <a:xfrm>
              <a:off x="2818364" y="196370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58"/>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58"/>
            <p:cNvSpPr/>
            <p:nvPr/>
          </p:nvSpPr>
          <p:spPr>
            <a:xfrm>
              <a:off x="2817373" y="1964612"/>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58"/>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58"/>
            <p:cNvSpPr/>
            <p:nvPr/>
          </p:nvSpPr>
          <p:spPr>
            <a:xfrm>
              <a:off x="2818133" y="1963947"/>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58"/>
            <p:cNvSpPr/>
            <p:nvPr/>
          </p:nvSpPr>
          <p:spPr>
            <a:xfrm>
              <a:off x="2817848" y="1964273"/>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58"/>
            <p:cNvSpPr/>
            <p:nvPr/>
          </p:nvSpPr>
          <p:spPr>
            <a:xfrm>
              <a:off x="2817604" y="1964422"/>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58"/>
            <p:cNvSpPr/>
            <p:nvPr/>
          </p:nvSpPr>
          <p:spPr>
            <a:xfrm>
              <a:off x="2817984" y="196408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58"/>
            <p:cNvSpPr/>
            <p:nvPr/>
          </p:nvSpPr>
          <p:spPr>
            <a:xfrm>
              <a:off x="2818228" y="1963852"/>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58"/>
            <p:cNvSpPr/>
            <p:nvPr/>
          </p:nvSpPr>
          <p:spPr>
            <a:xfrm>
              <a:off x="2818323" y="1963757"/>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58"/>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58"/>
            <p:cNvSpPr/>
            <p:nvPr/>
          </p:nvSpPr>
          <p:spPr>
            <a:xfrm>
              <a:off x="2786525" y="18854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58"/>
            <p:cNvSpPr/>
            <p:nvPr/>
          </p:nvSpPr>
          <p:spPr>
            <a:xfrm>
              <a:off x="2788086" y="188299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58"/>
            <p:cNvSpPr/>
            <p:nvPr/>
          </p:nvSpPr>
          <p:spPr>
            <a:xfrm>
              <a:off x="2785615" y="1887981"/>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58"/>
            <p:cNvSpPr/>
            <p:nvPr/>
          </p:nvSpPr>
          <p:spPr>
            <a:xfrm>
              <a:off x="2788996" y="1881857"/>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58"/>
            <p:cNvSpPr/>
            <p:nvPr/>
          </p:nvSpPr>
          <p:spPr>
            <a:xfrm>
              <a:off x="2788371" y="1882618"/>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58"/>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58"/>
            <p:cNvSpPr/>
            <p:nvPr/>
          </p:nvSpPr>
          <p:spPr>
            <a:xfrm>
              <a:off x="2786376" y="1885795"/>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58"/>
            <p:cNvSpPr/>
            <p:nvPr/>
          </p:nvSpPr>
          <p:spPr>
            <a:xfrm>
              <a:off x="2786280" y="1886039"/>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58"/>
            <p:cNvSpPr/>
            <p:nvPr/>
          </p:nvSpPr>
          <p:spPr>
            <a:xfrm>
              <a:off x="2787801" y="1883378"/>
              <a:ext cx="163" cy="204"/>
            </a:xfrm>
            <a:custGeom>
              <a:rect b="b" l="l" r="r" t="t"/>
              <a:pathLst>
                <a:path extrusionOk="0" h="15" w="12">
                  <a:moveTo>
                    <a:pt x="1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58"/>
            <p:cNvSpPr/>
            <p:nvPr/>
          </p:nvSpPr>
          <p:spPr>
            <a:xfrm>
              <a:off x="2788657" y="1882237"/>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58"/>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58"/>
            <p:cNvSpPr/>
            <p:nvPr/>
          </p:nvSpPr>
          <p:spPr>
            <a:xfrm>
              <a:off x="2785289" y="188832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58"/>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58"/>
            <p:cNvSpPr/>
            <p:nvPr/>
          </p:nvSpPr>
          <p:spPr>
            <a:xfrm>
              <a:off x="2785860" y="1887601"/>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58"/>
            <p:cNvSpPr/>
            <p:nvPr/>
          </p:nvSpPr>
          <p:spPr>
            <a:xfrm>
              <a:off x="2787570" y="1883758"/>
              <a:ext cx="109" cy="204"/>
            </a:xfrm>
            <a:custGeom>
              <a:rect b="b" l="l" r="r" t="t"/>
              <a:pathLst>
                <a:path extrusionOk="0" h="15" w="8">
                  <a:moveTo>
                    <a:pt x="7"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58"/>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58"/>
            <p:cNvSpPr/>
            <p:nvPr/>
          </p:nvSpPr>
          <p:spPr>
            <a:xfrm>
              <a:off x="2787285" y="1884138"/>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58"/>
            <p:cNvSpPr/>
            <p:nvPr/>
          </p:nvSpPr>
          <p:spPr>
            <a:xfrm>
              <a:off x="2787041" y="1884464"/>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58"/>
            <p:cNvSpPr/>
            <p:nvPr/>
          </p:nvSpPr>
          <p:spPr>
            <a:xfrm>
              <a:off x="2786851" y="188484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58"/>
            <p:cNvSpPr/>
            <p:nvPr/>
          </p:nvSpPr>
          <p:spPr>
            <a:xfrm>
              <a:off x="2786715" y="1885184"/>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58"/>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58"/>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58"/>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58"/>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58"/>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58"/>
            <p:cNvSpPr/>
            <p:nvPr/>
          </p:nvSpPr>
          <p:spPr>
            <a:xfrm>
              <a:off x="2832960" y="1935570"/>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58"/>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58"/>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58"/>
            <p:cNvSpPr/>
            <p:nvPr/>
          </p:nvSpPr>
          <p:spPr>
            <a:xfrm>
              <a:off x="2833489" y="1935570"/>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58"/>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58"/>
            <p:cNvSpPr/>
            <p:nvPr/>
          </p:nvSpPr>
          <p:spPr>
            <a:xfrm>
              <a:off x="2834671" y="1935230"/>
              <a:ext cx="353" cy="163"/>
            </a:xfrm>
            <a:custGeom>
              <a:rect b="b" l="l" r="r" t="t"/>
              <a:pathLst>
                <a:path extrusionOk="0" h="12" w="26">
                  <a:moveTo>
                    <a:pt x="2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58"/>
            <p:cNvSpPr/>
            <p:nvPr/>
          </p:nvSpPr>
          <p:spPr>
            <a:xfrm>
              <a:off x="2834060" y="1935421"/>
              <a:ext cx="339" cy="109"/>
            </a:xfrm>
            <a:custGeom>
              <a:rect b="b" l="l" r="r" t="t"/>
              <a:pathLst>
                <a:path extrusionOk="0" h="8" w="25">
                  <a:moveTo>
                    <a:pt x="2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58"/>
            <p:cNvSpPr/>
            <p:nvPr/>
          </p:nvSpPr>
          <p:spPr>
            <a:xfrm>
              <a:off x="2835241" y="1934945"/>
              <a:ext cx="353" cy="204"/>
            </a:xfrm>
            <a:custGeom>
              <a:rect b="b" l="l" r="r" t="t"/>
              <a:pathLst>
                <a:path extrusionOk="0" h="15" w="26">
                  <a:moveTo>
                    <a:pt x="25"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58"/>
            <p:cNvSpPr/>
            <p:nvPr/>
          </p:nvSpPr>
          <p:spPr>
            <a:xfrm>
              <a:off x="2836056" y="1934714"/>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58"/>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58"/>
            <p:cNvSpPr/>
            <p:nvPr/>
          </p:nvSpPr>
          <p:spPr>
            <a:xfrm>
              <a:off x="2774359" y="1962182"/>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58"/>
            <p:cNvSpPr/>
            <p:nvPr/>
          </p:nvSpPr>
          <p:spPr>
            <a:xfrm>
              <a:off x="2774115" y="1962657"/>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58"/>
            <p:cNvSpPr/>
            <p:nvPr/>
          </p:nvSpPr>
          <p:spPr>
            <a:xfrm>
              <a:off x="2774590" y="1961761"/>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58"/>
            <p:cNvSpPr/>
            <p:nvPr/>
          </p:nvSpPr>
          <p:spPr>
            <a:xfrm>
              <a:off x="2775595" y="1959521"/>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58"/>
            <p:cNvSpPr/>
            <p:nvPr/>
          </p:nvSpPr>
          <p:spPr>
            <a:xfrm>
              <a:off x="2775310" y="1960145"/>
              <a:ext cx="149" cy="394"/>
            </a:xfrm>
            <a:custGeom>
              <a:rect b="b" l="l" r="r" t="t"/>
              <a:pathLst>
                <a:path extrusionOk="0" h="29" w="11">
                  <a:moveTo>
                    <a:pt x="0" y="2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58"/>
            <p:cNvSpPr/>
            <p:nvPr/>
          </p:nvSpPr>
          <p:spPr>
            <a:xfrm>
              <a:off x="2775065" y="1960756"/>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58"/>
            <p:cNvSpPr/>
            <p:nvPr/>
          </p:nvSpPr>
          <p:spPr>
            <a:xfrm>
              <a:off x="2774835" y="1961286"/>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58"/>
            <p:cNvSpPr/>
            <p:nvPr/>
          </p:nvSpPr>
          <p:spPr>
            <a:xfrm>
              <a:off x="2773884" y="1963091"/>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58"/>
            <p:cNvSpPr/>
            <p:nvPr/>
          </p:nvSpPr>
          <p:spPr>
            <a:xfrm>
              <a:off x="2772268" y="1965087"/>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58"/>
            <p:cNvSpPr/>
            <p:nvPr/>
          </p:nvSpPr>
          <p:spPr>
            <a:xfrm>
              <a:off x="2772839" y="1964517"/>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58"/>
            <p:cNvSpPr/>
            <p:nvPr/>
          </p:nvSpPr>
          <p:spPr>
            <a:xfrm>
              <a:off x="2771983" y="1965318"/>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58"/>
            <p:cNvSpPr/>
            <p:nvPr/>
          </p:nvSpPr>
          <p:spPr>
            <a:xfrm>
              <a:off x="2773599" y="1963512"/>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58"/>
            <p:cNvSpPr/>
            <p:nvPr/>
          </p:nvSpPr>
          <p:spPr>
            <a:xfrm>
              <a:off x="2773070" y="1964178"/>
              <a:ext cx="163" cy="204"/>
            </a:xfrm>
            <a:custGeom>
              <a:rect b="b" l="l" r="r" t="t"/>
              <a:pathLst>
                <a:path extrusionOk="0" h="15" w="12">
                  <a:moveTo>
                    <a:pt x="1"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58"/>
            <p:cNvSpPr/>
            <p:nvPr/>
          </p:nvSpPr>
          <p:spPr>
            <a:xfrm>
              <a:off x="2773355" y="1963852"/>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58"/>
            <p:cNvSpPr/>
            <p:nvPr/>
          </p:nvSpPr>
          <p:spPr>
            <a:xfrm>
              <a:off x="2776776" y="1956384"/>
              <a:ext cx="68" cy="299"/>
            </a:xfrm>
            <a:custGeom>
              <a:rect b="b" l="l" r="r" t="t"/>
              <a:pathLst>
                <a:path extrusionOk="0" h="22" w="5">
                  <a:moveTo>
                    <a:pt x="1" y="22"/>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58"/>
            <p:cNvSpPr/>
            <p:nvPr/>
          </p:nvSpPr>
          <p:spPr>
            <a:xfrm>
              <a:off x="2777496" y="1954062"/>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58"/>
            <p:cNvSpPr/>
            <p:nvPr/>
          </p:nvSpPr>
          <p:spPr>
            <a:xfrm>
              <a:off x="2777632" y="1953628"/>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58"/>
            <p:cNvSpPr/>
            <p:nvPr/>
          </p:nvSpPr>
          <p:spPr>
            <a:xfrm>
              <a:off x="2776926" y="1955909"/>
              <a:ext cx="109" cy="258"/>
            </a:xfrm>
            <a:custGeom>
              <a:rect b="b" l="l" r="r" t="t"/>
              <a:pathLst>
                <a:path extrusionOk="0" h="19" w="8">
                  <a:moveTo>
                    <a:pt x="0" y="18"/>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58"/>
            <p:cNvSpPr/>
            <p:nvPr/>
          </p:nvSpPr>
          <p:spPr>
            <a:xfrm>
              <a:off x="2777251" y="1954959"/>
              <a:ext cx="68" cy="204"/>
            </a:xfrm>
            <a:custGeom>
              <a:rect b="b" l="l" r="r" t="t"/>
              <a:pathLst>
                <a:path extrusionOk="0" h="15" w="5">
                  <a:moveTo>
                    <a:pt x="1"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58"/>
            <p:cNvSpPr/>
            <p:nvPr/>
          </p:nvSpPr>
          <p:spPr>
            <a:xfrm>
              <a:off x="2777781" y="1953248"/>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58"/>
            <p:cNvSpPr/>
            <p:nvPr/>
          </p:nvSpPr>
          <p:spPr>
            <a:xfrm>
              <a:off x="2777061" y="1955434"/>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58"/>
            <p:cNvSpPr/>
            <p:nvPr/>
          </p:nvSpPr>
          <p:spPr>
            <a:xfrm>
              <a:off x="2776586" y="1956914"/>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58"/>
            <p:cNvSpPr/>
            <p:nvPr/>
          </p:nvSpPr>
          <p:spPr>
            <a:xfrm>
              <a:off x="2776206" y="1957959"/>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58"/>
            <p:cNvSpPr/>
            <p:nvPr/>
          </p:nvSpPr>
          <p:spPr>
            <a:xfrm>
              <a:off x="2776016" y="1958475"/>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58"/>
            <p:cNvSpPr/>
            <p:nvPr/>
          </p:nvSpPr>
          <p:spPr>
            <a:xfrm>
              <a:off x="2776396" y="1957430"/>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58"/>
            <p:cNvSpPr/>
            <p:nvPr/>
          </p:nvSpPr>
          <p:spPr>
            <a:xfrm>
              <a:off x="2777401" y="1954483"/>
              <a:ext cx="54" cy="258"/>
            </a:xfrm>
            <a:custGeom>
              <a:rect b="b" l="l" r="r" t="t"/>
              <a:pathLst>
                <a:path extrusionOk="0" h="19" w="4">
                  <a:moveTo>
                    <a:pt x="0" y="1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58"/>
            <p:cNvSpPr/>
            <p:nvPr/>
          </p:nvSpPr>
          <p:spPr>
            <a:xfrm>
              <a:off x="2772554" y="1964802"/>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58"/>
            <p:cNvSpPr/>
            <p:nvPr/>
          </p:nvSpPr>
          <p:spPr>
            <a:xfrm>
              <a:off x="2775826" y="1959005"/>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58"/>
            <p:cNvSpPr/>
            <p:nvPr/>
          </p:nvSpPr>
          <p:spPr>
            <a:xfrm>
              <a:off x="2771698" y="196550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58"/>
            <p:cNvSpPr/>
            <p:nvPr/>
          </p:nvSpPr>
          <p:spPr>
            <a:xfrm>
              <a:off x="2800401" y="1951917"/>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58"/>
            <p:cNvSpPr/>
            <p:nvPr/>
          </p:nvSpPr>
          <p:spPr>
            <a:xfrm>
              <a:off x="2800591" y="195258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58"/>
            <p:cNvSpPr/>
            <p:nvPr/>
          </p:nvSpPr>
          <p:spPr>
            <a:xfrm>
              <a:off x="2800591" y="195301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58"/>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58"/>
            <p:cNvSpPr/>
            <p:nvPr/>
          </p:nvSpPr>
          <p:spPr>
            <a:xfrm>
              <a:off x="2800550" y="195229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58"/>
            <p:cNvSpPr/>
            <p:nvPr/>
          </p:nvSpPr>
          <p:spPr>
            <a:xfrm>
              <a:off x="2783293" y="189064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58"/>
            <p:cNvSpPr/>
            <p:nvPr/>
          </p:nvSpPr>
          <p:spPr>
            <a:xfrm>
              <a:off x="2821609" y="1933425"/>
              <a:ext cx="0" cy="109"/>
            </a:xfrm>
            <a:custGeom>
              <a:rect b="b" l="l" r="r" t="t"/>
              <a:pathLst>
                <a:path extrusionOk="0" h="8" w="0">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58"/>
            <p:cNvSpPr/>
            <p:nvPr/>
          </p:nvSpPr>
          <p:spPr>
            <a:xfrm>
              <a:off x="2821555" y="1932854"/>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58"/>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58"/>
            <p:cNvSpPr/>
            <p:nvPr/>
          </p:nvSpPr>
          <p:spPr>
            <a:xfrm>
              <a:off x="2782913" y="1890262"/>
              <a:ext cx="204" cy="163"/>
            </a:xfrm>
            <a:custGeom>
              <a:rect b="b" l="l" r="r" t="t"/>
              <a:pathLst>
                <a:path extrusionOk="0" h="12" w="15">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58"/>
            <p:cNvSpPr/>
            <p:nvPr/>
          </p:nvSpPr>
          <p:spPr>
            <a:xfrm>
              <a:off x="2783198" y="1890547"/>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58"/>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58"/>
            <p:cNvSpPr/>
            <p:nvPr/>
          </p:nvSpPr>
          <p:spPr>
            <a:xfrm>
              <a:off x="2821650" y="1933995"/>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58"/>
            <p:cNvSpPr/>
            <p:nvPr/>
          </p:nvSpPr>
          <p:spPr>
            <a:xfrm>
              <a:off x="2782574" y="188993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58"/>
            <p:cNvSpPr/>
            <p:nvPr/>
          </p:nvSpPr>
          <p:spPr>
            <a:xfrm>
              <a:off x="2782723" y="1890072"/>
              <a:ext cx="149" cy="109"/>
            </a:xfrm>
            <a:custGeom>
              <a:rect b="b" l="l" r="r" t="t"/>
              <a:pathLst>
                <a:path extrusionOk="0" h="8" w="11">
                  <a:moveTo>
                    <a:pt x="1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58"/>
            <p:cNvSpPr/>
            <p:nvPr/>
          </p:nvSpPr>
          <p:spPr>
            <a:xfrm>
              <a:off x="2783103" y="1890411"/>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58"/>
            <p:cNvSpPr/>
            <p:nvPr/>
          </p:nvSpPr>
          <p:spPr>
            <a:xfrm>
              <a:off x="2783334" y="1890696"/>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58"/>
            <p:cNvSpPr/>
            <p:nvPr/>
          </p:nvSpPr>
          <p:spPr>
            <a:xfrm>
              <a:off x="2821324" y="1935950"/>
              <a:ext cx="0" cy="14"/>
            </a:xfrm>
            <a:custGeom>
              <a:rect b="b" l="l" r="r" t="t"/>
              <a:pathLst>
                <a:path extrusionOk="0" h="1" w="0">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58"/>
            <p:cNvSpPr/>
            <p:nvPr/>
          </p:nvSpPr>
          <p:spPr>
            <a:xfrm>
              <a:off x="2821609" y="1934945"/>
              <a:ext cx="0" cy="68"/>
            </a:xfrm>
            <a:custGeom>
              <a:rect b="b" l="l" r="r" t="t"/>
              <a:pathLst>
                <a:path extrusionOk="0" h="5" w="0">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58"/>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58"/>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58"/>
            <p:cNvSpPr/>
            <p:nvPr/>
          </p:nvSpPr>
          <p:spPr>
            <a:xfrm>
              <a:off x="2821460" y="1935421"/>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58"/>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58"/>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58"/>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58"/>
            <p:cNvSpPr/>
            <p:nvPr/>
          </p:nvSpPr>
          <p:spPr>
            <a:xfrm>
              <a:off x="2186141" y="168088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58"/>
            <p:cNvSpPr/>
            <p:nvPr/>
          </p:nvSpPr>
          <p:spPr>
            <a:xfrm>
              <a:off x="2187187" y="1681358"/>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58"/>
            <p:cNvSpPr/>
            <p:nvPr/>
          </p:nvSpPr>
          <p:spPr>
            <a:xfrm>
              <a:off x="2188327" y="1682024"/>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58"/>
            <p:cNvSpPr/>
            <p:nvPr/>
          </p:nvSpPr>
          <p:spPr>
            <a:xfrm>
              <a:off x="2185571" y="1680652"/>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58"/>
            <p:cNvSpPr/>
            <p:nvPr/>
          </p:nvSpPr>
          <p:spPr>
            <a:xfrm>
              <a:off x="2186657" y="168112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58"/>
            <p:cNvSpPr/>
            <p:nvPr/>
          </p:nvSpPr>
          <p:spPr>
            <a:xfrm>
              <a:off x="2184756" y="1680313"/>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58"/>
            <p:cNvSpPr/>
            <p:nvPr/>
          </p:nvSpPr>
          <p:spPr>
            <a:xfrm>
              <a:off x="2185137" y="1680462"/>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58"/>
            <p:cNvSpPr/>
            <p:nvPr/>
          </p:nvSpPr>
          <p:spPr>
            <a:xfrm>
              <a:off x="2183616" y="167989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58"/>
            <p:cNvSpPr/>
            <p:nvPr/>
          </p:nvSpPr>
          <p:spPr>
            <a:xfrm>
              <a:off x="2175347" y="1698615"/>
              <a:ext cx="163" cy="163"/>
            </a:xfrm>
            <a:custGeom>
              <a:rect b="b" l="l" r="r" t="t"/>
              <a:pathLst>
                <a:path extrusionOk="0" h="12" w="12">
                  <a:moveTo>
                    <a:pt x="1"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58"/>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58"/>
            <p:cNvSpPr/>
            <p:nvPr/>
          </p:nvSpPr>
          <p:spPr>
            <a:xfrm>
              <a:off x="2187703" y="1681698"/>
              <a:ext cx="258" cy="109"/>
            </a:xfrm>
            <a:custGeom>
              <a:rect b="b" l="l" r="r" t="t"/>
              <a:pathLst>
                <a:path extrusionOk="0" h="8" w="19">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58"/>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58"/>
            <p:cNvSpPr/>
            <p:nvPr/>
          </p:nvSpPr>
          <p:spPr>
            <a:xfrm>
              <a:off x="2183711" y="16799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58"/>
            <p:cNvSpPr/>
            <p:nvPr/>
          </p:nvSpPr>
          <p:spPr>
            <a:xfrm>
              <a:off x="2184145" y="168008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58"/>
            <p:cNvSpPr/>
            <p:nvPr/>
          </p:nvSpPr>
          <p:spPr>
            <a:xfrm>
              <a:off x="2183860" y="167998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58"/>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58"/>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58"/>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58"/>
            <p:cNvSpPr/>
            <p:nvPr/>
          </p:nvSpPr>
          <p:spPr>
            <a:xfrm>
              <a:off x="2170215" y="1666817"/>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58"/>
            <p:cNvSpPr/>
            <p:nvPr/>
          </p:nvSpPr>
          <p:spPr>
            <a:xfrm>
              <a:off x="2170636" y="1667061"/>
              <a:ext cx="68" cy="54"/>
            </a:xfrm>
            <a:custGeom>
              <a:rect b="b" l="l" r="r" t="t"/>
              <a:pathLst>
                <a:path extrusionOk="0" h="4" w="5">
                  <a:moveTo>
                    <a:pt x="4"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58"/>
            <p:cNvSpPr/>
            <p:nvPr/>
          </p:nvSpPr>
          <p:spPr>
            <a:xfrm>
              <a:off x="2175252" y="1670524"/>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58"/>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58"/>
            <p:cNvSpPr/>
            <p:nvPr/>
          </p:nvSpPr>
          <p:spPr>
            <a:xfrm>
              <a:off x="2175592" y="1670809"/>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58"/>
            <p:cNvSpPr/>
            <p:nvPr/>
          </p:nvSpPr>
          <p:spPr>
            <a:xfrm>
              <a:off x="2174587" y="166985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58"/>
            <p:cNvSpPr/>
            <p:nvPr/>
          </p:nvSpPr>
          <p:spPr>
            <a:xfrm>
              <a:off x="2174207" y="1669573"/>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58"/>
            <p:cNvSpPr/>
            <p:nvPr/>
          </p:nvSpPr>
          <p:spPr>
            <a:xfrm>
              <a:off x="2171070" y="1667346"/>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58"/>
            <p:cNvSpPr/>
            <p:nvPr/>
          </p:nvSpPr>
          <p:spPr>
            <a:xfrm>
              <a:off x="2173786" y="1669247"/>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58"/>
            <p:cNvSpPr/>
            <p:nvPr/>
          </p:nvSpPr>
          <p:spPr>
            <a:xfrm>
              <a:off x="2174926" y="16701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58"/>
            <p:cNvSpPr/>
            <p:nvPr/>
          </p:nvSpPr>
          <p:spPr>
            <a:xfrm>
              <a:off x="2171546" y="166767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58"/>
            <p:cNvSpPr/>
            <p:nvPr/>
          </p:nvSpPr>
          <p:spPr>
            <a:xfrm>
              <a:off x="2172971" y="1668623"/>
              <a:ext cx="54" cy="68"/>
            </a:xfrm>
            <a:custGeom>
              <a:rect b="b" l="l" r="r" t="t"/>
              <a:pathLst>
                <a:path extrusionOk="0" h="5" w="4">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58"/>
            <p:cNvSpPr/>
            <p:nvPr/>
          </p:nvSpPr>
          <p:spPr>
            <a:xfrm>
              <a:off x="2173351" y="1668908"/>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58"/>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58"/>
            <p:cNvSpPr/>
            <p:nvPr/>
          </p:nvSpPr>
          <p:spPr>
            <a:xfrm>
              <a:off x="2168599" y="166343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58"/>
            <p:cNvSpPr/>
            <p:nvPr/>
          </p:nvSpPr>
          <p:spPr>
            <a:xfrm>
              <a:off x="2168409" y="1663871"/>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58"/>
            <p:cNvSpPr/>
            <p:nvPr/>
          </p:nvSpPr>
          <p:spPr>
            <a:xfrm>
              <a:off x="2168450" y="1663680"/>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58"/>
            <p:cNvSpPr/>
            <p:nvPr/>
          </p:nvSpPr>
          <p:spPr>
            <a:xfrm>
              <a:off x="2168735" y="166334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58"/>
            <p:cNvSpPr/>
            <p:nvPr/>
          </p:nvSpPr>
          <p:spPr>
            <a:xfrm>
              <a:off x="2168694" y="166334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58"/>
            <p:cNvSpPr/>
            <p:nvPr/>
          </p:nvSpPr>
          <p:spPr>
            <a:xfrm>
              <a:off x="2168640" y="1663395"/>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58"/>
            <p:cNvSpPr/>
            <p:nvPr/>
          </p:nvSpPr>
          <p:spPr>
            <a:xfrm>
              <a:off x="2168504" y="1663531"/>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58"/>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58"/>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58"/>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58"/>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58"/>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58"/>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58"/>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58"/>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58"/>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58"/>
            <p:cNvSpPr/>
            <p:nvPr/>
          </p:nvSpPr>
          <p:spPr>
            <a:xfrm>
              <a:off x="2156855" y="164647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58"/>
            <p:cNvSpPr/>
            <p:nvPr/>
          </p:nvSpPr>
          <p:spPr>
            <a:xfrm>
              <a:off x="2157045" y="1646423"/>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58"/>
            <p:cNvSpPr/>
            <p:nvPr/>
          </p:nvSpPr>
          <p:spPr>
            <a:xfrm>
              <a:off x="2156570" y="1646518"/>
              <a:ext cx="204" cy="68"/>
            </a:xfrm>
            <a:custGeom>
              <a:rect b="b" l="l" r="r" t="t"/>
              <a:pathLst>
                <a:path extrusionOk="0" h="5" w="15">
                  <a:moveTo>
                    <a:pt x="1" y="4"/>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58"/>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58"/>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58"/>
            <p:cNvSpPr/>
            <p:nvPr/>
          </p:nvSpPr>
          <p:spPr>
            <a:xfrm>
              <a:off x="2157235" y="164638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58"/>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58"/>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58"/>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58"/>
            <p:cNvSpPr/>
            <p:nvPr/>
          </p:nvSpPr>
          <p:spPr>
            <a:xfrm>
              <a:off x="2156244" y="1646614"/>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58"/>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58"/>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58"/>
            <p:cNvSpPr/>
            <p:nvPr/>
          </p:nvSpPr>
          <p:spPr>
            <a:xfrm>
              <a:off x="2154248" y="1646614"/>
              <a:ext cx="394" cy="14"/>
            </a:xfrm>
            <a:custGeom>
              <a:rect b="b" l="l" r="r" t="t"/>
              <a:pathLst>
                <a:path extrusionOk="0" h="1" w="29">
                  <a:moveTo>
                    <a:pt x="0" y="1"/>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58"/>
            <p:cNvSpPr/>
            <p:nvPr/>
          </p:nvSpPr>
          <p:spPr>
            <a:xfrm>
              <a:off x="2153813" y="1646573"/>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58"/>
            <p:cNvSpPr/>
            <p:nvPr/>
          </p:nvSpPr>
          <p:spPr>
            <a:xfrm>
              <a:off x="2153433" y="1646518"/>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58"/>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58"/>
            <p:cNvSpPr/>
            <p:nvPr/>
          </p:nvSpPr>
          <p:spPr>
            <a:xfrm>
              <a:off x="2152958" y="1646478"/>
              <a:ext cx="353" cy="54"/>
            </a:xfrm>
            <a:custGeom>
              <a:rect b="b" l="l" r="r" t="t"/>
              <a:pathLst>
                <a:path extrusionOk="0" h="4" w="26">
                  <a:moveTo>
                    <a:pt x="1" y="0"/>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58"/>
            <p:cNvSpPr/>
            <p:nvPr/>
          </p:nvSpPr>
          <p:spPr>
            <a:xfrm>
              <a:off x="2155864" y="1646614"/>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58"/>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58"/>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58"/>
            <p:cNvSpPr/>
            <p:nvPr/>
          </p:nvSpPr>
          <p:spPr>
            <a:xfrm>
              <a:off x="2211667" y="1642866"/>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58"/>
            <p:cNvSpPr/>
            <p:nvPr/>
          </p:nvSpPr>
          <p:spPr>
            <a:xfrm>
              <a:off x="2209332" y="164214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58"/>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58"/>
            <p:cNvSpPr/>
            <p:nvPr/>
          </p:nvSpPr>
          <p:spPr>
            <a:xfrm>
              <a:off x="2212088" y="1642961"/>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58"/>
            <p:cNvSpPr/>
            <p:nvPr/>
          </p:nvSpPr>
          <p:spPr>
            <a:xfrm>
              <a:off x="2209807" y="1642337"/>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58"/>
            <p:cNvSpPr/>
            <p:nvPr/>
          </p:nvSpPr>
          <p:spPr>
            <a:xfrm>
              <a:off x="2209481" y="1642201"/>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58"/>
            <p:cNvSpPr/>
            <p:nvPr/>
          </p:nvSpPr>
          <p:spPr>
            <a:xfrm>
              <a:off x="2209576" y="1642242"/>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58"/>
            <p:cNvSpPr/>
            <p:nvPr/>
          </p:nvSpPr>
          <p:spPr>
            <a:xfrm>
              <a:off x="2209291" y="1642051"/>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58"/>
            <p:cNvSpPr/>
            <p:nvPr/>
          </p:nvSpPr>
          <p:spPr>
            <a:xfrm>
              <a:off x="2209956" y="1642432"/>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58"/>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58"/>
            <p:cNvSpPr/>
            <p:nvPr/>
          </p:nvSpPr>
          <p:spPr>
            <a:xfrm>
              <a:off x="2209196" y="164201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58"/>
            <p:cNvSpPr/>
            <p:nvPr/>
          </p:nvSpPr>
          <p:spPr>
            <a:xfrm>
              <a:off x="2210187" y="164248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58"/>
            <p:cNvSpPr/>
            <p:nvPr/>
          </p:nvSpPr>
          <p:spPr>
            <a:xfrm>
              <a:off x="2210472" y="1642581"/>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58"/>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58"/>
            <p:cNvSpPr/>
            <p:nvPr/>
          </p:nvSpPr>
          <p:spPr>
            <a:xfrm>
              <a:off x="2210757" y="164267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58"/>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58"/>
            <p:cNvSpPr/>
            <p:nvPr/>
          </p:nvSpPr>
          <p:spPr>
            <a:xfrm>
              <a:off x="2208286" y="16483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58"/>
            <p:cNvSpPr/>
            <p:nvPr/>
          </p:nvSpPr>
          <p:spPr>
            <a:xfrm>
              <a:off x="2208191" y="164832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58"/>
            <p:cNvSpPr/>
            <p:nvPr/>
          </p:nvSpPr>
          <p:spPr>
            <a:xfrm>
              <a:off x="2209956" y="1649085"/>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58"/>
            <p:cNvSpPr/>
            <p:nvPr/>
          </p:nvSpPr>
          <p:spPr>
            <a:xfrm>
              <a:off x="2209427" y="1648895"/>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58"/>
            <p:cNvSpPr/>
            <p:nvPr/>
          </p:nvSpPr>
          <p:spPr>
            <a:xfrm>
              <a:off x="2208381" y="164847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58"/>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58"/>
            <p:cNvSpPr/>
            <p:nvPr/>
          </p:nvSpPr>
          <p:spPr>
            <a:xfrm>
              <a:off x="2208531" y="1648514"/>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58"/>
            <p:cNvSpPr/>
            <p:nvPr/>
          </p:nvSpPr>
          <p:spPr>
            <a:xfrm>
              <a:off x="2208816" y="16486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58"/>
            <p:cNvSpPr/>
            <p:nvPr/>
          </p:nvSpPr>
          <p:spPr>
            <a:xfrm>
              <a:off x="2209047" y="164880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58"/>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58"/>
            <p:cNvSpPr/>
            <p:nvPr/>
          </p:nvSpPr>
          <p:spPr>
            <a:xfrm>
              <a:off x="2174492" y="164632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58"/>
            <p:cNvSpPr/>
            <p:nvPr/>
          </p:nvSpPr>
          <p:spPr>
            <a:xfrm>
              <a:off x="2174356" y="16464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58"/>
            <p:cNvSpPr/>
            <p:nvPr/>
          </p:nvSpPr>
          <p:spPr>
            <a:xfrm>
              <a:off x="2174166" y="164666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58"/>
            <p:cNvSpPr/>
            <p:nvPr/>
          </p:nvSpPr>
          <p:spPr>
            <a:xfrm>
              <a:off x="2174587"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58"/>
            <p:cNvSpPr/>
            <p:nvPr/>
          </p:nvSpPr>
          <p:spPr>
            <a:xfrm>
              <a:off x="2173732" y="164727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58"/>
            <p:cNvSpPr/>
            <p:nvPr/>
          </p:nvSpPr>
          <p:spPr>
            <a:xfrm>
              <a:off x="2173976" y="164689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58"/>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58"/>
            <p:cNvSpPr/>
            <p:nvPr/>
          </p:nvSpPr>
          <p:spPr>
            <a:xfrm>
              <a:off x="2174682" y="164623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58"/>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58"/>
            <p:cNvSpPr/>
            <p:nvPr/>
          </p:nvSpPr>
          <p:spPr>
            <a:xfrm>
              <a:off x="2184906" y="1639635"/>
              <a:ext cx="489" cy="339"/>
            </a:xfrm>
            <a:custGeom>
              <a:rect b="b" l="l" r="r" t="t"/>
              <a:pathLst>
                <a:path extrusionOk="0" h="25" w="36">
                  <a:moveTo>
                    <a:pt x="0" y="25"/>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58"/>
            <p:cNvSpPr/>
            <p:nvPr/>
          </p:nvSpPr>
          <p:spPr>
            <a:xfrm>
              <a:off x="2173501" y="164771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58"/>
            <p:cNvSpPr/>
            <p:nvPr/>
          </p:nvSpPr>
          <p:spPr>
            <a:xfrm>
              <a:off x="2184376" y="1640056"/>
              <a:ext cx="353" cy="299"/>
            </a:xfrm>
            <a:custGeom>
              <a:rect b="b" l="l" r="r" t="t"/>
              <a:pathLst>
                <a:path extrusionOk="0" h="22" w="26">
                  <a:moveTo>
                    <a:pt x="1"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58"/>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58"/>
            <p:cNvSpPr/>
            <p:nvPr/>
          </p:nvSpPr>
          <p:spPr>
            <a:xfrm>
              <a:off x="2183860" y="1640490"/>
              <a:ext cx="339" cy="244"/>
            </a:xfrm>
            <a:custGeom>
              <a:rect b="b" l="l" r="r" t="t"/>
              <a:pathLst>
                <a:path extrusionOk="0" h="18" w="25">
                  <a:moveTo>
                    <a:pt x="0"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58"/>
            <p:cNvSpPr/>
            <p:nvPr/>
          </p:nvSpPr>
          <p:spPr>
            <a:xfrm>
              <a:off x="2183385" y="1640911"/>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58"/>
            <p:cNvSpPr/>
            <p:nvPr/>
          </p:nvSpPr>
          <p:spPr>
            <a:xfrm>
              <a:off x="2173501" y="1647754"/>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58"/>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58"/>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58"/>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58"/>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58"/>
            <p:cNvSpPr/>
            <p:nvPr/>
          </p:nvSpPr>
          <p:spPr>
            <a:xfrm>
              <a:off x="2073244" y="1623043"/>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58"/>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58"/>
            <p:cNvSpPr/>
            <p:nvPr/>
          </p:nvSpPr>
          <p:spPr>
            <a:xfrm>
              <a:off x="2074480" y="162336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58"/>
            <p:cNvSpPr/>
            <p:nvPr/>
          </p:nvSpPr>
          <p:spPr>
            <a:xfrm>
              <a:off x="2072769" y="1622853"/>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58"/>
            <p:cNvSpPr/>
            <p:nvPr/>
          </p:nvSpPr>
          <p:spPr>
            <a:xfrm>
              <a:off x="2072253" y="162260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58"/>
            <p:cNvSpPr/>
            <p:nvPr/>
          </p:nvSpPr>
          <p:spPr>
            <a:xfrm>
              <a:off x="2074005" y="1623274"/>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58"/>
            <p:cNvSpPr/>
            <p:nvPr/>
          </p:nvSpPr>
          <p:spPr>
            <a:xfrm>
              <a:off x="2073679" y="1623179"/>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58"/>
            <p:cNvSpPr/>
            <p:nvPr/>
          </p:nvSpPr>
          <p:spPr>
            <a:xfrm>
              <a:off x="2074249" y="1623328"/>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58"/>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58"/>
            <p:cNvSpPr/>
            <p:nvPr/>
          </p:nvSpPr>
          <p:spPr>
            <a:xfrm>
              <a:off x="2091031" y="163572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58"/>
            <p:cNvSpPr/>
            <p:nvPr/>
          </p:nvSpPr>
          <p:spPr>
            <a:xfrm>
              <a:off x="2091167" y="1635208"/>
              <a:ext cx="109" cy="204"/>
            </a:xfrm>
            <a:custGeom>
              <a:rect b="b" l="l" r="r" t="t"/>
              <a:pathLst>
                <a:path extrusionOk="0" h="15" w="8">
                  <a:moveTo>
                    <a:pt x="8"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58"/>
            <p:cNvSpPr/>
            <p:nvPr/>
          </p:nvSpPr>
          <p:spPr>
            <a:xfrm>
              <a:off x="2091547" y="1634353"/>
              <a:ext cx="109" cy="149"/>
            </a:xfrm>
            <a:custGeom>
              <a:rect b="b" l="l" r="r" t="t"/>
              <a:pathLst>
                <a:path extrusionOk="0" h="11" w="8">
                  <a:moveTo>
                    <a:pt x="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58"/>
            <p:cNvSpPr/>
            <p:nvPr/>
          </p:nvSpPr>
          <p:spPr>
            <a:xfrm>
              <a:off x="2092362" y="1633213"/>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58"/>
            <p:cNvSpPr/>
            <p:nvPr/>
          </p:nvSpPr>
          <p:spPr>
            <a:xfrm>
              <a:off x="2092117" y="16335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58"/>
            <p:cNvSpPr/>
            <p:nvPr/>
          </p:nvSpPr>
          <p:spPr>
            <a:xfrm>
              <a:off x="2092647" y="163292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58"/>
            <p:cNvSpPr/>
            <p:nvPr/>
          </p:nvSpPr>
          <p:spPr>
            <a:xfrm>
              <a:off x="2091832" y="1633973"/>
              <a:ext cx="68" cy="109"/>
            </a:xfrm>
            <a:custGeom>
              <a:rect b="b" l="l" r="r" t="t"/>
              <a:pathLst>
                <a:path extrusionOk="0" h="8" w="5">
                  <a:moveTo>
                    <a:pt x="4"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58"/>
            <p:cNvSpPr/>
            <p:nvPr/>
          </p:nvSpPr>
          <p:spPr>
            <a:xfrm>
              <a:off x="2090746" y="1637734"/>
              <a:ext cx="14" cy="95"/>
            </a:xfrm>
            <a:custGeom>
              <a:rect b="b" l="l" r="r" t="t"/>
              <a:pathLst>
                <a:path extrusionOk="0" h="7"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58"/>
            <p:cNvSpPr/>
            <p:nvPr/>
          </p:nvSpPr>
          <p:spPr>
            <a:xfrm>
              <a:off x="2093448" y="163226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58"/>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58"/>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58"/>
            <p:cNvSpPr/>
            <p:nvPr/>
          </p:nvSpPr>
          <p:spPr>
            <a:xfrm>
              <a:off x="2091357" y="1634774"/>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58"/>
            <p:cNvSpPr/>
            <p:nvPr/>
          </p:nvSpPr>
          <p:spPr>
            <a:xfrm>
              <a:off x="2093163" y="1632452"/>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58"/>
            <p:cNvSpPr/>
            <p:nvPr/>
          </p:nvSpPr>
          <p:spPr>
            <a:xfrm>
              <a:off x="2092878" y="1632683"/>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58"/>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58"/>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58"/>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58"/>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58"/>
            <p:cNvSpPr/>
            <p:nvPr/>
          </p:nvSpPr>
          <p:spPr>
            <a:xfrm>
              <a:off x="2215319" y="165450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58"/>
            <p:cNvSpPr/>
            <p:nvPr/>
          </p:nvSpPr>
          <p:spPr>
            <a:xfrm>
              <a:off x="2213948" y="1655127"/>
              <a:ext cx="679" cy="434"/>
            </a:xfrm>
            <a:custGeom>
              <a:rect b="b" l="l" r="r" t="t"/>
              <a:pathLst>
                <a:path extrusionOk="0" h="32" w="50">
                  <a:moveTo>
                    <a:pt x="49" y="0"/>
                  </a:moveTo>
                  <a:lnTo>
                    <a:pt x="0"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58"/>
            <p:cNvSpPr/>
            <p:nvPr/>
          </p:nvSpPr>
          <p:spPr>
            <a:xfrm>
              <a:off x="2215659" y="1654122"/>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58"/>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58"/>
            <p:cNvSpPr/>
            <p:nvPr/>
          </p:nvSpPr>
          <p:spPr>
            <a:xfrm>
              <a:off x="2249548" y="165649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58"/>
            <p:cNvSpPr/>
            <p:nvPr/>
          </p:nvSpPr>
          <p:spPr>
            <a:xfrm>
              <a:off x="2249304" y="1656172"/>
              <a:ext cx="163" cy="204"/>
            </a:xfrm>
            <a:custGeom>
              <a:rect b="b" l="l" r="r" t="t"/>
              <a:pathLst>
                <a:path extrusionOk="0" h="15" w="12">
                  <a:moveTo>
                    <a:pt x="1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58"/>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58"/>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58"/>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58"/>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58"/>
            <p:cNvSpPr/>
            <p:nvPr/>
          </p:nvSpPr>
          <p:spPr>
            <a:xfrm>
              <a:off x="2250119" y="1657313"/>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58"/>
            <p:cNvSpPr/>
            <p:nvPr/>
          </p:nvSpPr>
          <p:spPr>
            <a:xfrm>
              <a:off x="2249928" y="1657068"/>
              <a:ext cx="109" cy="163"/>
            </a:xfrm>
            <a:custGeom>
              <a:rect b="b" l="l" r="r" t="t"/>
              <a:pathLst>
                <a:path extrusionOk="0" h="12" w="8">
                  <a:moveTo>
                    <a:pt x="7"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58"/>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58"/>
            <p:cNvSpPr/>
            <p:nvPr/>
          </p:nvSpPr>
          <p:spPr>
            <a:xfrm>
              <a:off x="2249738" y="1656837"/>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58"/>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58"/>
            <p:cNvSpPr/>
            <p:nvPr/>
          </p:nvSpPr>
          <p:spPr>
            <a:xfrm>
              <a:off x="2247933" y="1653796"/>
              <a:ext cx="149" cy="299"/>
            </a:xfrm>
            <a:custGeom>
              <a:rect b="b" l="l" r="r" t="t"/>
              <a:pathLst>
                <a:path extrusionOk="0" h="22" w="11">
                  <a:moveTo>
                    <a:pt x="11"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58"/>
            <p:cNvSpPr/>
            <p:nvPr/>
          </p:nvSpPr>
          <p:spPr>
            <a:xfrm>
              <a:off x="2255482" y="167542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58"/>
            <p:cNvSpPr/>
            <p:nvPr/>
          </p:nvSpPr>
          <p:spPr>
            <a:xfrm>
              <a:off x="2248258" y="1654366"/>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58"/>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58"/>
            <p:cNvSpPr/>
            <p:nvPr/>
          </p:nvSpPr>
          <p:spPr>
            <a:xfrm>
              <a:off x="2247593" y="1653226"/>
              <a:ext cx="204" cy="339"/>
            </a:xfrm>
            <a:custGeom>
              <a:rect b="b" l="l" r="r" t="t"/>
              <a:pathLst>
                <a:path extrusionOk="0" h="25" w="15">
                  <a:moveTo>
                    <a:pt x="15"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58"/>
            <p:cNvSpPr/>
            <p:nvPr/>
          </p:nvSpPr>
          <p:spPr>
            <a:xfrm>
              <a:off x="2247267" y="1652601"/>
              <a:ext cx="149" cy="353"/>
            </a:xfrm>
            <a:custGeom>
              <a:rect b="b" l="l" r="r" t="t"/>
              <a:pathLst>
                <a:path extrusionOk="0" h="26" w="11">
                  <a:moveTo>
                    <a:pt x="11"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58"/>
            <p:cNvSpPr/>
            <p:nvPr/>
          </p:nvSpPr>
          <p:spPr>
            <a:xfrm>
              <a:off x="2246697" y="1651610"/>
              <a:ext cx="394" cy="679"/>
            </a:xfrm>
            <a:custGeom>
              <a:rect b="b" l="l" r="r" t="t"/>
              <a:pathLst>
                <a:path extrusionOk="0" h="50" w="29">
                  <a:moveTo>
                    <a:pt x="28" y="49"/>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58"/>
            <p:cNvSpPr/>
            <p:nvPr/>
          </p:nvSpPr>
          <p:spPr>
            <a:xfrm>
              <a:off x="2246317" y="1650890"/>
              <a:ext cx="244" cy="448"/>
            </a:xfrm>
            <a:custGeom>
              <a:rect b="b" l="l" r="r" t="t"/>
              <a:pathLst>
                <a:path extrusionOk="0" h="33" w="18">
                  <a:moveTo>
                    <a:pt x="18"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58"/>
            <p:cNvSpPr/>
            <p:nvPr/>
          </p:nvSpPr>
          <p:spPr>
            <a:xfrm>
              <a:off x="2249073" y="1655792"/>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58"/>
            <p:cNvSpPr/>
            <p:nvPr/>
          </p:nvSpPr>
          <p:spPr>
            <a:xfrm>
              <a:off x="2248829" y="1655357"/>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58"/>
            <p:cNvSpPr/>
            <p:nvPr/>
          </p:nvSpPr>
          <p:spPr>
            <a:xfrm>
              <a:off x="2248544" y="1654882"/>
              <a:ext cx="163" cy="258"/>
            </a:xfrm>
            <a:custGeom>
              <a:rect b="b" l="l" r="r" t="t"/>
              <a:pathLst>
                <a:path extrusionOk="0" h="19" w="12">
                  <a:moveTo>
                    <a:pt x="11"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58"/>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58"/>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58"/>
            <p:cNvSpPr/>
            <p:nvPr/>
          </p:nvSpPr>
          <p:spPr>
            <a:xfrm>
              <a:off x="2250784" y="1708364"/>
              <a:ext cx="204" cy="54"/>
            </a:xfrm>
            <a:custGeom>
              <a:rect b="b" l="l" r="r" t="t"/>
              <a:pathLst>
                <a:path extrusionOk="0" h="4" w="15">
                  <a:moveTo>
                    <a:pt x="1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58"/>
            <p:cNvSpPr/>
            <p:nvPr/>
          </p:nvSpPr>
          <p:spPr>
            <a:xfrm>
              <a:off x="2240845" y="170960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58"/>
            <p:cNvSpPr/>
            <p:nvPr/>
          </p:nvSpPr>
          <p:spPr>
            <a:xfrm>
              <a:off x="2251015" y="170826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58"/>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58"/>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58"/>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58"/>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58"/>
            <p:cNvSpPr/>
            <p:nvPr/>
          </p:nvSpPr>
          <p:spPr>
            <a:xfrm>
              <a:off x="2250214" y="1708459"/>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58"/>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58"/>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58"/>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58"/>
            <p:cNvSpPr/>
            <p:nvPr/>
          </p:nvSpPr>
          <p:spPr>
            <a:xfrm>
              <a:off x="2255631" y="169357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58"/>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58"/>
            <p:cNvSpPr/>
            <p:nvPr/>
          </p:nvSpPr>
          <p:spPr>
            <a:xfrm>
              <a:off x="2247023" y="1689396"/>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58"/>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58"/>
            <p:cNvSpPr/>
            <p:nvPr/>
          </p:nvSpPr>
          <p:spPr>
            <a:xfrm>
              <a:off x="2253581" y="169266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58"/>
            <p:cNvSpPr/>
            <p:nvPr/>
          </p:nvSpPr>
          <p:spPr>
            <a:xfrm>
              <a:off x="2214233" y="1690822"/>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58"/>
            <p:cNvSpPr/>
            <p:nvPr/>
          </p:nvSpPr>
          <p:spPr>
            <a:xfrm>
              <a:off x="2253296" y="1692533"/>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58"/>
            <p:cNvSpPr/>
            <p:nvPr/>
          </p:nvSpPr>
          <p:spPr>
            <a:xfrm>
              <a:off x="2254056" y="1692913"/>
              <a:ext cx="163" cy="54"/>
            </a:xfrm>
            <a:custGeom>
              <a:rect b="b" l="l" r="r" t="t"/>
              <a:pathLst>
                <a:path extrusionOk="0" h="4" w="12">
                  <a:moveTo>
                    <a:pt x="1" y="0"/>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58"/>
            <p:cNvSpPr/>
            <p:nvPr/>
          </p:nvSpPr>
          <p:spPr>
            <a:xfrm>
              <a:off x="2253011" y="1692383"/>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58"/>
            <p:cNvSpPr/>
            <p:nvPr/>
          </p:nvSpPr>
          <p:spPr>
            <a:xfrm>
              <a:off x="2213758" y="169048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58"/>
            <p:cNvSpPr/>
            <p:nvPr/>
          </p:nvSpPr>
          <p:spPr>
            <a:xfrm>
              <a:off x="2214708" y="1691243"/>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58"/>
            <p:cNvSpPr/>
            <p:nvPr/>
          </p:nvSpPr>
          <p:spPr>
            <a:xfrm>
              <a:off x="2252820" y="1692247"/>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58"/>
            <p:cNvSpPr/>
            <p:nvPr/>
          </p:nvSpPr>
          <p:spPr>
            <a:xfrm>
              <a:off x="2254531" y="1693144"/>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58"/>
            <p:cNvSpPr/>
            <p:nvPr/>
          </p:nvSpPr>
          <p:spPr>
            <a:xfrm>
              <a:off x="2255061" y="1693334"/>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58"/>
            <p:cNvSpPr/>
            <p:nvPr/>
          </p:nvSpPr>
          <p:spPr>
            <a:xfrm>
              <a:off x="2252400" y="1691867"/>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58"/>
            <p:cNvSpPr/>
            <p:nvPr/>
          </p:nvSpPr>
          <p:spPr>
            <a:xfrm>
              <a:off x="2252495" y="1692003"/>
              <a:ext cx="109" cy="68"/>
            </a:xfrm>
            <a:custGeom>
              <a:rect b="b" l="l" r="r" t="t"/>
              <a:pathLst>
                <a:path extrusionOk="0" h="5" w="8">
                  <a:moveTo>
                    <a:pt x="0" y="1"/>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58"/>
            <p:cNvSpPr/>
            <p:nvPr/>
          </p:nvSpPr>
          <p:spPr>
            <a:xfrm>
              <a:off x="2252305" y="1691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58"/>
            <p:cNvSpPr/>
            <p:nvPr/>
          </p:nvSpPr>
          <p:spPr>
            <a:xfrm>
              <a:off x="2252250" y="1691718"/>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58"/>
            <p:cNvSpPr/>
            <p:nvPr/>
          </p:nvSpPr>
          <p:spPr>
            <a:xfrm>
              <a:off x="2252209" y="169167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58"/>
            <p:cNvSpPr/>
            <p:nvPr/>
          </p:nvSpPr>
          <p:spPr>
            <a:xfrm>
              <a:off x="2252630" y="169209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58"/>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58"/>
            <p:cNvSpPr/>
            <p:nvPr/>
          </p:nvSpPr>
          <p:spPr>
            <a:xfrm>
              <a:off x="2198823" y="171097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58"/>
            <p:cNvSpPr/>
            <p:nvPr/>
          </p:nvSpPr>
          <p:spPr>
            <a:xfrm>
              <a:off x="2198728" y="171178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58"/>
            <p:cNvSpPr/>
            <p:nvPr/>
          </p:nvSpPr>
          <p:spPr>
            <a:xfrm>
              <a:off x="2198728" y="171391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58"/>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58"/>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58"/>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58"/>
            <p:cNvSpPr/>
            <p:nvPr/>
          </p:nvSpPr>
          <p:spPr>
            <a:xfrm>
              <a:off x="2199828" y="1716103"/>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58"/>
            <p:cNvSpPr/>
            <p:nvPr/>
          </p:nvSpPr>
          <p:spPr>
            <a:xfrm>
              <a:off x="2198687" y="171334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58"/>
            <p:cNvSpPr/>
            <p:nvPr/>
          </p:nvSpPr>
          <p:spPr>
            <a:xfrm>
              <a:off x="2201538" y="1717583"/>
              <a:ext cx="394" cy="339"/>
            </a:xfrm>
            <a:custGeom>
              <a:rect b="b" l="l" r="r" t="t"/>
              <a:pathLst>
                <a:path extrusionOk="0" h="25" w="29">
                  <a:moveTo>
                    <a:pt x="29"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58"/>
            <p:cNvSpPr/>
            <p:nvPr/>
          </p:nvSpPr>
          <p:spPr>
            <a:xfrm>
              <a:off x="2198918" y="1709980"/>
              <a:ext cx="14" cy="109"/>
            </a:xfrm>
            <a:custGeom>
              <a:rect b="b" l="l" r="r" t="t"/>
              <a:pathLst>
                <a:path extrusionOk="0" h="8" w="1">
                  <a:moveTo>
                    <a:pt x="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58"/>
            <p:cNvSpPr/>
            <p:nvPr/>
          </p:nvSpPr>
          <p:spPr>
            <a:xfrm>
              <a:off x="2200873" y="1717108"/>
              <a:ext cx="339" cy="244"/>
            </a:xfrm>
            <a:custGeom>
              <a:rect b="b" l="l" r="r" t="t"/>
              <a:pathLst>
                <a:path extrusionOk="0" h="18" w="25">
                  <a:moveTo>
                    <a:pt x="2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58"/>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58"/>
            <p:cNvSpPr/>
            <p:nvPr/>
          </p:nvSpPr>
          <p:spPr>
            <a:xfrm>
              <a:off x="2200343" y="1716578"/>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58"/>
            <p:cNvSpPr/>
            <p:nvPr/>
          </p:nvSpPr>
          <p:spPr>
            <a:xfrm>
              <a:off x="2199108" y="1709029"/>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58"/>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58"/>
            <p:cNvSpPr/>
            <p:nvPr/>
          </p:nvSpPr>
          <p:spPr>
            <a:xfrm>
              <a:off x="2199352" y="1708215"/>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58"/>
            <p:cNvSpPr/>
            <p:nvPr/>
          </p:nvSpPr>
          <p:spPr>
            <a:xfrm>
              <a:off x="2216609" y="1712967"/>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58"/>
            <p:cNvSpPr/>
            <p:nvPr/>
          </p:nvSpPr>
          <p:spPr>
            <a:xfrm>
              <a:off x="2216745" y="171311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58"/>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58"/>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58"/>
            <p:cNvSpPr/>
            <p:nvPr/>
          </p:nvSpPr>
          <p:spPr>
            <a:xfrm>
              <a:off x="2221782" y="16200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58"/>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58"/>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58"/>
            <p:cNvSpPr/>
            <p:nvPr/>
          </p:nvSpPr>
          <p:spPr>
            <a:xfrm>
              <a:off x="2213609" y="1650510"/>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58"/>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58"/>
            <p:cNvSpPr/>
            <p:nvPr/>
          </p:nvSpPr>
          <p:spPr>
            <a:xfrm>
              <a:off x="2214654" y="1650985"/>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58"/>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58"/>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58"/>
            <p:cNvSpPr/>
            <p:nvPr/>
          </p:nvSpPr>
          <p:spPr>
            <a:xfrm>
              <a:off x="2211762" y="1648664"/>
              <a:ext cx="109" cy="149"/>
            </a:xfrm>
            <a:custGeom>
              <a:rect b="b" l="l" r="r" t="t"/>
              <a:pathLst>
                <a:path extrusionOk="0" h="11" w="8">
                  <a:moveTo>
                    <a:pt x="0" y="0"/>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58"/>
            <p:cNvSpPr/>
            <p:nvPr/>
          </p:nvSpPr>
          <p:spPr>
            <a:xfrm>
              <a:off x="2212332" y="1649465"/>
              <a:ext cx="204" cy="204"/>
            </a:xfrm>
            <a:custGeom>
              <a:rect b="b" l="l" r="r" t="t"/>
              <a:pathLst>
                <a:path extrusionOk="0" h="15" w="15">
                  <a:moveTo>
                    <a:pt x="14"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58"/>
            <p:cNvSpPr/>
            <p:nvPr/>
          </p:nvSpPr>
          <p:spPr>
            <a:xfrm>
              <a:off x="2212047" y="1649085"/>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58"/>
            <p:cNvSpPr/>
            <p:nvPr/>
          </p:nvSpPr>
          <p:spPr>
            <a:xfrm>
              <a:off x="2211667" y="1648324"/>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58"/>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58"/>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58"/>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58"/>
            <p:cNvSpPr/>
            <p:nvPr/>
          </p:nvSpPr>
          <p:spPr>
            <a:xfrm>
              <a:off x="2216270" y="1651420"/>
              <a:ext cx="638" cy="54"/>
            </a:xfrm>
            <a:custGeom>
              <a:rect b="b" l="l" r="r" t="t"/>
              <a:pathLst>
                <a:path extrusionOk="0" h="4" w="47">
                  <a:moveTo>
                    <a:pt x="1" y="4"/>
                  </a:moveTo>
                  <a:lnTo>
                    <a:pt x="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58"/>
            <p:cNvSpPr/>
            <p:nvPr/>
          </p:nvSpPr>
          <p:spPr>
            <a:xfrm>
              <a:off x="2217600" y="165136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58"/>
            <p:cNvSpPr/>
            <p:nvPr/>
          </p:nvSpPr>
          <p:spPr>
            <a:xfrm>
              <a:off x="2242895" y="1649370"/>
              <a:ext cx="14" cy="14"/>
            </a:xfrm>
            <a:custGeom>
              <a:rect b="b" l="l" r="r" t="t"/>
              <a:pathLst>
                <a:path extrusionOk="0" h="1" w="1">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58"/>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58"/>
            <p:cNvSpPr/>
            <p:nvPr/>
          </p:nvSpPr>
          <p:spPr>
            <a:xfrm>
              <a:off x="2216989" y="165136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58"/>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58"/>
            <p:cNvSpPr/>
            <p:nvPr/>
          </p:nvSpPr>
          <p:spPr>
            <a:xfrm>
              <a:off x="2215564" y="1651515"/>
              <a:ext cx="679" cy="54"/>
            </a:xfrm>
            <a:custGeom>
              <a:rect b="b" l="l" r="r" t="t"/>
              <a:pathLst>
                <a:path extrusionOk="0" h="4" w="50">
                  <a:moveTo>
                    <a:pt x="0" y="4"/>
                  </a:moveTo>
                  <a:lnTo>
                    <a:pt x="4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58"/>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58"/>
            <p:cNvSpPr/>
            <p:nvPr/>
          </p:nvSpPr>
          <p:spPr>
            <a:xfrm>
              <a:off x="2263764" y="1676796"/>
              <a:ext cx="299" cy="258"/>
            </a:xfrm>
            <a:custGeom>
              <a:rect b="b" l="l" r="r" t="t"/>
              <a:pathLst>
                <a:path extrusionOk="0" h="19" w="22">
                  <a:moveTo>
                    <a:pt x="2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58"/>
            <p:cNvSpPr/>
            <p:nvPr/>
          </p:nvSpPr>
          <p:spPr>
            <a:xfrm>
              <a:off x="2263479" y="1676606"/>
              <a:ext cx="244" cy="204"/>
            </a:xfrm>
            <a:custGeom>
              <a:rect b="b" l="l" r="r" t="t"/>
              <a:pathLst>
                <a:path extrusionOk="0" h="15" w="18">
                  <a:moveTo>
                    <a:pt x="18"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58"/>
            <p:cNvSpPr/>
            <p:nvPr/>
          </p:nvSpPr>
          <p:spPr>
            <a:xfrm>
              <a:off x="2262528" y="1676226"/>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58"/>
            <p:cNvSpPr/>
            <p:nvPr/>
          </p:nvSpPr>
          <p:spPr>
            <a:xfrm>
              <a:off x="2262623" y="1676226"/>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58"/>
            <p:cNvSpPr/>
            <p:nvPr/>
          </p:nvSpPr>
          <p:spPr>
            <a:xfrm>
              <a:off x="2257532" y="167780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58"/>
            <p:cNvSpPr/>
            <p:nvPr/>
          </p:nvSpPr>
          <p:spPr>
            <a:xfrm>
              <a:off x="2262814" y="1676280"/>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58"/>
            <p:cNvSpPr/>
            <p:nvPr/>
          </p:nvSpPr>
          <p:spPr>
            <a:xfrm>
              <a:off x="2262949" y="1676321"/>
              <a:ext cx="204" cy="109"/>
            </a:xfrm>
            <a:custGeom>
              <a:rect b="b" l="l" r="r" t="t"/>
              <a:pathLst>
                <a:path extrusionOk="0" h="8" w="15">
                  <a:moveTo>
                    <a:pt x="15"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58"/>
            <p:cNvSpPr/>
            <p:nvPr/>
          </p:nvSpPr>
          <p:spPr>
            <a:xfrm>
              <a:off x="2262474" y="167618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58"/>
            <p:cNvSpPr/>
            <p:nvPr/>
          </p:nvSpPr>
          <p:spPr>
            <a:xfrm>
              <a:off x="2256486" y="1677462"/>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58"/>
            <p:cNvSpPr/>
            <p:nvPr/>
          </p:nvSpPr>
          <p:spPr>
            <a:xfrm>
              <a:off x="2263194" y="1676470"/>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58"/>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58"/>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58"/>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58"/>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58"/>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58"/>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58"/>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58"/>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58"/>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58"/>
            <p:cNvSpPr/>
            <p:nvPr/>
          </p:nvSpPr>
          <p:spPr>
            <a:xfrm>
              <a:off x="2277355" y="161173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58"/>
            <p:cNvSpPr/>
            <p:nvPr/>
          </p:nvSpPr>
          <p:spPr>
            <a:xfrm>
              <a:off x="2222923" y="1617001"/>
              <a:ext cx="163" cy="68"/>
            </a:xfrm>
            <a:custGeom>
              <a:rect b="b" l="l" r="r" t="t"/>
              <a:pathLst>
                <a:path extrusionOk="0" h="5" w="12">
                  <a:moveTo>
                    <a:pt x="1"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58"/>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58"/>
            <p:cNvSpPr/>
            <p:nvPr/>
          </p:nvSpPr>
          <p:spPr>
            <a:xfrm>
              <a:off x="2223208" y="1616811"/>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58"/>
            <p:cNvSpPr/>
            <p:nvPr/>
          </p:nvSpPr>
          <p:spPr>
            <a:xfrm>
              <a:off x="2276785" y="161177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58"/>
            <p:cNvSpPr/>
            <p:nvPr/>
          </p:nvSpPr>
          <p:spPr>
            <a:xfrm>
              <a:off x="2277016" y="1611774"/>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58"/>
            <p:cNvSpPr/>
            <p:nvPr/>
          </p:nvSpPr>
          <p:spPr>
            <a:xfrm>
              <a:off x="2263425" y="1618576"/>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58"/>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58"/>
            <p:cNvSpPr/>
            <p:nvPr/>
          </p:nvSpPr>
          <p:spPr>
            <a:xfrm>
              <a:off x="2256812" y="1617286"/>
              <a:ext cx="163" cy="68"/>
            </a:xfrm>
            <a:custGeom>
              <a:rect b="b" l="l" r="r" t="t"/>
              <a:pathLst>
                <a:path extrusionOk="0" h="5" w="12">
                  <a:moveTo>
                    <a:pt x="1"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58"/>
            <p:cNvSpPr/>
            <p:nvPr/>
          </p:nvSpPr>
          <p:spPr>
            <a:xfrm>
              <a:off x="2222638" y="1617096"/>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58"/>
            <p:cNvSpPr/>
            <p:nvPr/>
          </p:nvSpPr>
          <p:spPr>
            <a:xfrm>
              <a:off x="2278305" y="1611489"/>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58"/>
            <p:cNvSpPr/>
            <p:nvPr/>
          </p:nvSpPr>
          <p:spPr>
            <a:xfrm>
              <a:off x="2277966" y="1611584"/>
              <a:ext cx="353" cy="68"/>
            </a:xfrm>
            <a:custGeom>
              <a:rect b="b" l="l" r="r" t="t"/>
              <a:pathLst>
                <a:path extrusionOk="0" h="5" w="26">
                  <a:moveTo>
                    <a:pt x="1" y="4"/>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58"/>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58"/>
            <p:cNvSpPr/>
            <p:nvPr/>
          </p:nvSpPr>
          <p:spPr>
            <a:xfrm>
              <a:off x="2277640" y="1611638"/>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58"/>
            <p:cNvSpPr/>
            <p:nvPr/>
          </p:nvSpPr>
          <p:spPr>
            <a:xfrm>
              <a:off x="2222353" y="16171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58"/>
            <p:cNvSpPr/>
            <p:nvPr/>
          </p:nvSpPr>
          <p:spPr>
            <a:xfrm>
              <a:off x="2221972"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58"/>
            <p:cNvSpPr/>
            <p:nvPr/>
          </p:nvSpPr>
          <p:spPr>
            <a:xfrm>
              <a:off x="2268272" y="1618332"/>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58"/>
            <p:cNvSpPr/>
            <p:nvPr/>
          </p:nvSpPr>
          <p:spPr>
            <a:xfrm>
              <a:off x="2267701" y="1618291"/>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58"/>
            <p:cNvSpPr/>
            <p:nvPr/>
          </p:nvSpPr>
          <p:spPr>
            <a:xfrm>
              <a:off x="2276024"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58"/>
            <p:cNvSpPr/>
            <p:nvPr/>
          </p:nvSpPr>
          <p:spPr>
            <a:xfrm>
              <a:off x="2278726" y="1611448"/>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58"/>
            <p:cNvSpPr/>
            <p:nvPr/>
          </p:nvSpPr>
          <p:spPr>
            <a:xfrm>
              <a:off x="2266520" y="161819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58"/>
            <p:cNvSpPr/>
            <p:nvPr/>
          </p:nvSpPr>
          <p:spPr>
            <a:xfrm>
              <a:off x="2267131" y="1618237"/>
              <a:ext cx="299" cy="14"/>
            </a:xfrm>
            <a:custGeom>
              <a:rect b="b" l="l" r="r" t="t"/>
              <a:pathLst>
                <a:path extrusionOk="0" h="1" w="22">
                  <a:moveTo>
                    <a:pt x="1" y="1"/>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58"/>
            <p:cNvSpPr/>
            <p:nvPr/>
          </p:nvSpPr>
          <p:spPr>
            <a:xfrm>
              <a:off x="2269792" y="1618712"/>
              <a:ext cx="299" cy="163"/>
            </a:xfrm>
            <a:custGeom>
              <a:rect b="b" l="l" r="r" t="t"/>
              <a:pathLst>
                <a:path extrusionOk="0" h="12" w="22">
                  <a:moveTo>
                    <a:pt x="1" y="1"/>
                  </a:moveTo>
                  <a:lnTo>
                    <a:pt x="22"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58"/>
            <p:cNvSpPr/>
            <p:nvPr/>
          </p:nvSpPr>
          <p:spPr>
            <a:xfrm>
              <a:off x="2269317" y="1618576"/>
              <a:ext cx="299" cy="109"/>
            </a:xfrm>
            <a:custGeom>
              <a:rect b="b" l="l" r="r" t="t"/>
              <a:pathLst>
                <a:path extrusionOk="0" h="8" w="22">
                  <a:moveTo>
                    <a:pt x="1" y="0"/>
                  </a:moveTo>
                  <a:lnTo>
                    <a:pt x="22"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58"/>
            <p:cNvSpPr/>
            <p:nvPr/>
          </p:nvSpPr>
          <p:spPr>
            <a:xfrm>
              <a:off x="2263764" y="1618427"/>
              <a:ext cx="149" cy="68"/>
            </a:xfrm>
            <a:custGeom>
              <a:rect b="b" l="l" r="r" t="t"/>
              <a:pathLst>
                <a:path extrusionOk="0" h="5" w="11">
                  <a:moveTo>
                    <a:pt x="0" y="4"/>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58"/>
            <p:cNvSpPr/>
            <p:nvPr/>
          </p:nvSpPr>
          <p:spPr>
            <a:xfrm>
              <a:off x="2268801" y="1618427"/>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58"/>
            <p:cNvSpPr/>
            <p:nvPr/>
          </p:nvSpPr>
          <p:spPr>
            <a:xfrm>
              <a:off x="2264565" y="1618332"/>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58"/>
            <p:cNvSpPr/>
            <p:nvPr/>
          </p:nvSpPr>
          <p:spPr>
            <a:xfrm>
              <a:off x="227644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58"/>
            <p:cNvSpPr/>
            <p:nvPr/>
          </p:nvSpPr>
          <p:spPr>
            <a:xfrm>
              <a:off x="2264144" y="161838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58"/>
            <p:cNvSpPr/>
            <p:nvPr/>
          </p:nvSpPr>
          <p:spPr>
            <a:xfrm>
              <a:off x="2265570" y="1618237"/>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58"/>
            <p:cNvSpPr/>
            <p:nvPr/>
          </p:nvSpPr>
          <p:spPr>
            <a:xfrm>
              <a:off x="2266086" y="16181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58"/>
            <p:cNvSpPr/>
            <p:nvPr/>
          </p:nvSpPr>
          <p:spPr>
            <a:xfrm>
              <a:off x="2276255" y="16118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58"/>
            <p:cNvSpPr/>
            <p:nvPr/>
          </p:nvSpPr>
          <p:spPr>
            <a:xfrm>
              <a:off x="2276119" y="161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58"/>
            <p:cNvSpPr/>
            <p:nvPr/>
          </p:nvSpPr>
          <p:spPr>
            <a:xfrm>
              <a:off x="2265040" y="1618291"/>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58"/>
            <p:cNvSpPr/>
            <p:nvPr/>
          </p:nvSpPr>
          <p:spPr>
            <a:xfrm>
              <a:off x="222130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58"/>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58"/>
            <p:cNvSpPr/>
            <p:nvPr/>
          </p:nvSpPr>
          <p:spPr>
            <a:xfrm>
              <a:off x="2221687" y="161719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58"/>
            <p:cNvSpPr/>
            <p:nvPr/>
          </p:nvSpPr>
          <p:spPr>
            <a:xfrm>
              <a:off x="2279446" y="161129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58"/>
            <p:cNvSpPr/>
            <p:nvPr/>
          </p:nvSpPr>
          <p:spPr>
            <a:xfrm>
              <a:off x="2279107" y="1611353"/>
              <a:ext cx="258" cy="54"/>
            </a:xfrm>
            <a:custGeom>
              <a:rect b="b" l="l" r="r" t="t"/>
              <a:pathLst>
                <a:path extrusionOk="0" h="4" w="19">
                  <a:moveTo>
                    <a:pt x="1"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58"/>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58"/>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58"/>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58"/>
            <p:cNvSpPr/>
            <p:nvPr/>
          </p:nvSpPr>
          <p:spPr>
            <a:xfrm>
              <a:off x="2252820" y="1570607"/>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58"/>
            <p:cNvSpPr/>
            <p:nvPr/>
          </p:nvSpPr>
          <p:spPr>
            <a:xfrm>
              <a:off x="2253445" y="1570322"/>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58"/>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58"/>
            <p:cNvSpPr/>
            <p:nvPr/>
          </p:nvSpPr>
          <p:spPr>
            <a:xfrm>
              <a:off x="2219786" y="159109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58"/>
            <p:cNvSpPr/>
            <p:nvPr/>
          </p:nvSpPr>
          <p:spPr>
            <a:xfrm>
              <a:off x="2220072" y="1591285"/>
              <a:ext cx="353" cy="258"/>
            </a:xfrm>
            <a:custGeom>
              <a:rect b="b" l="l" r="r" t="t"/>
              <a:pathLst>
                <a:path extrusionOk="0" h="19" w="26">
                  <a:moveTo>
                    <a:pt x="25" y="1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58"/>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58"/>
            <p:cNvSpPr/>
            <p:nvPr/>
          </p:nvSpPr>
          <p:spPr>
            <a:xfrm>
              <a:off x="2223547" y="1592901"/>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58"/>
            <p:cNvSpPr/>
            <p:nvPr/>
          </p:nvSpPr>
          <p:spPr>
            <a:xfrm>
              <a:off x="2222312" y="1592860"/>
              <a:ext cx="489" cy="14"/>
            </a:xfrm>
            <a:custGeom>
              <a:rect b="b" l="l" r="r" t="t"/>
              <a:pathLst>
                <a:path extrusionOk="0" h="1" w="36">
                  <a:moveTo>
                    <a:pt x="0" y="0"/>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58"/>
            <p:cNvSpPr/>
            <p:nvPr/>
          </p:nvSpPr>
          <p:spPr>
            <a:xfrm>
              <a:off x="2224878" y="1592996"/>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58"/>
            <p:cNvSpPr/>
            <p:nvPr/>
          </p:nvSpPr>
          <p:spPr>
            <a:xfrm>
              <a:off x="2222923" y="1592860"/>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58"/>
            <p:cNvSpPr/>
            <p:nvPr/>
          </p:nvSpPr>
          <p:spPr>
            <a:xfrm>
              <a:off x="2224023" y="159295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58"/>
            <p:cNvSpPr/>
            <p:nvPr/>
          </p:nvSpPr>
          <p:spPr>
            <a:xfrm>
              <a:off x="2221592" y="1592806"/>
              <a:ext cx="584" cy="14"/>
            </a:xfrm>
            <a:custGeom>
              <a:rect b="b" l="l" r="r" t="t"/>
              <a:pathLst>
                <a:path extrusionOk="0" h="1" w="43">
                  <a:moveTo>
                    <a:pt x="1" y="1"/>
                  </a:moveTo>
                  <a:lnTo>
                    <a:pt x="4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58"/>
            <p:cNvSpPr/>
            <p:nvPr/>
          </p:nvSpPr>
          <p:spPr>
            <a:xfrm>
              <a:off x="2224444" y="15929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58"/>
            <p:cNvSpPr/>
            <p:nvPr/>
          </p:nvSpPr>
          <p:spPr>
            <a:xfrm>
              <a:off x="2225204" y="1592996"/>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58"/>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58"/>
            <p:cNvSpPr/>
            <p:nvPr/>
          </p:nvSpPr>
          <p:spPr>
            <a:xfrm>
              <a:off x="2225489" y="159305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58"/>
            <p:cNvSpPr/>
            <p:nvPr/>
          </p:nvSpPr>
          <p:spPr>
            <a:xfrm>
              <a:off x="2226494" y="159318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58"/>
            <p:cNvSpPr/>
            <p:nvPr/>
          </p:nvSpPr>
          <p:spPr>
            <a:xfrm>
              <a:off x="2226439" y="159318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58"/>
            <p:cNvSpPr/>
            <p:nvPr/>
          </p:nvSpPr>
          <p:spPr>
            <a:xfrm>
              <a:off x="2226154" y="159314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58"/>
            <p:cNvSpPr/>
            <p:nvPr/>
          </p:nvSpPr>
          <p:spPr>
            <a:xfrm>
              <a:off x="2226304" y="159314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58"/>
            <p:cNvSpPr/>
            <p:nvPr/>
          </p:nvSpPr>
          <p:spPr>
            <a:xfrm>
              <a:off x="222596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58"/>
            <p:cNvSpPr/>
            <p:nvPr/>
          </p:nvSpPr>
          <p:spPr>
            <a:xfrm>
              <a:off x="2225774" y="159309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58"/>
            <p:cNvSpPr/>
            <p:nvPr/>
          </p:nvSpPr>
          <p:spPr>
            <a:xfrm>
              <a:off x="2240044" y="1575454"/>
              <a:ext cx="299" cy="204"/>
            </a:xfrm>
            <a:custGeom>
              <a:rect b="b" l="l" r="r" t="t"/>
              <a:pathLst>
                <a:path extrusionOk="0" h="15" w="22">
                  <a:moveTo>
                    <a:pt x="0" y="1"/>
                  </a:moveTo>
                  <a:lnTo>
                    <a:pt x="2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58"/>
            <p:cNvSpPr/>
            <p:nvPr/>
          </p:nvSpPr>
          <p:spPr>
            <a:xfrm>
              <a:off x="2206195" y="1570566"/>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58"/>
            <p:cNvSpPr/>
            <p:nvPr/>
          </p:nvSpPr>
          <p:spPr>
            <a:xfrm>
              <a:off x="2208151" y="1569806"/>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58"/>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58"/>
            <p:cNvSpPr/>
            <p:nvPr/>
          </p:nvSpPr>
          <p:spPr>
            <a:xfrm>
              <a:off x="2207526" y="1570091"/>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58"/>
            <p:cNvSpPr/>
            <p:nvPr/>
          </p:nvSpPr>
          <p:spPr>
            <a:xfrm>
              <a:off x="2240899" y="1576024"/>
              <a:ext cx="339" cy="204"/>
            </a:xfrm>
            <a:custGeom>
              <a:rect b="b" l="l" r="r" t="t"/>
              <a:pathLst>
                <a:path extrusionOk="0" h="15" w="25">
                  <a:moveTo>
                    <a:pt x="0" y="1"/>
                  </a:moveTo>
                  <a:lnTo>
                    <a:pt x="2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58"/>
            <p:cNvSpPr/>
            <p:nvPr/>
          </p:nvSpPr>
          <p:spPr>
            <a:xfrm>
              <a:off x="2206915" y="1570322"/>
              <a:ext cx="244" cy="109"/>
            </a:xfrm>
            <a:custGeom>
              <a:rect b="b" l="l" r="r" t="t"/>
              <a:pathLst>
                <a:path extrusionOk="0" h="8" w="18">
                  <a:moveTo>
                    <a:pt x="0" y="8"/>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58"/>
            <p:cNvSpPr/>
            <p:nvPr/>
          </p:nvSpPr>
          <p:spPr>
            <a:xfrm>
              <a:off x="2241755" y="1576554"/>
              <a:ext cx="530" cy="299"/>
            </a:xfrm>
            <a:custGeom>
              <a:rect b="b" l="l" r="r" t="t"/>
              <a:pathLst>
                <a:path extrusionOk="0" h="22" w="39">
                  <a:moveTo>
                    <a:pt x="0" y="0"/>
                  </a:moveTo>
                  <a:lnTo>
                    <a:pt x="39"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58"/>
            <p:cNvSpPr/>
            <p:nvPr/>
          </p:nvSpPr>
          <p:spPr>
            <a:xfrm>
              <a:off x="2204539" y="157094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58"/>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58"/>
            <p:cNvSpPr/>
            <p:nvPr/>
          </p:nvSpPr>
          <p:spPr>
            <a:xfrm>
              <a:off x="2205394" y="157075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58"/>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58"/>
            <p:cNvSpPr/>
            <p:nvPr/>
          </p:nvSpPr>
          <p:spPr>
            <a:xfrm>
              <a:off x="2124445" y="1664672"/>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58"/>
            <p:cNvSpPr/>
            <p:nvPr/>
          </p:nvSpPr>
          <p:spPr>
            <a:xfrm>
              <a:off x="2126292" y="166463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58"/>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58"/>
            <p:cNvSpPr/>
            <p:nvPr/>
          </p:nvSpPr>
          <p:spPr>
            <a:xfrm>
              <a:off x="2125681" y="1664536"/>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58"/>
            <p:cNvSpPr/>
            <p:nvPr/>
          </p:nvSpPr>
          <p:spPr>
            <a:xfrm>
              <a:off x="2125206" y="1664536"/>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58"/>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58"/>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58"/>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58"/>
            <p:cNvSpPr/>
            <p:nvPr/>
          </p:nvSpPr>
          <p:spPr>
            <a:xfrm>
              <a:off x="2158620" y="162142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58"/>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58"/>
            <p:cNvSpPr/>
            <p:nvPr/>
          </p:nvSpPr>
          <p:spPr>
            <a:xfrm>
              <a:off x="2153433" y="159584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58"/>
            <p:cNvSpPr/>
            <p:nvPr/>
          </p:nvSpPr>
          <p:spPr>
            <a:xfrm>
              <a:off x="2158756" y="1621753"/>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58"/>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58"/>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58"/>
            <p:cNvSpPr/>
            <p:nvPr/>
          </p:nvSpPr>
          <p:spPr>
            <a:xfrm>
              <a:off x="2121445" y="1657027"/>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58"/>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58"/>
            <p:cNvSpPr/>
            <p:nvPr/>
          </p:nvSpPr>
          <p:spPr>
            <a:xfrm>
              <a:off x="2121159" y="16570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58"/>
            <p:cNvSpPr/>
            <p:nvPr/>
          </p:nvSpPr>
          <p:spPr>
            <a:xfrm>
              <a:off x="2122069" y="165712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58"/>
            <p:cNvSpPr/>
            <p:nvPr/>
          </p:nvSpPr>
          <p:spPr>
            <a:xfrm>
              <a:off x="2123020" y="1657598"/>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58"/>
            <p:cNvSpPr/>
            <p:nvPr/>
          </p:nvSpPr>
          <p:spPr>
            <a:xfrm>
              <a:off x="2122680" y="1657408"/>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58"/>
            <p:cNvSpPr/>
            <p:nvPr/>
          </p:nvSpPr>
          <p:spPr>
            <a:xfrm>
              <a:off x="2122395" y="1657258"/>
              <a:ext cx="204" cy="109"/>
            </a:xfrm>
            <a:custGeom>
              <a:rect b="b" l="l" r="r" t="t"/>
              <a:pathLst>
                <a:path extrusionOk="0" h="8" w="15">
                  <a:moveTo>
                    <a:pt x="1" y="1"/>
                  </a:moveTo>
                  <a:lnTo>
                    <a:pt x="1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58"/>
            <p:cNvSpPr/>
            <p:nvPr/>
          </p:nvSpPr>
          <p:spPr>
            <a:xfrm>
              <a:off x="2121730" y="1657068"/>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58"/>
            <p:cNvSpPr/>
            <p:nvPr/>
          </p:nvSpPr>
          <p:spPr>
            <a:xfrm>
              <a:off x="2123305" y="1657788"/>
              <a:ext cx="434" cy="299"/>
            </a:xfrm>
            <a:custGeom>
              <a:rect b="b" l="l" r="r" t="t"/>
              <a:pathLst>
                <a:path extrusionOk="0" h="22" w="32">
                  <a:moveTo>
                    <a:pt x="0" y="0"/>
                  </a:moveTo>
                  <a:lnTo>
                    <a:pt x="3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58"/>
            <p:cNvSpPr/>
            <p:nvPr/>
          </p:nvSpPr>
          <p:spPr>
            <a:xfrm>
              <a:off x="2146454" y="1643436"/>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58"/>
            <p:cNvSpPr/>
            <p:nvPr/>
          </p:nvSpPr>
          <p:spPr>
            <a:xfrm>
              <a:off x="2146780" y="1643667"/>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58"/>
            <p:cNvSpPr/>
            <p:nvPr/>
          </p:nvSpPr>
          <p:spPr>
            <a:xfrm>
              <a:off x="2150867" y="16467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58"/>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58"/>
            <p:cNvSpPr/>
            <p:nvPr/>
          </p:nvSpPr>
          <p:spPr>
            <a:xfrm>
              <a:off x="2150731" y="164657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58"/>
            <p:cNvSpPr/>
            <p:nvPr/>
          </p:nvSpPr>
          <p:spPr>
            <a:xfrm>
              <a:off x="2157859" y="1623993"/>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58"/>
            <p:cNvSpPr/>
            <p:nvPr/>
          </p:nvSpPr>
          <p:spPr>
            <a:xfrm>
              <a:off x="2158090" y="162403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58"/>
            <p:cNvSpPr/>
            <p:nvPr/>
          </p:nvSpPr>
          <p:spPr>
            <a:xfrm>
              <a:off x="2147310" y="164404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58"/>
            <p:cNvSpPr/>
            <p:nvPr/>
          </p:nvSpPr>
          <p:spPr>
            <a:xfrm>
              <a:off x="2147785" y="16443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58"/>
            <p:cNvSpPr/>
            <p:nvPr/>
          </p:nvSpPr>
          <p:spPr>
            <a:xfrm>
              <a:off x="2145409" y="1642717"/>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58"/>
            <p:cNvSpPr/>
            <p:nvPr/>
          </p:nvSpPr>
          <p:spPr>
            <a:xfrm>
              <a:off x="2145069" y="1642486"/>
              <a:ext cx="299" cy="204"/>
            </a:xfrm>
            <a:custGeom>
              <a:rect b="b" l="l" r="r" t="t"/>
              <a:pathLst>
                <a:path extrusionOk="0" h="15" w="22">
                  <a:moveTo>
                    <a:pt x="22"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58"/>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58"/>
            <p:cNvSpPr/>
            <p:nvPr/>
          </p:nvSpPr>
          <p:spPr>
            <a:xfrm>
              <a:off x="2150921" y="1646763"/>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58"/>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58"/>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58"/>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58"/>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58"/>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58"/>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58"/>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58"/>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58"/>
            <p:cNvSpPr/>
            <p:nvPr/>
          </p:nvSpPr>
          <p:spPr>
            <a:xfrm>
              <a:off x="2095593" y="1634068"/>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58"/>
            <p:cNvSpPr/>
            <p:nvPr/>
          </p:nvSpPr>
          <p:spPr>
            <a:xfrm>
              <a:off x="2095308" y="1633688"/>
              <a:ext cx="244" cy="299"/>
            </a:xfrm>
            <a:custGeom>
              <a:rect b="b" l="l" r="r" t="t"/>
              <a:pathLst>
                <a:path extrusionOk="0" h="22" w="18">
                  <a:moveTo>
                    <a:pt x="0"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58"/>
            <p:cNvSpPr/>
            <p:nvPr/>
          </p:nvSpPr>
          <p:spPr>
            <a:xfrm>
              <a:off x="2095159" y="1633443"/>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58"/>
            <p:cNvSpPr/>
            <p:nvPr/>
          </p:nvSpPr>
          <p:spPr>
            <a:xfrm>
              <a:off x="2097345" y="1638969"/>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58"/>
            <p:cNvSpPr/>
            <p:nvPr/>
          </p:nvSpPr>
          <p:spPr>
            <a:xfrm>
              <a:off x="2096163" y="1635059"/>
              <a:ext cx="109" cy="163"/>
            </a:xfrm>
            <a:custGeom>
              <a:rect b="b" l="l" r="r" t="t"/>
              <a:pathLst>
                <a:path extrusionOk="0" h="12" w="8">
                  <a:moveTo>
                    <a:pt x="0" y="1"/>
                  </a:moveTo>
                  <a:lnTo>
                    <a:pt x="7"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58"/>
            <p:cNvSpPr/>
            <p:nvPr/>
          </p:nvSpPr>
          <p:spPr>
            <a:xfrm>
              <a:off x="2096014" y="163477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58"/>
            <p:cNvSpPr/>
            <p:nvPr/>
          </p:nvSpPr>
          <p:spPr>
            <a:xfrm>
              <a:off x="2097249" y="1638345"/>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58"/>
            <p:cNvSpPr/>
            <p:nvPr/>
          </p:nvSpPr>
          <p:spPr>
            <a:xfrm>
              <a:off x="2097059" y="1637299"/>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58"/>
            <p:cNvSpPr/>
            <p:nvPr/>
          </p:nvSpPr>
          <p:spPr>
            <a:xfrm>
              <a:off x="2096774" y="1636444"/>
              <a:ext cx="68" cy="149"/>
            </a:xfrm>
            <a:custGeom>
              <a:rect b="b" l="l" r="r" t="t"/>
              <a:pathLst>
                <a:path extrusionOk="0" h="11" w="5">
                  <a:moveTo>
                    <a:pt x="1"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58"/>
            <p:cNvSpPr/>
            <p:nvPr/>
          </p:nvSpPr>
          <p:spPr>
            <a:xfrm>
              <a:off x="2096639" y="1636009"/>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58"/>
            <p:cNvSpPr/>
            <p:nvPr/>
          </p:nvSpPr>
          <p:spPr>
            <a:xfrm>
              <a:off x="2097154" y="1637775"/>
              <a:ext cx="68" cy="204"/>
            </a:xfrm>
            <a:custGeom>
              <a:rect b="b" l="l" r="r" t="t"/>
              <a:pathLst>
                <a:path extrusionOk="0" h="15" w="5">
                  <a:moveTo>
                    <a:pt x="1"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58"/>
            <p:cNvSpPr/>
            <p:nvPr/>
          </p:nvSpPr>
          <p:spPr>
            <a:xfrm>
              <a:off x="2096924" y="1636824"/>
              <a:ext cx="54" cy="204"/>
            </a:xfrm>
            <a:custGeom>
              <a:rect b="b" l="l" r="r" t="t"/>
              <a:pathLst>
                <a:path extrusionOk="0" h="15" w="4">
                  <a:moveTo>
                    <a:pt x="0" y="0"/>
                  </a:moveTo>
                  <a:lnTo>
                    <a:pt x="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58"/>
            <p:cNvSpPr/>
            <p:nvPr/>
          </p:nvSpPr>
          <p:spPr>
            <a:xfrm>
              <a:off x="2096353" y="1635344"/>
              <a:ext cx="54" cy="163"/>
            </a:xfrm>
            <a:custGeom>
              <a:rect b="b" l="l" r="r" t="t"/>
              <a:pathLst>
                <a:path extrusionOk="0" h="12" w="4">
                  <a:moveTo>
                    <a:pt x="0"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58"/>
            <p:cNvSpPr/>
            <p:nvPr/>
          </p:nvSpPr>
          <p:spPr>
            <a:xfrm>
              <a:off x="2096489" y="1635724"/>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58"/>
            <p:cNvSpPr/>
            <p:nvPr/>
          </p:nvSpPr>
          <p:spPr>
            <a:xfrm>
              <a:off x="2095878" y="1634543"/>
              <a:ext cx="54" cy="109"/>
            </a:xfrm>
            <a:custGeom>
              <a:rect b="b" l="l" r="r" t="t"/>
              <a:pathLst>
                <a:path extrusionOk="0" h="8" w="4">
                  <a:moveTo>
                    <a:pt x="0"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58"/>
            <p:cNvSpPr/>
            <p:nvPr/>
          </p:nvSpPr>
          <p:spPr>
            <a:xfrm>
              <a:off x="2095729" y="1634299"/>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58"/>
            <p:cNvSpPr/>
            <p:nvPr/>
          </p:nvSpPr>
          <p:spPr>
            <a:xfrm>
              <a:off x="2095254" y="1632968"/>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58"/>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58"/>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58"/>
            <p:cNvSpPr/>
            <p:nvPr/>
          </p:nvSpPr>
          <p:spPr>
            <a:xfrm>
              <a:off x="2095064" y="163330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58"/>
            <p:cNvSpPr/>
            <p:nvPr/>
          </p:nvSpPr>
          <p:spPr>
            <a:xfrm>
              <a:off x="2109944" y="165649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58"/>
            <p:cNvSpPr/>
            <p:nvPr/>
          </p:nvSpPr>
          <p:spPr>
            <a:xfrm>
              <a:off x="2110555" y="1656362"/>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58"/>
            <p:cNvSpPr/>
            <p:nvPr/>
          </p:nvSpPr>
          <p:spPr>
            <a:xfrm>
              <a:off x="2118118" y="1656647"/>
              <a:ext cx="869" cy="394"/>
            </a:xfrm>
            <a:custGeom>
              <a:rect b="b" l="l" r="r" t="t"/>
              <a:pathLst>
                <a:path extrusionOk="0" h="29" w="64">
                  <a:moveTo>
                    <a:pt x="1" y="0"/>
                  </a:moveTo>
                  <a:lnTo>
                    <a:pt x="6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58"/>
            <p:cNvSpPr/>
            <p:nvPr/>
          </p:nvSpPr>
          <p:spPr>
            <a:xfrm>
              <a:off x="2109374" y="1656552"/>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58"/>
            <p:cNvSpPr/>
            <p:nvPr/>
          </p:nvSpPr>
          <p:spPr>
            <a:xfrm>
              <a:off x="2110325" y="1656403"/>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58"/>
            <p:cNvSpPr/>
            <p:nvPr/>
          </p:nvSpPr>
          <p:spPr>
            <a:xfrm>
              <a:off x="2117222" y="1656308"/>
              <a:ext cx="774" cy="299"/>
            </a:xfrm>
            <a:custGeom>
              <a:rect b="b" l="l" r="r" t="t"/>
              <a:pathLst>
                <a:path extrusionOk="0" h="22" w="57">
                  <a:moveTo>
                    <a:pt x="0" y="1"/>
                  </a:moveTo>
                  <a:lnTo>
                    <a:pt x="56"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58"/>
            <p:cNvSpPr/>
            <p:nvPr/>
          </p:nvSpPr>
          <p:spPr>
            <a:xfrm>
              <a:off x="2110650" y="165630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58"/>
            <p:cNvSpPr/>
            <p:nvPr/>
          </p:nvSpPr>
          <p:spPr>
            <a:xfrm>
              <a:off x="2110135" y="1656457"/>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58"/>
            <p:cNvSpPr/>
            <p:nvPr/>
          </p:nvSpPr>
          <p:spPr>
            <a:xfrm>
              <a:off x="2119069" y="1657123"/>
              <a:ext cx="964" cy="434"/>
            </a:xfrm>
            <a:custGeom>
              <a:rect b="b" l="l" r="r" t="t"/>
              <a:pathLst>
                <a:path extrusionOk="0" h="32" w="71">
                  <a:moveTo>
                    <a:pt x="1" y="0"/>
                  </a:moveTo>
                  <a:lnTo>
                    <a:pt x="7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58"/>
            <p:cNvSpPr/>
            <p:nvPr/>
          </p:nvSpPr>
          <p:spPr>
            <a:xfrm>
              <a:off x="2108994" y="1656593"/>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58"/>
            <p:cNvSpPr/>
            <p:nvPr/>
          </p:nvSpPr>
          <p:spPr>
            <a:xfrm>
              <a:off x="2109659" y="1656498"/>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58"/>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58"/>
            <p:cNvSpPr/>
            <p:nvPr/>
          </p:nvSpPr>
          <p:spPr>
            <a:xfrm>
              <a:off x="2106428" y="1656552"/>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58"/>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58"/>
            <p:cNvSpPr/>
            <p:nvPr/>
          </p:nvSpPr>
          <p:spPr>
            <a:xfrm>
              <a:off x="2110460" y="1656403"/>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58"/>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58"/>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58"/>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58"/>
            <p:cNvSpPr/>
            <p:nvPr/>
          </p:nvSpPr>
          <p:spPr>
            <a:xfrm>
              <a:off x="2303017" y="1816074"/>
              <a:ext cx="394" cy="1059"/>
            </a:xfrm>
            <a:custGeom>
              <a:rect b="b" l="l" r="r" t="t"/>
              <a:pathLst>
                <a:path extrusionOk="0" h="78" w="29">
                  <a:moveTo>
                    <a:pt x="29" y="0"/>
                  </a:moveTo>
                  <a:lnTo>
                    <a:pt x="1" y="7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58"/>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58"/>
            <p:cNvSpPr/>
            <p:nvPr/>
          </p:nvSpPr>
          <p:spPr>
            <a:xfrm>
              <a:off x="2312765" y="1818355"/>
              <a:ext cx="434" cy="204"/>
            </a:xfrm>
            <a:custGeom>
              <a:rect b="b" l="l" r="r" t="t"/>
              <a:pathLst>
                <a:path extrusionOk="0" h="15" w="32">
                  <a:moveTo>
                    <a:pt x="32"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58"/>
            <p:cNvSpPr/>
            <p:nvPr/>
          </p:nvSpPr>
          <p:spPr>
            <a:xfrm>
              <a:off x="2311530" y="1818776"/>
              <a:ext cx="434" cy="109"/>
            </a:xfrm>
            <a:custGeom>
              <a:rect b="b" l="l" r="r" t="t"/>
              <a:pathLst>
                <a:path extrusionOk="0" h="8" w="32">
                  <a:moveTo>
                    <a:pt x="3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58"/>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58"/>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58"/>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58"/>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58"/>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58"/>
            <p:cNvSpPr/>
            <p:nvPr/>
          </p:nvSpPr>
          <p:spPr>
            <a:xfrm>
              <a:off x="2312141" y="1818586"/>
              <a:ext cx="448" cy="163"/>
            </a:xfrm>
            <a:custGeom>
              <a:rect b="b" l="l" r="r" t="t"/>
              <a:pathLst>
                <a:path extrusionOk="0" h="12" w="33">
                  <a:moveTo>
                    <a:pt x="3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58"/>
            <p:cNvSpPr/>
            <p:nvPr/>
          </p:nvSpPr>
          <p:spPr>
            <a:xfrm>
              <a:off x="2305447" y="1817120"/>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58"/>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58"/>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58"/>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58"/>
            <p:cNvSpPr/>
            <p:nvPr/>
          </p:nvSpPr>
          <p:spPr>
            <a:xfrm>
              <a:off x="2453550" y="1892787"/>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58"/>
            <p:cNvSpPr/>
            <p:nvPr/>
          </p:nvSpPr>
          <p:spPr>
            <a:xfrm>
              <a:off x="2455791" y="1870737"/>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58"/>
            <p:cNvSpPr/>
            <p:nvPr/>
          </p:nvSpPr>
          <p:spPr>
            <a:xfrm>
              <a:off x="2453414" y="189288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58"/>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58"/>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58"/>
            <p:cNvSpPr/>
            <p:nvPr/>
          </p:nvSpPr>
          <p:spPr>
            <a:xfrm>
              <a:off x="2425553" y="1855571"/>
              <a:ext cx="353" cy="14"/>
            </a:xfrm>
            <a:custGeom>
              <a:rect b="b" l="l" r="r" t="t"/>
              <a:pathLst>
                <a:path extrusionOk="0" h="1" w="26">
                  <a:moveTo>
                    <a:pt x="2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58"/>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58"/>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58"/>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58"/>
            <p:cNvSpPr/>
            <p:nvPr/>
          </p:nvSpPr>
          <p:spPr>
            <a:xfrm>
              <a:off x="2425988" y="18556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58"/>
            <p:cNvSpPr/>
            <p:nvPr/>
          </p:nvSpPr>
          <p:spPr>
            <a:xfrm>
              <a:off x="2424508" y="1855286"/>
              <a:ext cx="353" cy="109"/>
            </a:xfrm>
            <a:custGeom>
              <a:rect b="b" l="l" r="r" t="t"/>
              <a:pathLst>
                <a:path extrusionOk="0" h="8" w="26">
                  <a:moveTo>
                    <a:pt x="2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58"/>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58"/>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58"/>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58"/>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58"/>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58"/>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58"/>
            <p:cNvSpPr/>
            <p:nvPr/>
          </p:nvSpPr>
          <p:spPr>
            <a:xfrm>
              <a:off x="2435682" y="1868117"/>
              <a:ext cx="258" cy="163"/>
            </a:xfrm>
            <a:custGeom>
              <a:rect b="b" l="l" r="r" t="t"/>
              <a:pathLst>
                <a:path extrusionOk="0" h="12" w="19">
                  <a:moveTo>
                    <a:pt x="18"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58"/>
            <p:cNvSpPr/>
            <p:nvPr/>
          </p:nvSpPr>
          <p:spPr>
            <a:xfrm>
              <a:off x="2432695" y="1865035"/>
              <a:ext cx="204" cy="299"/>
            </a:xfrm>
            <a:custGeom>
              <a:rect b="b" l="l" r="r" t="t"/>
              <a:pathLst>
                <a:path extrusionOk="0" h="22" w="15">
                  <a:moveTo>
                    <a:pt x="14"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58"/>
            <p:cNvSpPr/>
            <p:nvPr/>
          </p:nvSpPr>
          <p:spPr>
            <a:xfrm>
              <a:off x="2435397" y="1867886"/>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58"/>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58"/>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58"/>
            <p:cNvSpPr/>
            <p:nvPr/>
          </p:nvSpPr>
          <p:spPr>
            <a:xfrm>
              <a:off x="2432315" y="1864505"/>
              <a:ext cx="244" cy="353"/>
            </a:xfrm>
            <a:custGeom>
              <a:rect b="b" l="l" r="r" t="t"/>
              <a:pathLst>
                <a:path extrusionOk="0" h="26" w="18">
                  <a:moveTo>
                    <a:pt x="1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58"/>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58"/>
            <p:cNvSpPr/>
            <p:nvPr/>
          </p:nvSpPr>
          <p:spPr>
            <a:xfrm>
              <a:off x="2435071" y="1867601"/>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58"/>
            <p:cNvSpPr/>
            <p:nvPr/>
          </p:nvSpPr>
          <p:spPr>
            <a:xfrm>
              <a:off x="2433021" y="1865551"/>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58"/>
            <p:cNvSpPr/>
            <p:nvPr/>
          </p:nvSpPr>
          <p:spPr>
            <a:xfrm>
              <a:off x="2434732" y="1867316"/>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58"/>
            <p:cNvSpPr/>
            <p:nvPr/>
          </p:nvSpPr>
          <p:spPr>
            <a:xfrm>
              <a:off x="2433456" y="1865985"/>
              <a:ext cx="299" cy="339"/>
            </a:xfrm>
            <a:custGeom>
              <a:rect b="b" l="l" r="r" t="t"/>
              <a:pathLst>
                <a:path extrusionOk="0" h="25" w="22">
                  <a:moveTo>
                    <a:pt x="21"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58"/>
            <p:cNvSpPr/>
            <p:nvPr/>
          </p:nvSpPr>
          <p:spPr>
            <a:xfrm>
              <a:off x="2434352" y="1866936"/>
              <a:ext cx="258" cy="244"/>
            </a:xfrm>
            <a:custGeom>
              <a:rect b="b" l="l" r="r" t="t"/>
              <a:pathLst>
                <a:path extrusionOk="0" h="18" w="19">
                  <a:moveTo>
                    <a:pt x="18"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58"/>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58"/>
            <p:cNvSpPr/>
            <p:nvPr/>
          </p:nvSpPr>
          <p:spPr>
            <a:xfrm>
              <a:off x="2433836" y="1866460"/>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58"/>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58"/>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58"/>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58"/>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58"/>
            <p:cNvSpPr/>
            <p:nvPr/>
          </p:nvSpPr>
          <p:spPr>
            <a:xfrm>
              <a:off x="2791942"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58"/>
            <p:cNvSpPr/>
            <p:nvPr/>
          </p:nvSpPr>
          <p:spPr>
            <a:xfrm>
              <a:off x="2790367" y="2002059"/>
              <a:ext cx="299" cy="68"/>
            </a:xfrm>
            <a:custGeom>
              <a:rect b="b" l="l" r="r" t="t"/>
              <a:pathLst>
                <a:path extrusionOk="0" h="5" w="22">
                  <a:moveTo>
                    <a:pt x="1" y="1"/>
                  </a:moveTo>
                  <a:lnTo>
                    <a:pt x="2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58"/>
            <p:cNvSpPr/>
            <p:nvPr/>
          </p:nvSpPr>
          <p:spPr>
            <a:xfrm>
              <a:off x="2792458" y="2002154"/>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58"/>
            <p:cNvSpPr/>
            <p:nvPr/>
          </p:nvSpPr>
          <p:spPr>
            <a:xfrm>
              <a:off x="2790843" y="2002113"/>
              <a:ext cx="394" cy="14"/>
            </a:xfrm>
            <a:custGeom>
              <a:rect b="b" l="l" r="r" t="t"/>
              <a:pathLst>
                <a:path extrusionOk="0" h="1" w="29">
                  <a:moveTo>
                    <a:pt x="1" y="0"/>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58"/>
            <p:cNvSpPr/>
            <p:nvPr/>
          </p:nvSpPr>
          <p:spPr>
            <a:xfrm>
              <a:off x="2793463" y="2002059"/>
              <a:ext cx="353" cy="14"/>
            </a:xfrm>
            <a:custGeom>
              <a:rect b="b" l="l" r="r" t="t"/>
              <a:pathLst>
                <a:path extrusionOk="0" h="1" w="26">
                  <a:moveTo>
                    <a:pt x="1"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58"/>
            <p:cNvSpPr/>
            <p:nvPr/>
          </p:nvSpPr>
          <p:spPr>
            <a:xfrm>
              <a:off x="2792947" y="2002113"/>
              <a:ext cx="380" cy="14"/>
            </a:xfrm>
            <a:custGeom>
              <a:rect b="b" l="l" r="r" t="t"/>
              <a:pathLst>
                <a:path extrusionOk="0" h="1" w="28">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58"/>
            <p:cNvSpPr/>
            <p:nvPr/>
          </p:nvSpPr>
          <p:spPr>
            <a:xfrm>
              <a:off x="2793938" y="2002018"/>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58"/>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58"/>
            <p:cNvSpPr/>
            <p:nvPr/>
          </p:nvSpPr>
          <p:spPr>
            <a:xfrm>
              <a:off x="2783524" y="1996546"/>
              <a:ext cx="394" cy="68"/>
            </a:xfrm>
            <a:custGeom>
              <a:rect b="b" l="l" r="r" t="t"/>
              <a:pathLst>
                <a:path extrusionOk="0" h="5" w="29">
                  <a:moveTo>
                    <a:pt x="1" y="1"/>
                  </a:moveTo>
                  <a:lnTo>
                    <a:pt x="29"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58"/>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58"/>
            <p:cNvSpPr/>
            <p:nvPr/>
          </p:nvSpPr>
          <p:spPr>
            <a:xfrm>
              <a:off x="2789471" y="2001869"/>
              <a:ext cx="299" cy="109"/>
            </a:xfrm>
            <a:custGeom>
              <a:rect b="b" l="l" r="r" t="t"/>
              <a:pathLst>
                <a:path extrusionOk="0" h="8" w="22">
                  <a:moveTo>
                    <a:pt x="0" y="1"/>
                  </a:moveTo>
                  <a:lnTo>
                    <a:pt x="2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58"/>
            <p:cNvSpPr/>
            <p:nvPr/>
          </p:nvSpPr>
          <p:spPr>
            <a:xfrm>
              <a:off x="2789091" y="2001733"/>
              <a:ext cx="244" cy="109"/>
            </a:xfrm>
            <a:custGeom>
              <a:rect b="b" l="l" r="r" t="t"/>
              <a:pathLst>
                <a:path extrusionOk="0" h="8" w="18">
                  <a:moveTo>
                    <a:pt x="0"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58"/>
            <p:cNvSpPr/>
            <p:nvPr/>
          </p:nvSpPr>
          <p:spPr>
            <a:xfrm>
              <a:off x="2789892" y="2001964"/>
              <a:ext cx="299" cy="109"/>
            </a:xfrm>
            <a:custGeom>
              <a:rect b="b" l="l" r="r" t="t"/>
              <a:pathLst>
                <a:path extrusionOk="0" h="8" w="22">
                  <a:moveTo>
                    <a:pt x="1" y="1"/>
                  </a:moveTo>
                  <a:lnTo>
                    <a:pt x="2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58"/>
            <p:cNvSpPr/>
            <p:nvPr/>
          </p:nvSpPr>
          <p:spPr>
            <a:xfrm>
              <a:off x="2794943" y="200186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58"/>
            <p:cNvSpPr/>
            <p:nvPr/>
          </p:nvSpPr>
          <p:spPr>
            <a:xfrm>
              <a:off x="2796083" y="200025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58"/>
            <p:cNvSpPr/>
            <p:nvPr/>
          </p:nvSpPr>
          <p:spPr>
            <a:xfrm>
              <a:off x="2791847" y="200215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58"/>
            <p:cNvSpPr/>
            <p:nvPr/>
          </p:nvSpPr>
          <p:spPr>
            <a:xfrm>
              <a:off x="2794563" y="2001923"/>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58"/>
            <p:cNvSpPr/>
            <p:nvPr/>
          </p:nvSpPr>
          <p:spPr>
            <a:xfrm>
              <a:off x="2794794" y="200192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58"/>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58"/>
            <p:cNvSpPr/>
            <p:nvPr/>
          </p:nvSpPr>
          <p:spPr>
            <a:xfrm>
              <a:off x="2796749" y="199916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58"/>
            <p:cNvSpPr/>
            <p:nvPr/>
          </p:nvSpPr>
          <p:spPr>
            <a:xfrm>
              <a:off x="2796559" y="1999208"/>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58"/>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58"/>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58"/>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58"/>
            <p:cNvSpPr/>
            <p:nvPr/>
          </p:nvSpPr>
          <p:spPr>
            <a:xfrm>
              <a:off x="2794223" y="2001964"/>
              <a:ext cx="299" cy="68"/>
            </a:xfrm>
            <a:custGeom>
              <a:rect b="b" l="l" r="r" t="t"/>
              <a:pathLst>
                <a:path extrusionOk="0" h="5" w="22">
                  <a:moveTo>
                    <a:pt x="1" y="4"/>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58"/>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58"/>
            <p:cNvSpPr/>
            <p:nvPr/>
          </p:nvSpPr>
          <p:spPr>
            <a:xfrm>
              <a:off x="2888668" y="2013192"/>
              <a:ext cx="204" cy="244"/>
            </a:xfrm>
            <a:custGeom>
              <a:rect b="b" l="l" r="r" t="t"/>
              <a:pathLst>
                <a:path extrusionOk="0" h="18" w="15">
                  <a:moveTo>
                    <a:pt x="15"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58"/>
            <p:cNvSpPr/>
            <p:nvPr/>
          </p:nvSpPr>
          <p:spPr>
            <a:xfrm>
              <a:off x="2888913" y="2013478"/>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58"/>
            <p:cNvSpPr/>
            <p:nvPr/>
          </p:nvSpPr>
          <p:spPr>
            <a:xfrm>
              <a:off x="2888438" y="2012907"/>
              <a:ext cx="149" cy="204"/>
            </a:xfrm>
            <a:custGeom>
              <a:rect b="b" l="l" r="r" t="t"/>
              <a:pathLst>
                <a:path extrusionOk="0" h="15" w="11">
                  <a:moveTo>
                    <a:pt x="11"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58"/>
            <p:cNvSpPr/>
            <p:nvPr/>
          </p:nvSpPr>
          <p:spPr>
            <a:xfrm>
              <a:off x="2889049" y="2013708"/>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58"/>
            <p:cNvSpPr/>
            <p:nvPr/>
          </p:nvSpPr>
          <p:spPr>
            <a:xfrm>
              <a:off x="2887582" y="20115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58"/>
            <p:cNvSpPr/>
            <p:nvPr/>
          </p:nvSpPr>
          <p:spPr>
            <a:xfrm>
              <a:off x="2888247" y="2012568"/>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58"/>
            <p:cNvSpPr/>
            <p:nvPr/>
          </p:nvSpPr>
          <p:spPr>
            <a:xfrm>
              <a:off x="2889239" y="2013898"/>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58"/>
            <p:cNvSpPr/>
            <p:nvPr/>
          </p:nvSpPr>
          <p:spPr>
            <a:xfrm>
              <a:off x="2887908" y="2012093"/>
              <a:ext cx="204" cy="353"/>
            </a:xfrm>
            <a:custGeom>
              <a:rect b="b" l="l" r="r" t="t"/>
              <a:pathLst>
                <a:path extrusionOk="0" h="26" w="15">
                  <a:moveTo>
                    <a:pt x="15"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58"/>
            <p:cNvSpPr/>
            <p:nvPr/>
          </p:nvSpPr>
          <p:spPr>
            <a:xfrm>
              <a:off x="2889334" y="2014048"/>
              <a:ext cx="163" cy="109"/>
            </a:xfrm>
            <a:custGeom>
              <a:rect b="b" l="l" r="r" t="t"/>
              <a:pathLst>
                <a:path extrusionOk="0" h="8" w="12">
                  <a:moveTo>
                    <a:pt x="1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58"/>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58"/>
            <p:cNvSpPr/>
            <p:nvPr/>
          </p:nvSpPr>
          <p:spPr>
            <a:xfrm>
              <a:off x="2889483" y="2014143"/>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58"/>
            <p:cNvSpPr/>
            <p:nvPr/>
          </p:nvSpPr>
          <p:spPr>
            <a:xfrm>
              <a:off x="2889578" y="2014238"/>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58"/>
            <p:cNvSpPr/>
            <p:nvPr/>
          </p:nvSpPr>
          <p:spPr>
            <a:xfrm>
              <a:off x="2889619" y="2014279"/>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58"/>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58"/>
            <p:cNvSpPr/>
            <p:nvPr/>
          </p:nvSpPr>
          <p:spPr>
            <a:xfrm>
              <a:off x="2893950" y="2010952"/>
              <a:ext cx="54" cy="299"/>
            </a:xfrm>
            <a:custGeom>
              <a:rect b="b" l="l" r="r" t="t"/>
              <a:pathLst>
                <a:path extrusionOk="0" h="22" w="4">
                  <a:moveTo>
                    <a:pt x="0" y="1"/>
                  </a:moveTo>
                  <a:lnTo>
                    <a:pt x="4"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58"/>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58"/>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58"/>
            <p:cNvSpPr/>
            <p:nvPr/>
          </p:nvSpPr>
          <p:spPr>
            <a:xfrm>
              <a:off x="2889714" y="201433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58"/>
            <p:cNvSpPr/>
            <p:nvPr/>
          </p:nvSpPr>
          <p:spPr>
            <a:xfrm>
              <a:off x="2893855" y="2010477"/>
              <a:ext cx="54" cy="353"/>
            </a:xfrm>
            <a:custGeom>
              <a:rect b="b" l="l" r="r" t="t"/>
              <a:pathLst>
                <a:path extrusionOk="0" h="26" w="4">
                  <a:moveTo>
                    <a:pt x="0" y="1"/>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58"/>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58"/>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58"/>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58"/>
            <p:cNvSpPr/>
            <p:nvPr/>
          </p:nvSpPr>
          <p:spPr>
            <a:xfrm>
              <a:off x="2333674" y="1784181"/>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58"/>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58"/>
            <p:cNvSpPr/>
            <p:nvPr/>
          </p:nvSpPr>
          <p:spPr>
            <a:xfrm>
              <a:off x="2334530" y="1788403"/>
              <a:ext cx="204" cy="828"/>
            </a:xfrm>
            <a:custGeom>
              <a:rect b="b" l="l" r="r" t="t"/>
              <a:pathLst>
                <a:path extrusionOk="0" h="61" w="15">
                  <a:moveTo>
                    <a:pt x="1" y="1"/>
                  </a:moveTo>
                  <a:lnTo>
                    <a:pt x="15"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58"/>
            <p:cNvSpPr/>
            <p:nvPr/>
          </p:nvSpPr>
          <p:spPr>
            <a:xfrm>
              <a:off x="2334340" y="1787697"/>
              <a:ext cx="204" cy="720"/>
            </a:xfrm>
            <a:custGeom>
              <a:rect b="b" l="l" r="r" t="t"/>
              <a:pathLst>
                <a:path extrusionOk="0" h="53" w="15">
                  <a:moveTo>
                    <a:pt x="1" y="0"/>
                  </a:moveTo>
                  <a:lnTo>
                    <a:pt x="15"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58"/>
            <p:cNvSpPr/>
            <p:nvPr/>
          </p:nvSpPr>
          <p:spPr>
            <a:xfrm>
              <a:off x="2333770" y="17850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58"/>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58"/>
            <p:cNvSpPr/>
            <p:nvPr/>
          </p:nvSpPr>
          <p:spPr>
            <a:xfrm>
              <a:off x="2333865" y="1785742"/>
              <a:ext cx="14" cy="109"/>
            </a:xfrm>
            <a:custGeom>
              <a:rect b="b" l="l" r="r" t="t"/>
              <a:pathLst>
                <a:path extrusionOk="0" h="8" w="1">
                  <a:moveTo>
                    <a:pt x="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58"/>
            <p:cNvSpPr/>
            <p:nvPr/>
          </p:nvSpPr>
          <p:spPr>
            <a:xfrm>
              <a:off x="2334055" y="1786462"/>
              <a:ext cx="14" cy="109"/>
            </a:xfrm>
            <a:custGeom>
              <a:rect b="b" l="l" r="r" t="t"/>
              <a:pathLst>
                <a:path extrusionOk="0" h="8" w="1">
                  <a:moveTo>
                    <a:pt x="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58"/>
            <p:cNvSpPr/>
            <p:nvPr/>
          </p:nvSpPr>
          <p:spPr>
            <a:xfrm>
              <a:off x="2333674" y="178418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58"/>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58"/>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58"/>
            <p:cNvSpPr/>
            <p:nvPr/>
          </p:nvSpPr>
          <p:spPr>
            <a:xfrm>
              <a:off x="2337666" y="1793631"/>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58"/>
            <p:cNvSpPr/>
            <p:nvPr/>
          </p:nvSpPr>
          <p:spPr>
            <a:xfrm>
              <a:off x="2338046" y="1793590"/>
              <a:ext cx="679" cy="14"/>
            </a:xfrm>
            <a:custGeom>
              <a:rect b="b" l="l" r="r" t="t"/>
              <a:pathLst>
                <a:path extrusionOk="0" h="1" w="50">
                  <a:moveTo>
                    <a:pt x="1" y="0"/>
                  </a:moveTo>
                  <a:lnTo>
                    <a:pt x="5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58"/>
            <p:cNvSpPr/>
            <p:nvPr/>
          </p:nvSpPr>
          <p:spPr>
            <a:xfrm>
              <a:off x="2342663" y="1794255"/>
              <a:ext cx="353" cy="204"/>
            </a:xfrm>
            <a:custGeom>
              <a:rect b="b" l="l" r="r" t="t"/>
              <a:pathLst>
                <a:path extrusionOk="0" h="15" w="26">
                  <a:moveTo>
                    <a:pt x="1" y="0"/>
                  </a:moveTo>
                  <a:lnTo>
                    <a:pt x="25"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58"/>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58"/>
            <p:cNvSpPr/>
            <p:nvPr/>
          </p:nvSpPr>
          <p:spPr>
            <a:xfrm>
              <a:off x="2343192" y="1794540"/>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58"/>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58"/>
            <p:cNvSpPr/>
            <p:nvPr/>
          </p:nvSpPr>
          <p:spPr>
            <a:xfrm>
              <a:off x="238230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58"/>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58"/>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58"/>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58"/>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58"/>
            <p:cNvSpPr/>
            <p:nvPr/>
          </p:nvSpPr>
          <p:spPr>
            <a:xfrm>
              <a:off x="2397991" y="1811743"/>
              <a:ext cx="204" cy="14"/>
            </a:xfrm>
            <a:custGeom>
              <a:rect b="b" l="l" r="r" t="t"/>
              <a:pathLst>
                <a:path extrusionOk="0" h="1" w="15">
                  <a:moveTo>
                    <a:pt x="0"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58"/>
            <p:cNvSpPr/>
            <p:nvPr/>
          </p:nvSpPr>
          <p:spPr>
            <a:xfrm>
              <a:off x="2393185" y="1816685"/>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58"/>
            <p:cNvSpPr/>
            <p:nvPr/>
          </p:nvSpPr>
          <p:spPr>
            <a:xfrm>
              <a:off x="2399702" y="1812598"/>
              <a:ext cx="204" cy="204"/>
            </a:xfrm>
            <a:custGeom>
              <a:rect b="b" l="l" r="r" t="t"/>
              <a:pathLst>
                <a:path extrusionOk="0" h="15" w="15">
                  <a:moveTo>
                    <a:pt x="1" y="1"/>
                  </a:moveTo>
                  <a:lnTo>
                    <a:pt x="15"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58"/>
            <p:cNvSpPr/>
            <p:nvPr/>
          </p:nvSpPr>
          <p:spPr>
            <a:xfrm>
              <a:off x="2399227" y="1812273"/>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58"/>
            <p:cNvSpPr/>
            <p:nvPr/>
          </p:nvSpPr>
          <p:spPr>
            <a:xfrm>
              <a:off x="2398426" y="1811838"/>
              <a:ext cx="149" cy="68"/>
            </a:xfrm>
            <a:custGeom>
              <a:rect b="b" l="l" r="r" t="t"/>
              <a:pathLst>
                <a:path extrusionOk="0" h="5" w="11">
                  <a:moveTo>
                    <a:pt x="0" y="1"/>
                  </a:move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58"/>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58"/>
            <p:cNvSpPr/>
            <p:nvPr/>
          </p:nvSpPr>
          <p:spPr>
            <a:xfrm>
              <a:off x="2393755" y="181540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58"/>
            <p:cNvSpPr/>
            <p:nvPr/>
          </p:nvSpPr>
          <p:spPr>
            <a:xfrm>
              <a:off x="2400747" y="1813549"/>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58"/>
            <p:cNvSpPr/>
            <p:nvPr/>
          </p:nvSpPr>
          <p:spPr>
            <a:xfrm>
              <a:off x="2393375" y="181616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58"/>
            <p:cNvSpPr/>
            <p:nvPr/>
          </p:nvSpPr>
          <p:spPr>
            <a:xfrm>
              <a:off x="2400177" y="1813033"/>
              <a:ext cx="299" cy="244"/>
            </a:xfrm>
            <a:custGeom>
              <a:rect b="b" l="l" r="r" t="t"/>
              <a:pathLst>
                <a:path extrusionOk="0" h="18" w="22">
                  <a:moveTo>
                    <a:pt x="1" y="0"/>
                  </a:moveTo>
                  <a:lnTo>
                    <a:pt x="2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58"/>
            <p:cNvSpPr/>
            <p:nvPr/>
          </p:nvSpPr>
          <p:spPr>
            <a:xfrm>
              <a:off x="2393565" y="1815735"/>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58"/>
            <p:cNvSpPr/>
            <p:nvPr/>
          </p:nvSpPr>
          <p:spPr>
            <a:xfrm>
              <a:off x="2398806" y="1812028"/>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58"/>
            <p:cNvSpPr/>
            <p:nvPr/>
          </p:nvSpPr>
          <p:spPr>
            <a:xfrm>
              <a:off x="2394420" y="181426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58"/>
            <p:cNvSpPr/>
            <p:nvPr/>
          </p:nvSpPr>
          <p:spPr>
            <a:xfrm>
              <a:off x="2394040" y="1814839"/>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58"/>
            <p:cNvSpPr/>
            <p:nvPr/>
          </p:nvSpPr>
          <p:spPr>
            <a:xfrm>
              <a:off x="2394135" y="181464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58"/>
            <p:cNvSpPr/>
            <p:nvPr/>
          </p:nvSpPr>
          <p:spPr>
            <a:xfrm>
              <a:off x="2394230" y="181449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58"/>
            <p:cNvSpPr/>
            <p:nvPr/>
          </p:nvSpPr>
          <p:spPr>
            <a:xfrm>
              <a:off x="2394380" y="181430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58"/>
            <p:cNvSpPr/>
            <p:nvPr/>
          </p:nvSpPr>
          <p:spPr>
            <a:xfrm>
              <a:off x="2394325" y="181440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58"/>
            <p:cNvSpPr/>
            <p:nvPr/>
          </p:nvSpPr>
          <p:spPr>
            <a:xfrm>
              <a:off x="2393904" y="1815070"/>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58"/>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58"/>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58"/>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58"/>
            <p:cNvSpPr/>
            <p:nvPr/>
          </p:nvSpPr>
          <p:spPr>
            <a:xfrm>
              <a:off x="2083563" y="1634394"/>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58"/>
            <p:cNvSpPr/>
            <p:nvPr/>
          </p:nvSpPr>
          <p:spPr>
            <a:xfrm>
              <a:off x="2066972" y="1624699"/>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58"/>
            <p:cNvSpPr/>
            <p:nvPr/>
          </p:nvSpPr>
          <p:spPr>
            <a:xfrm>
              <a:off x="2087840" y="1638630"/>
              <a:ext cx="244" cy="299"/>
            </a:xfrm>
            <a:custGeom>
              <a:rect b="b" l="l" r="r" t="t"/>
              <a:pathLst>
                <a:path extrusionOk="0" h="22" w="18">
                  <a:moveTo>
                    <a:pt x="1"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58"/>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58"/>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58"/>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58"/>
            <p:cNvSpPr/>
            <p:nvPr/>
          </p:nvSpPr>
          <p:spPr>
            <a:xfrm>
              <a:off x="2088411" y="1639295"/>
              <a:ext cx="204" cy="204"/>
            </a:xfrm>
            <a:custGeom>
              <a:rect b="b" l="l" r="r" t="t"/>
              <a:pathLst>
                <a:path extrusionOk="0" h="15" w="15">
                  <a:moveTo>
                    <a:pt x="15"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58"/>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58"/>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58"/>
            <p:cNvSpPr/>
            <p:nvPr/>
          </p:nvSpPr>
          <p:spPr>
            <a:xfrm>
              <a:off x="2088125" y="1638969"/>
              <a:ext cx="204" cy="244"/>
            </a:xfrm>
            <a:custGeom>
              <a:rect b="b" l="l" r="r" t="t"/>
              <a:pathLst>
                <a:path extrusionOk="0" h="18" w="15">
                  <a:moveTo>
                    <a:pt x="1" y="0"/>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58"/>
            <p:cNvSpPr/>
            <p:nvPr/>
          </p:nvSpPr>
          <p:spPr>
            <a:xfrm>
              <a:off x="2088696" y="1639580"/>
              <a:ext cx="258" cy="204"/>
            </a:xfrm>
            <a:custGeom>
              <a:rect b="b" l="l" r="r" t="t"/>
              <a:pathLst>
                <a:path extrusionOk="0" h="15" w="19">
                  <a:moveTo>
                    <a:pt x="1" y="1"/>
                  </a:moveTo>
                  <a:lnTo>
                    <a:pt x="18"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58"/>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58"/>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58"/>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58"/>
            <p:cNvSpPr/>
            <p:nvPr/>
          </p:nvSpPr>
          <p:spPr>
            <a:xfrm>
              <a:off x="2101676" y="165801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58"/>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58"/>
            <p:cNvSpPr/>
            <p:nvPr/>
          </p:nvSpPr>
          <p:spPr>
            <a:xfrm>
              <a:off x="2101296" y="1658209"/>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58"/>
            <p:cNvSpPr/>
            <p:nvPr/>
          </p:nvSpPr>
          <p:spPr>
            <a:xfrm>
              <a:off x="2100630" y="1658684"/>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58"/>
            <p:cNvSpPr/>
            <p:nvPr/>
          </p:nvSpPr>
          <p:spPr>
            <a:xfrm>
              <a:off x="2100956" y="1658453"/>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58"/>
            <p:cNvSpPr/>
            <p:nvPr/>
          </p:nvSpPr>
          <p:spPr>
            <a:xfrm>
              <a:off x="2102056" y="1657829"/>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58"/>
            <p:cNvSpPr/>
            <p:nvPr/>
          </p:nvSpPr>
          <p:spPr>
            <a:xfrm>
              <a:off x="2103142" y="1657543"/>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58"/>
            <p:cNvSpPr/>
            <p:nvPr/>
          </p:nvSpPr>
          <p:spPr>
            <a:xfrm>
              <a:off x="2102816" y="1657638"/>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58"/>
            <p:cNvSpPr/>
            <p:nvPr/>
          </p:nvSpPr>
          <p:spPr>
            <a:xfrm>
              <a:off x="2102436" y="1657733"/>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58"/>
            <p:cNvSpPr/>
            <p:nvPr/>
          </p:nvSpPr>
          <p:spPr>
            <a:xfrm>
              <a:off x="2100345" y="1659023"/>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58"/>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58"/>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58"/>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58"/>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58"/>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58"/>
            <p:cNvSpPr/>
            <p:nvPr/>
          </p:nvSpPr>
          <p:spPr>
            <a:xfrm>
              <a:off x="2100060" y="1659308"/>
              <a:ext cx="204" cy="244"/>
            </a:xfrm>
            <a:custGeom>
              <a:rect b="b" l="l" r="r" t="t"/>
              <a:pathLst>
                <a:path extrusionOk="0" h="18" w="15">
                  <a:moveTo>
                    <a:pt x="0" y="18"/>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58"/>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58"/>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58"/>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58"/>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58"/>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58"/>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58"/>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58"/>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58"/>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58"/>
            <p:cNvSpPr/>
            <p:nvPr/>
          </p:nvSpPr>
          <p:spPr>
            <a:xfrm>
              <a:off x="1391722" y="1941503"/>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58"/>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58"/>
            <p:cNvSpPr/>
            <p:nvPr/>
          </p:nvSpPr>
          <p:spPr>
            <a:xfrm>
              <a:off x="1391586" y="1938937"/>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58"/>
            <p:cNvSpPr/>
            <p:nvPr/>
          </p:nvSpPr>
          <p:spPr>
            <a:xfrm>
              <a:off x="1381403" y="1935230"/>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58"/>
            <p:cNvSpPr/>
            <p:nvPr/>
          </p:nvSpPr>
          <p:spPr>
            <a:xfrm>
              <a:off x="1391396" y="1938516"/>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58"/>
            <p:cNvSpPr/>
            <p:nvPr/>
          </p:nvSpPr>
          <p:spPr>
            <a:xfrm>
              <a:off x="1382163" y="1935665"/>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58"/>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58"/>
            <p:cNvSpPr/>
            <p:nvPr/>
          </p:nvSpPr>
          <p:spPr>
            <a:xfrm>
              <a:off x="1391627" y="1941978"/>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58"/>
            <p:cNvSpPr/>
            <p:nvPr/>
          </p:nvSpPr>
          <p:spPr>
            <a:xfrm>
              <a:off x="1391722" y="1939602"/>
              <a:ext cx="14" cy="109"/>
            </a:xfrm>
            <a:custGeom>
              <a:rect b="b" l="l" r="r" t="t"/>
              <a:pathLst>
                <a:path extrusionOk="0" h="8" w="1">
                  <a:moveTo>
                    <a:pt x="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58"/>
            <p:cNvSpPr/>
            <p:nvPr/>
          </p:nvSpPr>
          <p:spPr>
            <a:xfrm>
              <a:off x="1391722" y="19399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58"/>
            <p:cNvSpPr/>
            <p:nvPr/>
          </p:nvSpPr>
          <p:spPr>
            <a:xfrm>
              <a:off x="1391722" y="193941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58"/>
            <p:cNvSpPr/>
            <p:nvPr/>
          </p:nvSpPr>
          <p:spPr>
            <a:xfrm>
              <a:off x="1391627" y="1939127"/>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58"/>
            <p:cNvSpPr/>
            <p:nvPr/>
          </p:nvSpPr>
          <p:spPr>
            <a:xfrm>
              <a:off x="1391491" y="1938652"/>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58"/>
            <p:cNvSpPr/>
            <p:nvPr/>
          </p:nvSpPr>
          <p:spPr>
            <a:xfrm>
              <a:off x="1391532" y="193880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58"/>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58"/>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58"/>
            <p:cNvSpPr/>
            <p:nvPr/>
          </p:nvSpPr>
          <p:spPr>
            <a:xfrm>
              <a:off x="1378552" y="1934660"/>
              <a:ext cx="14" cy="14"/>
            </a:xfrm>
            <a:custGeom>
              <a:rect b="b" l="l" r="r" t="t"/>
              <a:pathLst>
                <a:path extrusionOk="0" h="1" w="1">
                  <a:moveTo>
                    <a:pt x="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58"/>
            <p:cNvSpPr/>
            <p:nvPr/>
          </p:nvSpPr>
          <p:spPr>
            <a:xfrm>
              <a:off x="1374370" y="193789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58"/>
            <p:cNvSpPr/>
            <p:nvPr/>
          </p:nvSpPr>
          <p:spPr>
            <a:xfrm>
              <a:off x="1373759" y="1938462"/>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58"/>
            <p:cNvSpPr/>
            <p:nvPr/>
          </p:nvSpPr>
          <p:spPr>
            <a:xfrm>
              <a:off x="1377601" y="1935190"/>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58"/>
            <p:cNvSpPr/>
            <p:nvPr/>
          </p:nvSpPr>
          <p:spPr>
            <a:xfrm>
              <a:off x="1378362" y="1934714"/>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58"/>
            <p:cNvSpPr/>
            <p:nvPr/>
          </p:nvSpPr>
          <p:spPr>
            <a:xfrm>
              <a:off x="1377370" y="1935380"/>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58"/>
            <p:cNvSpPr/>
            <p:nvPr/>
          </p:nvSpPr>
          <p:spPr>
            <a:xfrm>
              <a:off x="1377031" y="1935570"/>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58"/>
            <p:cNvSpPr/>
            <p:nvPr/>
          </p:nvSpPr>
          <p:spPr>
            <a:xfrm>
              <a:off x="1376705" y="1935855"/>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58"/>
            <p:cNvSpPr/>
            <p:nvPr/>
          </p:nvSpPr>
          <p:spPr>
            <a:xfrm>
              <a:off x="1375470" y="193690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58"/>
            <p:cNvSpPr/>
            <p:nvPr/>
          </p:nvSpPr>
          <p:spPr>
            <a:xfrm>
              <a:off x="1377846" y="193504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58"/>
            <p:cNvSpPr/>
            <p:nvPr/>
          </p:nvSpPr>
          <p:spPr>
            <a:xfrm>
              <a:off x="1378076" y="1934905"/>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58"/>
            <p:cNvSpPr/>
            <p:nvPr/>
          </p:nvSpPr>
          <p:spPr>
            <a:xfrm>
              <a:off x="1374899" y="1937376"/>
              <a:ext cx="204" cy="149"/>
            </a:xfrm>
            <a:custGeom>
              <a:rect b="b" l="l" r="r" t="t"/>
              <a:pathLst>
                <a:path extrusionOk="0" h="11" w="15">
                  <a:moveTo>
                    <a:pt x="1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58"/>
            <p:cNvSpPr/>
            <p:nvPr/>
          </p:nvSpPr>
          <p:spPr>
            <a:xfrm>
              <a:off x="1375890" y="1936520"/>
              <a:ext cx="204" cy="109"/>
            </a:xfrm>
            <a:custGeom>
              <a:rect b="b" l="l" r="r" t="t"/>
              <a:pathLst>
                <a:path extrusionOk="0" h="8" w="15">
                  <a:moveTo>
                    <a:pt x="15"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58"/>
            <p:cNvSpPr/>
            <p:nvPr/>
          </p:nvSpPr>
          <p:spPr>
            <a:xfrm>
              <a:off x="1376325" y="1936140"/>
              <a:ext cx="149" cy="149"/>
            </a:xfrm>
            <a:custGeom>
              <a:rect b="b" l="l" r="r" t="t"/>
              <a:pathLst>
                <a:path extrusionOk="0" h="11" w="11">
                  <a:moveTo>
                    <a:pt x="11"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58"/>
            <p:cNvSpPr/>
            <p:nvPr/>
          </p:nvSpPr>
          <p:spPr>
            <a:xfrm>
              <a:off x="1378226" y="1934810"/>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58"/>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58"/>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58"/>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58"/>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58"/>
            <p:cNvSpPr/>
            <p:nvPr/>
          </p:nvSpPr>
          <p:spPr>
            <a:xfrm>
              <a:off x="1358213" y="1927342"/>
              <a:ext cx="394" cy="543"/>
            </a:xfrm>
            <a:custGeom>
              <a:rect b="b" l="l" r="r" t="t"/>
              <a:pathLst>
                <a:path extrusionOk="0" h="40" w="29">
                  <a:moveTo>
                    <a:pt x="1" y="39"/>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58"/>
            <p:cNvSpPr/>
            <p:nvPr/>
          </p:nvSpPr>
          <p:spPr>
            <a:xfrm>
              <a:off x="1360874" y="1924206"/>
              <a:ext cx="109" cy="163"/>
            </a:xfrm>
            <a:custGeom>
              <a:rect b="b" l="l" r="r" t="t"/>
              <a:pathLst>
                <a:path extrusionOk="0" h="12" w="8">
                  <a:moveTo>
                    <a:pt x="1" y="1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58"/>
            <p:cNvSpPr/>
            <p:nvPr/>
          </p:nvSpPr>
          <p:spPr>
            <a:xfrm>
              <a:off x="1361064" y="192397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58"/>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58"/>
            <p:cNvSpPr/>
            <p:nvPr/>
          </p:nvSpPr>
          <p:spPr>
            <a:xfrm>
              <a:off x="1358647" y="1926826"/>
              <a:ext cx="339" cy="434"/>
            </a:xfrm>
            <a:custGeom>
              <a:rect b="b" l="l" r="r" t="t"/>
              <a:pathLst>
                <a:path extrusionOk="0" h="32" w="25">
                  <a:moveTo>
                    <a:pt x="0" y="32"/>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58"/>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58"/>
            <p:cNvSpPr/>
            <p:nvPr/>
          </p:nvSpPr>
          <p:spPr>
            <a:xfrm>
              <a:off x="1359788" y="1925441"/>
              <a:ext cx="204" cy="299"/>
            </a:xfrm>
            <a:custGeom>
              <a:rect b="b" l="l" r="r" t="t"/>
              <a:pathLst>
                <a:path extrusionOk="0" h="22" w="15">
                  <a:moveTo>
                    <a:pt x="0" y="22"/>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58"/>
            <p:cNvSpPr/>
            <p:nvPr/>
          </p:nvSpPr>
          <p:spPr>
            <a:xfrm>
              <a:off x="1359448" y="1925876"/>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58"/>
            <p:cNvSpPr/>
            <p:nvPr/>
          </p:nvSpPr>
          <p:spPr>
            <a:xfrm>
              <a:off x="1360113" y="1925115"/>
              <a:ext cx="163" cy="204"/>
            </a:xfrm>
            <a:custGeom>
              <a:rect b="b" l="l" r="r" t="t"/>
              <a:pathLst>
                <a:path extrusionOk="0" h="15" w="12">
                  <a:moveTo>
                    <a:pt x="1"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58"/>
            <p:cNvSpPr/>
            <p:nvPr/>
          </p:nvSpPr>
          <p:spPr>
            <a:xfrm>
              <a:off x="1361213" y="1923785"/>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58"/>
            <p:cNvSpPr/>
            <p:nvPr/>
          </p:nvSpPr>
          <p:spPr>
            <a:xfrm>
              <a:off x="1360643" y="1924450"/>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58"/>
            <p:cNvSpPr/>
            <p:nvPr/>
          </p:nvSpPr>
          <p:spPr>
            <a:xfrm>
              <a:off x="1360399" y="1924735"/>
              <a:ext cx="163" cy="244"/>
            </a:xfrm>
            <a:custGeom>
              <a:rect b="b" l="l" r="r" t="t"/>
              <a:pathLst>
                <a:path extrusionOk="0" h="18" w="12">
                  <a:moveTo>
                    <a:pt x="1"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58"/>
            <p:cNvSpPr/>
            <p:nvPr/>
          </p:nvSpPr>
          <p:spPr>
            <a:xfrm>
              <a:off x="1359068" y="1926351"/>
              <a:ext cx="258" cy="339"/>
            </a:xfrm>
            <a:custGeom>
              <a:rect b="b" l="l" r="r" t="t"/>
              <a:pathLst>
                <a:path extrusionOk="0" h="25" w="19">
                  <a:moveTo>
                    <a:pt x="1"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58"/>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58"/>
            <p:cNvSpPr/>
            <p:nvPr/>
          </p:nvSpPr>
          <p:spPr>
            <a:xfrm>
              <a:off x="1381973" y="1909664"/>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58"/>
            <p:cNvSpPr/>
            <p:nvPr/>
          </p:nvSpPr>
          <p:spPr>
            <a:xfrm>
              <a:off x="1381837" y="1909800"/>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58"/>
            <p:cNvSpPr/>
            <p:nvPr/>
          </p:nvSpPr>
          <p:spPr>
            <a:xfrm>
              <a:off x="1386970" y="1905618"/>
              <a:ext cx="68" cy="68"/>
            </a:xfrm>
            <a:custGeom>
              <a:rect b="b" l="l" r="r" t="t"/>
              <a:pathLst>
                <a:path extrusionOk="0" h="5" w="5">
                  <a:moveTo>
                    <a:pt x="1"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58"/>
            <p:cNvSpPr/>
            <p:nvPr/>
          </p:nvSpPr>
          <p:spPr>
            <a:xfrm>
              <a:off x="1382123" y="1909515"/>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58"/>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58"/>
            <p:cNvSpPr/>
            <p:nvPr/>
          </p:nvSpPr>
          <p:spPr>
            <a:xfrm>
              <a:off x="1387214" y="1905767"/>
              <a:ext cx="244" cy="204"/>
            </a:xfrm>
            <a:custGeom>
              <a:rect b="b" l="l" r="r" t="t"/>
              <a:pathLst>
                <a:path extrusionOk="0" h="15" w="18">
                  <a:moveTo>
                    <a:pt x="0"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58"/>
            <p:cNvSpPr/>
            <p:nvPr/>
          </p:nvSpPr>
          <p:spPr>
            <a:xfrm>
              <a:off x="1382408" y="1909189"/>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58"/>
            <p:cNvSpPr/>
            <p:nvPr/>
          </p:nvSpPr>
          <p:spPr>
            <a:xfrm>
              <a:off x="1381593" y="19099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58"/>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58"/>
            <p:cNvSpPr/>
            <p:nvPr/>
          </p:nvSpPr>
          <p:spPr>
            <a:xfrm>
              <a:off x="1382258" y="190937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58"/>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58"/>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58"/>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58"/>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58"/>
            <p:cNvSpPr/>
            <p:nvPr/>
          </p:nvSpPr>
          <p:spPr>
            <a:xfrm>
              <a:off x="1510797" y="1904382"/>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58"/>
            <p:cNvSpPr/>
            <p:nvPr/>
          </p:nvSpPr>
          <p:spPr>
            <a:xfrm>
              <a:off x="1511598" y="1896453"/>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58"/>
            <p:cNvSpPr/>
            <p:nvPr/>
          </p:nvSpPr>
          <p:spPr>
            <a:xfrm>
              <a:off x="1510647" y="1905998"/>
              <a:ext cx="14" cy="448"/>
            </a:xfrm>
            <a:custGeom>
              <a:rect b="b" l="l" r="r" t="t"/>
              <a:pathLst>
                <a:path extrusionOk="0" h="33" w="1">
                  <a:moveTo>
                    <a:pt x="1" y="3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58"/>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58"/>
            <p:cNvSpPr/>
            <p:nvPr/>
          </p:nvSpPr>
          <p:spPr>
            <a:xfrm>
              <a:off x="1510932" y="190282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58"/>
            <p:cNvSpPr/>
            <p:nvPr/>
          </p:nvSpPr>
          <p:spPr>
            <a:xfrm>
              <a:off x="1511082" y="1901056"/>
              <a:ext cx="54" cy="353"/>
            </a:xfrm>
            <a:custGeom>
              <a:rect b="b" l="l" r="r" t="t"/>
              <a:pathLst>
                <a:path extrusionOk="0" h="26" w="4">
                  <a:moveTo>
                    <a:pt x="0" y="2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58"/>
            <p:cNvSpPr/>
            <p:nvPr/>
          </p:nvSpPr>
          <p:spPr>
            <a:xfrm>
              <a:off x="1511462" y="1897824"/>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58"/>
            <p:cNvSpPr/>
            <p:nvPr/>
          </p:nvSpPr>
          <p:spPr>
            <a:xfrm>
              <a:off x="1511272" y="1899399"/>
              <a:ext cx="54" cy="339"/>
            </a:xfrm>
            <a:custGeom>
              <a:rect b="b" l="l" r="r" t="t"/>
              <a:pathLst>
                <a:path extrusionOk="0" h="25" w="4">
                  <a:moveTo>
                    <a:pt x="0" y="25"/>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58"/>
            <p:cNvSpPr/>
            <p:nvPr/>
          </p:nvSpPr>
          <p:spPr>
            <a:xfrm>
              <a:off x="1511788" y="1895068"/>
              <a:ext cx="14" cy="163"/>
            </a:xfrm>
            <a:custGeom>
              <a:rect b="b" l="l" r="r" t="t"/>
              <a:pathLst>
                <a:path extrusionOk="0" h="12"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58"/>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58"/>
            <p:cNvSpPr/>
            <p:nvPr/>
          </p:nvSpPr>
          <p:spPr>
            <a:xfrm>
              <a:off x="1418863" y="1933615"/>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58"/>
            <p:cNvSpPr/>
            <p:nvPr/>
          </p:nvSpPr>
          <p:spPr>
            <a:xfrm>
              <a:off x="1419488" y="1933194"/>
              <a:ext cx="244" cy="149"/>
            </a:xfrm>
            <a:custGeom>
              <a:rect b="b" l="l" r="r" t="t"/>
              <a:pathLst>
                <a:path extrusionOk="0" h="11" w="18">
                  <a:moveTo>
                    <a:pt x="0"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58"/>
            <p:cNvSpPr/>
            <p:nvPr/>
          </p:nvSpPr>
          <p:spPr>
            <a:xfrm>
              <a:off x="1421429" y="1932189"/>
              <a:ext cx="353" cy="163"/>
            </a:xfrm>
            <a:custGeom>
              <a:rect b="b" l="l" r="r" t="t"/>
              <a:pathLst>
                <a:path extrusionOk="0" h="12" w="26">
                  <a:moveTo>
                    <a:pt x="1" y="1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58"/>
            <p:cNvSpPr/>
            <p:nvPr/>
          </p:nvSpPr>
          <p:spPr>
            <a:xfrm>
              <a:off x="1420058" y="1932814"/>
              <a:ext cx="394" cy="204"/>
            </a:xfrm>
            <a:custGeom>
              <a:rect b="b" l="l" r="r" t="t"/>
              <a:pathLst>
                <a:path extrusionOk="0" h="15" w="29">
                  <a:moveTo>
                    <a:pt x="0" y="14"/>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58"/>
            <p:cNvSpPr/>
            <p:nvPr/>
          </p:nvSpPr>
          <p:spPr>
            <a:xfrm>
              <a:off x="1423575" y="193161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58"/>
            <p:cNvSpPr/>
            <p:nvPr/>
          </p:nvSpPr>
          <p:spPr>
            <a:xfrm>
              <a:off x="1422190" y="1931958"/>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58"/>
            <p:cNvSpPr/>
            <p:nvPr/>
          </p:nvSpPr>
          <p:spPr>
            <a:xfrm>
              <a:off x="1422814" y="1931768"/>
              <a:ext cx="394" cy="109"/>
            </a:xfrm>
            <a:custGeom>
              <a:rect b="b" l="l" r="r" t="t"/>
              <a:pathLst>
                <a:path extrusionOk="0" h="8" w="29">
                  <a:moveTo>
                    <a:pt x="0" y="7"/>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58"/>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58"/>
            <p:cNvSpPr/>
            <p:nvPr/>
          </p:nvSpPr>
          <p:spPr>
            <a:xfrm>
              <a:off x="1420669" y="1932433"/>
              <a:ext cx="489" cy="244"/>
            </a:xfrm>
            <a:custGeom>
              <a:rect b="b" l="l" r="r" t="t"/>
              <a:pathLst>
                <a:path extrusionOk="0" h="18" w="36">
                  <a:moveTo>
                    <a:pt x="1" y="18"/>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58"/>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58"/>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58"/>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58"/>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58"/>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58"/>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58"/>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58"/>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58"/>
            <p:cNvSpPr/>
            <p:nvPr/>
          </p:nvSpPr>
          <p:spPr>
            <a:xfrm>
              <a:off x="1644983" y="2301999"/>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58"/>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58"/>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58"/>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58"/>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58"/>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58"/>
            <p:cNvSpPr/>
            <p:nvPr/>
          </p:nvSpPr>
          <p:spPr>
            <a:xfrm>
              <a:off x="1617312" y="2278700"/>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58"/>
            <p:cNvSpPr/>
            <p:nvPr/>
          </p:nvSpPr>
          <p:spPr>
            <a:xfrm>
              <a:off x="1618032" y="2278660"/>
              <a:ext cx="244" cy="14"/>
            </a:xfrm>
            <a:custGeom>
              <a:rect b="b" l="l" r="r" t="t"/>
              <a:pathLst>
                <a:path extrusionOk="0" h="1" w="18">
                  <a:moveTo>
                    <a:pt x="0"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58"/>
            <p:cNvSpPr/>
            <p:nvPr/>
          </p:nvSpPr>
          <p:spPr>
            <a:xfrm>
              <a:off x="1645024" y="2299718"/>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58"/>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58"/>
            <p:cNvSpPr/>
            <p:nvPr/>
          </p:nvSpPr>
          <p:spPr>
            <a:xfrm>
              <a:off x="1644983" y="2301429"/>
              <a:ext cx="14" cy="299"/>
            </a:xfrm>
            <a:custGeom>
              <a:rect b="b" l="l" r="r" t="t"/>
              <a:pathLst>
                <a:path extrusionOk="0" h="22"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58"/>
            <p:cNvSpPr/>
            <p:nvPr/>
          </p:nvSpPr>
          <p:spPr>
            <a:xfrm>
              <a:off x="1645119" y="2298673"/>
              <a:ext cx="14" cy="244"/>
            </a:xfrm>
            <a:custGeom>
              <a:rect b="b" l="l" r="r" t="t"/>
              <a:pathLst>
                <a:path extrusionOk="0" h="18" w="1">
                  <a:moveTo>
                    <a:pt x="1"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58"/>
            <p:cNvSpPr/>
            <p:nvPr/>
          </p:nvSpPr>
          <p:spPr>
            <a:xfrm>
              <a:off x="1618697" y="2278565"/>
              <a:ext cx="204" cy="54"/>
            </a:xfrm>
            <a:custGeom>
              <a:rect b="b" l="l" r="r" t="t"/>
              <a:pathLst>
                <a:path extrusionOk="0" h="4" w="15">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58"/>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58"/>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58"/>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58"/>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58"/>
            <p:cNvSpPr/>
            <p:nvPr/>
          </p:nvSpPr>
          <p:spPr>
            <a:xfrm>
              <a:off x="1639946" y="224058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58"/>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58"/>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58"/>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58"/>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58"/>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58"/>
            <p:cNvSpPr/>
            <p:nvPr/>
          </p:nvSpPr>
          <p:spPr>
            <a:xfrm>
              <a:off x="1644358" y="224490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58"/>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58"/>
            <p:cNvSpPr/>
            <p:nvPr/>
          </p:nvSpPr>
          <p:spPr>
            <a:xfrm>
              <a:off x="1614081" y="2280031"/>
              <a:ext cx="14" cy="68"/>
            </a:xfrm>
            <a:custGeom>
              <a:rect b="b" l="l" r="r" t="t"/>
              <a:pathLst>
                <a:path extrusionOk="0" h="5" w="1">
                  <a:moveTo>
                    <a:pt x="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58"/>
            <p:cNvSpPr/>
            <p:nvPr/>
          </p:nvSpPr>
          <p:spPr>
            <a:xfrm>
              <a:off x="1611284" y="2310119"/>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58"/>
            <p:cNvSpPr/>
            <p:nvPr/>
          </p:nvSpPr>
          <p:spPr>
            <a:xfrm>
              <a:off x="1611379" y="230973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58"/>
            <p:cNvSpPr/>
            <p:nvPr/>
          </p:nvSpPr>
          <p:spPr>
            <a:xfrm>
              <a:off x="1611379" y="23095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58"/>
            <p:cNvSpPr/>
            <p:nvPr/>
          </p:nvSpPr>
          <p:spPr>
            <a:xfrm>
              <a:off x="1613700" y="2281226"/>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58"/>
            <p:cNvSpPr/>
            <p:nvPr/>
          </p:nvSpPr>
          <p:spPr>
            <a:xfrm>
              <a:off x="1611134" y="231055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58"/>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58"/>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58"/>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58"/>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58"/>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58"/>
            <p:cNvSpPr/>
            <p:nvPr/>
          </p:nvSpPr>
          <p:spPr>
            <a:xfrm>
              <a:off x="1542351" y="2224132"/>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58"/>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58"/>
            <p:cNvSpPr/>
            <p:nvPr/>
          </p:nvSpPr>
          <p:spPr>
            <a:xfrm>
              <a:off x="1542256" y="2224513"/>
              <a:ext cx="68" cy="204"/>
            </a:xfrm>
            <a:custGeom>
              <a:rect b="b" l="l" r="r" t="t"/>
              <a:pathLst>
                <a:path extrusionOk="0" h="15" w="5">
                  <a:moveTo>
                    <a:pt x="4"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58"/>
            <p:cNvSpPr/>
            <p:nvPr/>
          </p:nvSpPr>
          <p:spPr>
            <a:xfrm>
              <a:off x="1542066" y="2225137"/>
              <a:ext cx="68" cy="204"/>
            </a:xfrm>
            <a:custGeom>
              <a:rect b="b" l="l" r="r" t="t"/>
              <a:pathLst>
                <a:path extrusionOk="0" h="15" w="5">
                  <a:moveTo>
                    <a:pt x="4"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58"/>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58"/>
            <p:cNvSpPr/>
            <p:nvPr/>
          </p:nvSpPr>
          <p:spPr>
            <a:xfrm>
              <a:off x="1542161" y="2224893"/>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58"/>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58"/>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58"/>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58"/>
            <p:cNvSpPr/>
            <p:nvPr/>
          </p:nvSpPr>
          <p:spPr>
            <a:xfrm>
              <a:off x="1542921" y="2220955"/>
              <a:ext cx="68" cy="339"/>
            </a:xfrm>
            <a:custGeom>
              <a:rect b="b" l="l" r="r" t="t"/>
              <a:pathLst>
                <a:path extrusionOk="0" h="25" w="5">
                  <a:moveTo>
                    <a:pt x="4"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58"/>
            <p:cNvSpPr/>
            <p:nvPr/>
          </p:nvSpPr>
          <p:spPr>
            <a:xfrm>
              <a:off x="1532996" y="250510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58"/>
            <p:cNvSpPr/>
            <p:nvPr/>
          </p:nvSpPr>
          <p:spPr>
            <a:xfrm>
              <a:off x="1542826" y="2221566"/>
              <a:ext cx="68" cy="299"/>
            </a:xfrm>
            <a:custGeom>
              <a:rect b="b" l="l" r="r" t="t"/>
              <a:pathLst>
                <a:path extrusionOk="0" h="22" w="5">
                  <a:moveTo>
                    <a:pt x="4" y="1"/>
                  </a:moveTo>
                  <a:lnTo>
                    <a:pt x="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58"/>
            <p:cNvSpPr/>
            <p:nvPr/>
          </p:nvSpPr>
          <p:spPr>
            <a:xfrm>
              <a:off x="1540830" y="2504861"/>
              <a:ext cx="638" cy="68"/>
            </a:xfrm>
            <a:custGeom>
              <a:rect b="b" l="l" r="r" t="t"/>
              <a:pathLst>
                <a:path extrusionOk="0" h="5" w="47">
                  <a:moveTo>
                    <a:pt x="1" y="1"/>
                  </a:moveTo>
                  <a:lnTo>
                    <a:pt x="46"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58"/>
            <p:cNvSpPr/>
            <p:nvPr/>
          </p:nvSpPr>
          <p:spPr>
            <a:xfrm>
              <a:off x="1543111" y="2219530"/>
              <a:ext cx="68" cy="299"/>
            </a:xfrm>
            <a:custGeom>
              <a:rect b="b" l="l" r="r" t="t"/>
              <a:pathLst>
                <a:path extrusionOk="0" h="22" w="5">
                  <a:moveTo>
                    <a:pt x="4"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58"/>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58"/>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58"/>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58"/>
            <p:cNvSpPr/>
            <p:nvPr/>
          </p:nvSpPr>
          <p:spPr>
            <a:xfrm>
              <a:off x="1542541" y="2223141"/>
              <a:ext cx="109" cy="339"/>
            </a:xfrm>
            <a:custGeom>
              <a:rect b="b" l="l" r="r" t="t"/>
              <a:pathLst>
                <a:path extrusionOk="0" h="25" w="8">
                  <a:moveTo>
                    <a:pt x="8" y="0"/>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58"/>
            <p:cNvSpPr/>
            <p:nvPr/>
          </p:nvSpPr>
          <p:spPr>
            <a:xfrm>
              <a:off x="1542785" y="2222137"/>
              <a:ext cx="54" cy="299"/>
            </a:xfrm>
            <a:custGeom>
              <a:rect b="b" l="l" r="r" t="t"/>
              <a:pathLst>
                <a:path extrusionOk="0" h="22" w="4">
                  <a:moveTo>
                    <a:pt x="4"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58"/>
            <p:cNvSpPr/>
            <p:nvPr/>
          </p:nvSpPr>
          <p:spPr>
            <a:xfrm>
              <a:off x="1541590" y="25049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58"/>
            <p:cNvSpPr/>
            <p:nvPr/>
          </p:nvSpPr>
          <p:spPr>
            <a:xfrm>
              <a:off x="1542636" y="2222666"/>
              <a:ext cx="109" cy="299"/>
            </a:xfrm>
            <a:custGeom>
              <a:rect b="b" l="l" r="r" t="t"/>
              <a:pathLst>
                <a:path extrusionOk="0" h="22" w="8">
                  <a:moveTo>
                    <a:pt x="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58"/>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58"/>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58"/>
            <p:cNvSpPr/>
            <p:nvPr/>
          </p:nvSpPr>
          <p:spPr>
            <a:xfrm>
              <a:off x="1523858" y="2474868"/>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58"/>
            <p:cNvSpPr/>
            <p:nvPr/>
          </p:nvSpPr>
          <p:spPr>
            <a:xfrm>
              <a:off x="1525243" y="2475724"/>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58"/>
            <p:cNvSpPr/>
            <p:nvPr/>
          </p:nvSpPr>
          <p:spPr>
            <a:xfrm>
              <a:off x="1524483" y="247524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58"/>
            <p:cNvSpPr/>
            <p:nvPr/>
          </p:nvSpPr>
          <p:spPr>
            <a:xfrm>
              <a:off x="1523057" y="2474488"/>
              <a:ext cx="149" cy="109"/>
            </a:xfrm>
            <a:custGeom>
              <a:rect b="b" l="l" r="r" t="t"/>
              <a:pathLst>
                <a:path extrusionOk="0" h="8" w="11">
                  <a:moveTo>
                    <a:pt x="0"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58"/>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58"/>
            <p:cNvSpPr/>
            <p:nvPr/>
          </p:nvSpPr>
          <p:spPr>
            <a:xfrm>
              <a:off x="1542215" y="2504956"/>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58"/>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58"/>
            <p:cNvSpPr/>
            <p:nvPr/>
          </p:nvSpPr>
          <p:spPr>
            <a:xfrm>
              <a:off x="153246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58"/>
            <p:cNvSpPr/>
            <p:nvPr/>
          </p:nvSpPr>
          <p:spPr>
            <a:xfrm>
              <a:off x="1532656" y="250510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58"/>
            <p:cNvSpPr/>
            <p:nvPr/>
          </p:nvSpPr>
          <p:spPr>
            <a:xfrm>
              <a:off x="1542785" y="2505105"/>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58"/>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58"/>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58"/>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58"/>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58"/>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58"/>
            <p:cNvSpPr/>
            <p:nvPr/>
          </p:nvSpPr>
          <p:spPr>
            <a:xfrm>
              <a:off x="1613184" y="2195620"/>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58"/>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58"/>
            <p:cNvSpPr/>
            <p:nvPr/>
          </p:nvSpPr>
          <p:spPr>
            <a:xfrm>
              <a:off x="1613035" y="2195335"/>
              <a:ext cx="109" cy="204"/>
            </a:xfrm>
            <a:custGeom>
              <a:rect b="b" l="l" r="r" t="t"/>
              <a:pathLst>
                <a:path extrusionOk="0" h="15" w="8">
                  <a:moveTo>
                    <a:pt x="1" y="0"/>
                  </a:moveTo>
                  <a:lnTo>
                    <a:pt x="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58"/>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58"/>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58"/>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58"/>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58"/>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58"/>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58"/>
            <p:cNvSpPr/>
            <p:nvPr/>
          </p:nvSpPr>
          <p:spPr>
            <a:xfrm>
              <a:off x="1613280" y="2195810"/>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58"/>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58"/>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58"/>
            <p:cNvSpPr/>
            <p:nvPr/>
          </p:nvSpPr>
          <p:spPr>
            <a:xfrm>
              <a:off x="1581101" y="2216013"/>
              <a:ext cx="489" cy="489"/>
            </a:xfrm>
            <a:custGeom>
              <a:rect b="b" l="l" r="r" t="t"/>
              <a:pathLst>
                <a:path extrusionOk="0" h="36" w="36">
                  <a:moveTo>
                    <a:pt x="35" y="3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58"/>
            <p:cNvSpPr/>
            <p:nvPr/>
          </p:nvSpPr>
          <p:spPr>
            <a:xfrm>
              <a:off x="1580436" y="2215294"/>
              <a:ext cx="489" cy="489"/>
            </a:xfrm>
            <a:custGeom>
              <a:rect b="b" l="l" r="r" t="t"/>
              <a:pathLst>
                <a:path extrusionOk="0" h="36" w="36">
                  <a:moveTo>
                    <a:pt x="35" y="36"/>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58"/>
            <p:cNvSpPr/>
            <p:nvPr/>
          </p:nvSpPr>
          <p:spPr>
            <a:xfrm>
              <a:off x="1581807" y="2216719"/>
              <a:ext cx="448" cy="489"/>
            </a:xfrm>
            <a:custGeom>
              <a:rect b="b" l="l" r="r" t="t"/>
              <a:pathLst>
                <a:path extrusionOk="0" h="36" w="33">
                  <a:moveTo>
                    <a:pt x="32"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58"/>
            <p:cNvSpPr/>
            <p:nvPr/>
          </p:nvSpPr>
          <p:spPr>
            <a:xfrm>
              <a:off x="1582472" y="2217439"/>
              <a:ext cx="543" cy="530"/>
            </a:xfrm>
            <a:custGeom>
              <a:rect b="b" l="l" r="r" t="t"/>
              <a:pathLst>
                <a:path extrusionOk="0" h="39" w="40">
                  <a:moveTo>
                    <a:pt x="39" y="39"/>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58"/>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58"/>
            <p:cNvSpPr/>
            <p:nvPr/>
          </p:nvSpPr>
          <p:spPr>
            <a:xfrm>
              <a:off x="1579662" y="2214438"/>
              <a:ext cx="638" cy="679"/>
            </a:xfrm>
            <a:custGeom>
              <a:rect b="b" l="l" r="r" t="t"/>
              <a:pathLst>
                <a:path extrusionOk="0" h="50" w="47">
                  <a:moveTo>
                    <a:pt x="46"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58"/>
            <p:cNvSpPr/>
            <p:nvPr/>
          </p:nvSpPr>
          <p:spPr>
            <a:xfrm>
              <a:off x="1579146" y="2213773"/>
              <a:ext cx="530" cy="679"/>
            </a:xfrm>
            <a:custGeom>
              <a:rect b="b" l="l" r="r" t="t"/>
              <a:pathLst>
                <a:path extrusionOk="0" h="50" w="39">
                  <a:moveTo>
                    <a:pt x="39" y="50"/>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58"/>
            <p:cNvSpPr/>
            <p:nvPr/>
          </p:nvSpPr>
          <p:spPr>
            <a:xfrm>
              <a:off x="1578290" y="2212687"/>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58"/>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58"/>
            <p:cNvSpPr/>
            <p:nvPr/>
          </p:nvSpPr>
          <p:spPr>
            <a:xfrm>
              <a:off x="1578616" y="2213108"/>
              <a:ext cx="394" cy="489"/>
            </a:xfrm>
            <a:custGeom>
              <a:rect b="b" l="l" r="r" t="t"/>
              <a:pathLst>
                <a:path extrusionOk="0" h="36" w="29">
                  <a:moveTo>
                    <a:pt x="29" y="36"/>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58"/>
            <p:cNvSpPr/>
            <p:nvPr/>
          </p:nvSpPr>
          <p:spPr>
            <a:xfrm>
              <a:off x="1622254" y="225441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58"/>
            <p:cNvSpPr/>
            <p:nvPr/>
          </p:nvSpPr>
          <p:spPr>
            <a:xfrm>
              <a:off x="1618982" y="2254275"/>
              <a:ext cx="774" cy="109"/>
            </a:xfrm>
            <a:custGeom>
              <a:rect b="b" l="l" r="r" t="t"/>
              <a:pathLst>
                <a:path extrusionOk="0" h="8" w="57">
                  <a:moveTo>
                    <a:pt x="56"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58"/>
            <p:cNvSpPr/>
            <p:nvPr/>
          </p:nvSpPr>
          <p:spPr>
            <a:xfrm>
              <a:off x="1621263" y="225422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58"/>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58"/>
            <p:cNvSpPr/>
            <p:nvPr/>
          </p:nvSpPr>
          <p:spPr>
            <a:xfrm>
              <a:off x="1622824" y="2254600"/>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58"/>
            <p:cNvSpPr/>
            <p:nvPr/>
          </p:nvSpPr>
          <p:spPr>
            <a:xfrm>
              <a:off x="1621779" y="2254315"/>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58"/>
            <p:cNvSpPr/>
            <p:nvPr/>
          </p:nvSpPr>
          <p:spPr>
            <a:xfrm>
              <a:off x="1584712" y="2219475"/>
              <a:ext cx="489" cy="448"/>
            </a:xfrm>
            <a:custGeom>
              <a:rect b="b" l="l" r="r" t="t"/>
              <a:pathLst>
                <a:path extrusionOk="0" h="33" w="36">
                  <a:moveTo>
                    <a:pt x="35" y="3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58"/>
            <p:cNvSpPr/>
            <p:nvPr/>
          </p:nvSpPr>
          <p:spPr>
            <a:xfrm>
              <a:off x="1583137" y="2218050"/>
              <a:ext cx="679" cy="679"/>
            </a:xfrm>
            <a:custGeom>
              <a:rect b="b" l="l" r="r" t="t"/>
              <a:pathLst>
                <a:path extrusionOk="0" h="50" w="50">
                  <a:moveTo>
                    <a:pt x="50" y="50"/>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58"/>
            <p:cNvSpPr/>
            <p:nvPr/>
          </p:nvSpPr>
          <p:spPr>
            <a:xfrm>
              <a:off x="1586084" y="2220616"/>
              <a:ext cx="448" cy="299"/>
            </a:xfrm>
            <a:custGeom>
              <a:rect b="b" l="l" r="r" t="t"/>
              <a:pathLst>
                <a:path extrusionOk="0" h="22" w="33">
                  <a:moveTo>
                    <a:pt x="32"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58"/>
            <p:cNvSpPr/>
            <p:nvPr/>
          </p:nvSpPr>
          <p:spPr>
            <a:xfrm>
              <a:off x="1583952" y="2218810"/>
              <a:ext cx="584" cy="543"/>
            </a:xfrm>
            <a:custGeom>
              <a:rect b="b" l="l" r="r" t="t"/>
              <a:pathLst>
                <a:path extrusionOk="0" h="40" w="43">
                  <a:moveTo>
                    <a:pt x="42" y="3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58"/>
            <p:cNvSpPr/>
            <p:nvPr/>
          </p:nvSpPr>
          <p:spPr>
            <a:xfrm>
              <a:off x="1585418" y="2220100"/>
              <a:ext cx="448" cy="339"/>
            </a:xfrm>
            <a:custGeom>
              <a:rect b="b" l="l" r="r" t="t"/>
              <a:pathLst>
                <a:path extrusionOk="0" h="25" w="33">
                  <a:moveTo>
                    <a:pt x="3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58"/>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58"/>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58"/>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58"/>
            <p:cNvSpPr/>
            <p:nvPr/>
          </p:nvSpPr>
          <p:spPr>
            <a:xfrm>
              <a:off x="1638140" y="223916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58"/>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58"/>
            <p:cNvSpPr/>
            <p:nvPr/>
          </p:nvSpPr>
          <p:spPr>
            <a:xfrm>
              <a:off x="1408599" y="1961951"/>
              <a:ext cx="434" cy="54"/>
            </a:xfrm>
            <a:custGeom>
              <a:rect b="b" l="l" r="r" t="t"/>
              <a:pathLst>
                <a:path extrusionOk="0" h="4" w="32">
                  <a:moveTo>
                    <a:pt x="0"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58"/>
            <p:cNvSpPr/>
            <p:nvPr/>
          </p:nvSpPr>
          <p:spPr>
            <a:xfrm>
              <a:off x="140755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58"/>
            <p:cNvSpPr/>
            <p:nvPr/>
          </p:nvSpPr>
          <p:spPr>
            <a:xfrm>
              <a:off x="1418918" y="1963988"/>
              <a:ext cx="339" cy="14"/>
            </a:xfrm>
            <a:custGeom>
              <a:rect b="b" l="l" r="r" t="t"/>
              <a:pathLst>
                <a:path extrusionOk="0" h="1" w="25">
                  <a:moveTo>
                    <a:pt x="0" y="1"/>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58"/>
            <p:cNvSpPr/>
            <p:nvPr/>
          </p:nvSpPr>
          <p:spPr>
            <a:xfrm>
              <a:off x="1408123" y="196195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58"/>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58"/>
            <p:cNvSpPr/>
            <p:nvPr/>
          </p:nvSpPr>
          <p:spPr>
            <a:xfrm>
              <a:off x="1419773" y="196404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58"/>
            <p:cNvSpPr/>
            <p:nvPr/>
          </p:nvSpPr>
          <p:spPr>
            <a:xfrm>
              <a:off x="1420533" y="1963988"/>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58"/>
            <p:cNvSpPr/>
            <p:nvPr/>
          </p:nvSpPr>
          <p:spPr>
            <a:xfrm>
              <a:off x="1418442" y="1963893"/>
              <a:ext cx="339" cy="68"/>
            </a:xfrm>
            <a:custGeom>
              <a:rect b="b" l="l" r="r" t="t"/>
              <a:pathLst>
                <a:path extrusionOk="0" h="5" w="25">
                  <a:moveTo>
                    <a:pt x="0"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58"/>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58"/>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58"/>
            <p:cNvSpPr/>
            <p:nvPr/>
          </p:nvSpPr>
          <p:spPr>
            <a:xfrm>
              <a:off x="1409115" y="1961992"/>
              <a:ext cx="353" cy="68"/>
            </a:xfrm>
            <a:custGeom>
              <a:rect b="b" l="l" r="r" t="t"/>
              <a:pathLst>
                <a:path extrusionOk="0" h="5" w="26">
                  <a:moveTo>
                    <a:pt x="1" y="1"/>
                  </a:moveTo>
                  <a:lnTo>
                    <a:pt x="2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58"/>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58"/>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58"/>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58"/>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58"/>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58"/>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58"/>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58"/>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58"/>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58"/>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58"/>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58"/>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58"/>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58"/>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58"/>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58"/>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58"/>
            <p:cNvSpPr/>
            <p:nvPr/>
          </p:nvSpPr>
          <p:spPr>
            <a:xfrm>
              <a:off x="1540124" y="2029540"/>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58"/>
            <p:cNvSpPr/>
            <p:nvPr/>
          </p:nvSpPr>
          <p:spPr>
            <a:xfrm>
              <a:off x="1536363" y="2030436"/>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58"/>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58"/>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58"/>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58"/>
            <p:cNvSpPr/>
            <p:nvPr/>
          </p:nvSpPr>
          <p:spPr>
            <a:xfrm>
              <a:off x="1539459" y="2029676"/>
              <a:ext cx="339" cy="109"/>
            </a:xfrm>
            <a:custGeom>
              <a:rect b="b" l="l" r="r" t="t"/>
              <a:pathLst>
                <a:path extrusionOk="0" h="8" w="25">
                  <a:moveTo>
                    <a:pt x="0" y="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58"/>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58"/>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58"/>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58"/>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58"/>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58"/>
            <p:cNvSpPr/>
            <p:nvPr/>
          </p:nvSpPr>
          <p:spPr>
            <a:xfrm>
              <a:off x="1523532" y="207460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58"/>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58"/>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58"/>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58"/>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58"/>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58"/>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58"/>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58"/>
            <p:cNvSpPr/>
            <p:nvPr/>
          </p:nvSpPr>
          <p:spPr>
            <a:xfrm>
              <a:off x="1467063" y="1987667"/>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58"/>
            <p:cNvSpPr/>
            <p:nvPr/>
          </p:nvSpPr>
          <p:spPr>
            <a:xfrm>
              <a:off x="1467783" y="1986906"/>
              <a:ext cx="244" cy="299"/>
            </a:xfrm>
            <a:custGeom>
              <a:rect b="b" l="l" r="r" t="t"/>
              <a:pathLst>
                <a:path extrusionOk="0" h="22" w="18">
                  <a:moveTo>
                    <a:pt x="0" y="2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58"/>
            <p:cNvSpPr/>
            <p:nvPr/>
          </p:nvSpPr>
          <p:spPr>
            <a:xfrm>
              <a:off x="1466724" y="1987993"/>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58"/>
            <p:cNvSpPr/>
            <p:nvPr/>
          </p:nvSpPr>
          <p:spPr>
            <a:xfrm>
              <a:off x="1467389" y="1987287"/>
              <a:ext cx="258" cy="244"/>
            </a:xfrm>
            <a:custGeom>
              <a:rect b="b" l="l" r="r" t="t"/>
              <a:pathLst>
                <a:path extrusionOk="0" h="18" w="19">
                  <a:moveTo>
                    <a:pt x="1" y="18"/>
                  </a:moveTo>
                  <a:lnTo>
                    <a:pt x="1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58"/>
            <p:cNvSpPr/>
            <p:nvPr/>
          </p:nvSpPr>
          <p:spPr>
            <a:xfrm>
              <a:off x="1468163" y="1986662"/>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58"/>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58"/>
            <p:cNvSpPr/>
            <p:nvPr/>
          </p:nvSpPr>
          <p:spPr>
            <a:xfrm>
              <a:off x="1465828" y="198899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58"/>
            <p:cNvSpPr/>
            <p:nvPr/>
          </p:nvSpPr>
          <p:spPr>
            <a:xfrm>
              <a:off x="1466059" y="1988658"/>
              <a:ext cx="204" cy="204"/>
            </a:xfrm>
            <a:custGeom>
              <a:rect b="b" l="l" r="r" t="t"/>
              <a:pathLst>
                <a:path extrusionOk="0" h="15" w="15">
                  <a:moveTo>
                    <a:pt x="1" y="15"/>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58"/>
            <p:cNvSpPr/>
            <p:nvPr/>
          </p:nvSpPr>
          <p:spPr>
            <a:xfrm>
              <a:off x="1466398" y="1988332"/>
              <a:ext cx="204" cy="204"/>
            </a:xfrm>
            <a:custGeom>
              <a:rect b="b" l="l" r="r" t="t"/>
              <a:pathLst>
                <a:path extrusionOk="0" h="15" w="15">
                  <a:moveTo>
                    <a:pt x="0" y="1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58"/>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58"/>
            <p:cNvSpPr/>
            <p:nvPr/>
          </p:nvSpPr>
          <p:spPr>
            <a:xfrm>
              <a:off x="1468448" y="1986377"/>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58"/>
            <p:cNvSpPr/>
            <p:nvPr/>
          </p:nvSpPr>
          <p:spPr>
            <a:xfrm>
              <a:off x="1469154" y="1985766"/>
              <a:ext cx="204" cy="149"/>
            </a:xfrm>
            <a:custGeom>
              <a:rect b="b" l="l" r="r" t="t"/>
              <a:pathLst>
                <a:path extrusionOk="0" h="11" w="15">
                  <a:moveTo>
                    <a:pt x="1" y="11"/>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58"/>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58"/>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58"/>
            <p:cNvSpPr/>
            <p:nvPr/>
          </p:nvSpPr>
          <p:spPr>
            <a:xfrm>
              <a:off x="1468679" y="198614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58"/>
            <p:cNvSpPr/>
            <p:nvPr/>
          </p:nvSpPr>
          <p:spPr>
            <a:xfrm>
              <a:off x="1468964" y="1985956"/>
              <a:ext cx="163" cy="149"/>
            </a:xfrm>
            <a:custGeom>
              <a:rect b="b" l="l" r="r" t="t"/>
              <a:pathLst>
                <a:path extrusionOk="0" h="11" w="12">
                  <a:moveTo>
                    <a:pt x="1"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58"/>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58"/>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58"/>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58"/>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58"/>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58"/>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58"/>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58"/>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58"/>
            <p:cNvSpPr/>
            <p:nvPr/>
          </p:nvSpPr>
          <p:spPr>
            <a:xfrm>
              <a:off x="1529425" y="2128126"/>
              <a:ext cx="394" cy="149"/>
            </a:xfrm>
            <a:custGeom>
              <a:rect b="b" l="l" r="r" t="t"/>
              <a:pathLst>
                <a:path extrusionOk="0" h="11" w="29">
                  <a:moveTo>
                    <a:pt x="1" y="0"/>
                  </a:moveTo>
                  <a:lnTo>
                    <a:pt x="29"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58"/>
            <p:cNvSpPr/>
            <p:nvPr/>
          </p:nvSpPr>
          <p:spPr>
            <a:xfrm>
              <a:off x="1575290" y="214080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58"/>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58"/>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58"/>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58"/>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58"/>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58"/>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58"/>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58"/>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58"/>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58"/>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58"/>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58"/>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58"/>
            <p:cNvSpPr/>
            <p:nvPr/>
          </p:nvSpPr>
          <p:spPr>
            <a:xfrm>
              <a:off x="1530090" y="217988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58"/>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58"/>
            <p:cNvSpPr/>
            <p:nvPr/>
          </p:nvSpPr>
          <p:spPr>
            <a:xfrm>
              <a:off x="1579281" y="2208980"/>
              <a:ext cx="109" cy="299"/>
            </a:xfrm>
            <a:custGeom>
              <a:rect b="b" l="l" r="r" t="t"/>
              <a:pathLst>
                <a:path extrusionOk="0" h="22" w="8">
                  <a:moveTo>
                    <a:pt x="1" y="2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58"/>
            <p:cNvSpPr/>
            <p:nvPr/>
          </p:nvSpPr>
          <p:spPr>
            <a:xfrm>
              <a:off x="1579376" y="2208641"/>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58"/>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58"/>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58"/>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58"/>
            <p:cNvSpPr/>
            <p:nvPr/>
          </p:nvSpPr>
          <p:spPr>
            <a:xfrm>
              <a:off x="1579526" y="220826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58"/>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58"/>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58"/>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58"/>
            <p:cNvSpPr/>
            <p:nvPr/>
          </p:nvSpPr>
          <p:spPr>
            <a:xfrm>
              <a:off x="1518685" y="2074223"/>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58"/>
            <p:cNvSpPr/>
            <p:nvPr/>
          </p:nvSpPr>
          <p:spPr>
            <a:xfrm>
              <a:off x="1517545" y="2074549"/>
              <a:ext cx="299" cy="163"/>
            </a:xfrm>
            <a:custGeom>
              <a:rect b="b" l="l" r="r" t="t"/>
              <a:pathLst>
                <a:path extrusionOk="0" h="12" w="22">
                  <a:moveTo>
                    <a:pt x="0" y="1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58"/>
            <p:cNvSpPr/>
            <p:nvPr/>
          </p:nvSpPr>
          <p:spPr>
            <a:xfrm>
              <a:off x="1518305" y="2074318"/>
              <a:ext cx="299" cy="54"/>
            </a:xfrm>
            <a:custGeom>
              <a:rect b="b" l="l" r="r" t="t"/>
              <a:pathLst>
                <a:path extrusionOk="0" h="4" w="22">
                  <a:moveTo>
                    <a:pt x="0" y="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58"/>
            <p:cNvSpPr/>
            <p:nvPr/>
          </p:nvSpPr>
          <p:spPr>
            <a:xfrm>
              <a:off x="1517110" y="207479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58"/>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58"/>
            <p:cNvSpPr/>
            <p:nvPr/>
          </p:nvSpPr>
          <p:spPr>
            <a:xfrm>
              <a:off x="1519065" y="207422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58"/>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58"/>
            <p:cNvSpPr/>
            <p:nvPr/>
          </p:nvSpPr>
          <p:spPr>
            <a:xfrm>
              <a:off x="1517925" y="2074413"/>
              <a:ext cx="299" cy="109"/>
            </a:xfrm>
            <a:custGeom>
              <a:rect b="b" l="l" r="r" t="t"/>
              <a:pathLst>
                <a:path extrusionOk="0" h="8" w="22">
                  <a:moveTo>
                    <a:pt x="0" y="7"/>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58"/>
            <p:cNvSpPr/>
            <p:nvPr/>
          </p:nvSpPr>
          <p:spPr>
            <a:xfrm>
              <a:off x="1522052" y="2182355"/>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58"/>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58"/>
            <p:cNvSpPr/>
            <p:nvPr/>
          </p:nvSpPr>
          <p:spPr>
            <a:xfrm>
              <a:off x="1485176" y="204622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58"/>
            <p:cNvSpPr/>
            <p:nvPr/>
          </p:nvSpPr>
          <p:spPr>
            <a:xfrm>
              <a:off x="1485692"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58"/>
            <p:cNvSpPr/>
            <p:nvPr/>
          </p:nvSpPr>
          <p:spPr>
            <a:xfrm>
              <a:off x="1486411" y="204626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58"/>
            <p:cNvSpPr/>
            <p:nvPr/>
          </p:nvSpPr>
          <p:spPr>
            <a:xfrm>
              <a:off x="1486982"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58"/>
            <p:cNvSpPr/>
            <p:nvPr/>
          </p:nvSpPr>
          <p:spPr>
            <a:xfrm>
              <a:off x="1486506" y="2046322"/>
              <a:ext cx="109" cy="14"/>
            </a:xfrm>
            <a:custGeom>
              <a:rect b="b" l="l" r="r" t="t"/>
              <a:pathLst>
                <a:path extrusionOk="0" h="1" w="8">
                  <a:moveTo>
                    <a:pt x="7"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58"/>
            <p:cNvSpPr/>
            <p:nvPr/>
          </p:nvSpPr>
          <p:spPr>
            <a:xfrm>
              <a:off x="1486792" y="2046417"/>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58"/>
            <p:cNvSpPr/>
            <p:nvPr/>
          </p:nvSpPr>
          <p:spPr>
            <a:xfrm>
              <a:off x="1486887" y="2046457"/>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58"/>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58"/>
            <p:cNvSpPr/>
            <p:nvPr/>
          </p:nvSpPr>
          <p:spPr>
            <a:xfrm>
              <a:off x="1484171" y="204626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58"/>
            <p:cNvSpPr/>
            <p:nvPr/>
          </p:nvSpPr>
          <p:spPr>
            <a:xfrm>
              <a:off x="1485407" y="204622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58"/>
            <p:cNvSpPr/>
            <p:nvPr/>
          </p:nvSpPr>
          <p:spPr>
            <a:xfrm>
              <a:off x="1483655" y="204636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58"/>
            <p:cNvSpPr/>
            <p:nvPr/>
          </p:nvSpPr>
          <p:spPr>
            <a:xfrm>
              <a:off x="1482800" y="2046417"/>
              <a:ext cx="584" cy="109"/>
            </a:xfrm>
            <a:custGeom>
              <a:rect b="b" l="l" r="r" t="t"/>
              <a:pathLst>
                <a:path extrusionOk="0" h="8" w="43">
                  <a:moveTo>
                    <a:pt x="0" y="7"/>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58"/>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58"/>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58"/>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58"/>
            <p:cNvSpPr/>
            <p:nvPr/>
          </p:nvSpPr>
          <p:spPr>
            <a:xfrm>
              <a:off x="1484646" y="204626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58"/>
            <p:cNvSpPr/>
            <p:nvPr/>
          </p:nvSpPr>
          <p:spPr>
            <a:xfrm>
              <a:off x="1486642" y="2046362"/>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58"/>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58"/>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58"/>
            <p:cNvSpPr/>
            <p:nvPr/>
          </p:nvSpPr>
          <p:spPr>
            <a:xfrm>
              <a:off x="1529425" y="21325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58"/>
            <p:cNvSpPr/>
            <p:nvPr/>
          </p:nvSpPr>
          <p:spPr>
            <a:xfrm>
              <a:off x="1527714" y="2129212"/>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58"/>
            <p:cNvSpPr/>
            <p:nvPr/>
          </p:nvSpPr>
          <p:spPr>
            <a:xfrm>
              <a:off x="1527049" y="2127787"/>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58"/>
            <p:cNvSpPr/>
            <p:nvPr/>
          </p:nvSpPr>
          <p:spPr>
            <a:xfrm>
              <a:off x="1527388" y="2128452"/>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58"/>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58"/>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58"/>
            <p:cNvSpPr/>
            <p:nvPr/>
          </p:nvSpPr>
          <p:spPr>
            <a:xfrm>
              <a:off x="1528094" y="2129973"/>
              <a:ext cx="163" cy="299"/>
            </a:xfrm>
            <a:custGeom>
              <a:rect b="b" l="l" r="r" t="t"/>
              <a:pathLst>
                <a:path extrusionOk="0" h="22" w="12">
                  <a:moveTo>
                    <a:pt x="1" y="1"/>
                  </a:moveTo>
                  <a:lnTo>
                    <a:pt x="1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58"/>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58"/>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58"/>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58"/>
            <p:cNvSpPr/>
            <p:nvPr/>
          </p:nvSpPr>
          <p:spPr>
            <a:xfrm>
              <a:off x="1528950" y="2131683"/>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58"/>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58"/>
            <p:cNvSpPr/>
            <p:nvPr/>
          </p:nvSpPr>
          <p:spPr>
            <a:xfrm>
              <a:off x="1528529" y="2130787"/>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58"/>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58"/>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58"/>
            <p:cNvSpPr/>
            <p:nvPr/>
          </p:nvSpPr>
          <p:spPr>
            <a:xfrm>
              <a:off x="1547062" y="2032676"/>
              <a:ext cx="489" cy="774"/>
            </a:xfrm>
            <a:custGeom>
              <a:rect b="b" l="l" r="r" t="t"/>
              <a:pathLst>
                <a:path extrusionOk="0" h="57" w="36">
                  <a:moveTo>
                    <a:pt x="35" y="57"/>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58"/>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58"/>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58"/>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58"/>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58"/>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58"/>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58"/>
            <p:cNvSpPr/>
            <p:nvPr/>
          </p:nvSpPr>
          <p:spPr>
            <a:xfrm>
              <a:off x="1506941" y="1960376"/>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58"/>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58"/>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58"/>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58"/>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58"/>
            <p:cNvSpPr/>
            <p:nvPr/>
          </p:nvSpPr>
          <p:spPr>
            <a:xfrm>
              <a:off x="1636321"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58"/>
            <p:cNvSpPr/>
            <p:nvPr/>
          </p:nvSpPr>
          <p:spPr>
            <a:xfrm>
              <a:off x="1639185" y="202444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58"/>
            <p:cNvSpPr/>
            <p:nvPr/>
          </p:nvSpPr>
          <p:spPr>
            <a:xfrm>
              <a:off x="1636796" y="202416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58"/>
            <p:cNvSpPr/>
            <p:nvPr/>
          </p:nvSpPr>
          <p:spPr>
            <a:xfrm>
              <a:off x="1638900" y="2024312"/>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58"/>
            <p:cNvSpPr/>
            <p:nvPr/>
          </p:nvSpPr>
          <p:spPr>
            <a:xfrm>
              <a:off x="1626871" y="202963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58"/>
            <p:cNvSpPr/>
            <p:nvPr/>
          </p:nvSpPr>
          <p:spPr>
            <a:xfrm>
              <a:off x="1639471" y="202459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58"/>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58"/>
            <p:cNvSpPr/>
            <p:nvPr/>
          </p:nvSpPr>
          <p:spPr>
            <a:xfrm>
              <a:off x="1627156" y="2029580"/>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58"/>
            <p:cNvSpPr/>
            <p:nvPr/>
          </p:nvSpPr>
          <p:spPr>
            <a:xfrm>
              <a:off x="1638561" y="2024258"/>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58"/>
            <p:cNvSpPr/>
            <p:nvPr/>
          </p:nvSpPr>
          <p:spPr>
            <a:xfrm>
              <a:off x="1637475" y="20241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58"/>
            <p:cNvSpPr/>
            <p:nvPr/>
          </p:nvSpPr>
          <p:spPr>
            <a:xfrm>
              <a:off x="1637230" y="20241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58"/>
            <p:cNvSpPr/>
            <p:nvPr/>
          </p:nvSpPr>
          <p:spPr>
            <a:xfrm>
              <a:off x="1638235" y="2024217"/>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58"/>
            <p:cNvSpPr/>
            <p:nvPr/>
          </p:nvSpPr>
          <p:spPr>
            <a:xfrm>
              <a:off x="1639756" y="2024788"/>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58"/>
            <p:cNvSpPr/>
            <p:nvPr/>
          </p:nvSpPr>
          <p:spPr>
            <a:xfrm>
              <a:off x="1637855" y="202416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58"/>
            <p:cNvSpPr/>
            <p:nvPr/>
          </p:nvSpPr>
          <p:spPr>
            <a:xfrm>
              <a:off x="1639946" y="2025018"/>
              <a:ext cx="149" cy="163"/>
            </a:xfrm>
            <a:custGeom>
              <a:rect b="b" l="l" r="r" t="t"/>
              <a:pathLst>
                <a:path extrusionOk="0" h="12" w="11">
                  <a:moveTo>
                    <a:pt x="11"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58"/>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58"/>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58"/>
            <p:cNvSpPr/>
            <p:nvPr/>
          </p:nvSpPr>
          <p:spPr>
            <a:xfrm>
              <a:off x="1594502" y="2005155"/>
              <a:ext cx="109" cy="163"/>
            </a:xfrm>
            <a:custGeom>
              <a:rect b="b" l="l" r="r" t="t"/>
              <a:pathLst>
                <a:path extrusionOk="0" h="12" w="8">
                  <a:moveTo>
                    <a:pt x="0" y="1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58"/>
            <p:cNvSpPr/>
            <p:nvPr/>
          </p:nvSpPr>
          <p:spPr>
            <a:xfrm>
              <a:off x="1621019" y="202849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58"/>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58"/>
            <p:cNvSpPr/>
            <p:nvPr/>
          </p:nvSpPr>
          <p:spPr>
            <a:xfrm>
              <a:off x="1621494" y="2028535"/>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58"/>
            <p:cNvSpPr/>
            <p:nvPr/>
          </p:nvSpPr>
          <p:spPr>
            <a:xfrm>
              <a:off x="1619878" y="2028589"/>
              <a:ext cx="353" cy="54"/>
            </a:xfrm>
            <a:custGeom>
              <a:rect b="b" l="l" r="r" t="t"/>
              <a:pathLst>
                <a:path extrusionOk="0" h="4" w="26">
                  <a:moveTo>
                    <a:pt x="25"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58"/>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58"/>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58"/>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58"/>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58"/>
            <p:cNvSpPr/>
            <p:nvPr/>
          </p:nvSpPr>
          <p:spPr>
            <a:xfrm>
              <a:off x="1622254" y="202863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58"/>
            <p:cNvSpPr/>
            <p:nvPr/>
          </p:nvSpPr>
          <p:spPr>
            <a:xfrm>
              <a:off x="1599444" y="198362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58"/>
            <p:cNvSpPr/>
            <p:nvPr/>
          </p:nvSpPr>
          <p:spPr>
            <a:xfrm>
              <a:off x="1591365" y="2001489"/>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58"/>
            <p:cNvSpPr/>
            <p:nvPr/>
          </p:nvSpPr>
          <p:spPr>
            <a:xfrm>
              <a:off x="1594067" y="2004869"/>
              <a:ext cx="258" cy="394"/>
            </a:xfrm>
            <a:custGeom>
              <a:rect b="b" l="l" r="r" t="t"/>
              <a:pathLst>
                <a:path extrusionOk="0" h="29" w="19">
                  <a:moveTo>
                    <a:pt x="18"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58"/>
            <p:cNvSpPr/>
            <p:nvPr/>
          </p:nvSpPr>
          <p:spPr>
            <a:xfrm>
              <a:off x="1599064" y="198405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58"/>
            <p:cNvSpPr/>
            <p:nvPr/>
          </p:nvSpPr>
          <p:spPr>
            <a:xfrm>
              <a:off x="1599824" y="1983105"/>
              <a:ext cx="149" cy="204"/>
            </a:xfrm>
            <a:custGeom>
              <a:rect b="b" l="l" r="r" t="t"/>
              <a:pathLst>
                <a:path extrusionOk="0" h="15" w="11">
                  <a:moveTo>
                    <a:pt x="0" y="1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58"/>
            <p:cNvSpPr/>
            <p:nvPr/>
          </p:nvSpPr>
          <p:spPr>
            <a:xfrm>
              <a:off x="1593266" y="2003824"/>
              <a:ext cx="299" cy="394"/>
            </a:xfrm>
            <a:custGeom>
              <a:rect b="b" l="l" r="r" t="t"/>
              <a:pathLst>
                <a:path extrusionOk="0" h="29" w="22">
                  <a:moveTo>
                    <a:pt x="21"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58"/>
            <p:cNvSpPr/>
            <p:nvPr/>
          </p:nvSpPr>
          <p:spPr>
            <a:xfrm>
              <a:off x="1591936" y="2002154"/>
              <a:ext cx="244" cy="299"/>
            </a:xfrm>
            <a:custGeom>
              <a:rect b="b" l="l" r="r" t="t"/>
              <a:pathLst>
                <a:path extrusionOk="0" h="22" w="18">
                  <a:moveTo>
                    <a:pt x="18"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58"/>
            <p:cNvSpPr/>
            <p:nvPr/>
          </p:nvSpPr>
          <p:spPr>
            <a:xfrm>
              <a:off x="1590890" y="2000973"/>
              <a:ext cx="204" cy="204"/>
            </a:xfrm>
            <a:custGeom>
              <a:rect b="b" l="l" r="r" t="t"/>
              <a:pathLst>
                <a:path extrusionOk="0" h="15" w="15">
                  <a:moveTo>
                    <a:pt x="1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58"/>
            <p:cNvSpPr/>
            <p:nvPr/>
          </p:nvSpPr>
          <p:spPr>
            <a:xfrm>
              <a:off x="1598344" y="1984815"/>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58"/>
            <p:cNvSpPr/>
            <p:nvPr/>
          </p:nvSpPr>
          <p:spPr>
            <a:xfrm>
              <a:off x="1592547" y="2002914"/>
              <a:ext cx="299" cy="394"/>
            </a:xfrm>
            <a:custGeom>
              <a:rect b="b" l="l" r="r" t="t"/>
              <a:pathLst>
                <a:path extrusionOk="0" h="29" w="22">
                  <a:moveTo>
                    <a:pt x="22"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58"/>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58"/>
            <p:cNvSpPr/>
            <p:nvPr/>
          </p:nvSpPr>
          <p:spPr>
            <a:xfrm>
              <a:off x="1600245" y="1982534"/>
              <a:ext cx="109" cy="204"/>
            </a:xfrm>
            <a:custGeom>
              <a:rect b="b" l="l" r="r" t="t"/>
              <a:pathLst>
                <a:path extrusionOk="0" h="15" w="8">
                  <a:moveTo>
                    <a:pt x="1" y="1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58"/>
            <p:cNvSpPr/>
            <p:nvPr/>
          </p:nvSpPr>
          <p:spPr>
            <a:xfrm>
              <a:off x="1598684" y="1984476"/>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58"/>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58"/>
            <p:cNvSpPr/>
            <p:nvPr/>
          </p:nvSpPr>
          <p:spPr>
            <a:xfrm>
              <a:off x="1590456" y="2000538"/>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58"/>
            <p:cNvSpPr/>
            <p:nvPr/>
          </p:nvSpPr>
          <p:spPr>
            <a:xfrm>
              <a:off x="1619783" y="1999968"/>
              <a:ext cx="109" cy="353"/>
            </a:xfrm>
            <a:custGeom>
              <a:rect b="b" l="l" r="r" t="t"/>
              <a:pathLst>
                <a:path extrusionOk="0" h="26" w="8">
                  <a:moveTo>
                    <a:pt x="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58"/>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58"/>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58"/>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58"/>
            <p:cNvSpPr/>
            <p:nvPr/>
          </p:nvSpPr>
          <p:spPr>
            <a:xfrm>
              <a:off x="1619552" y="2000688"/>
              <a:ext cx="109" cy="299"/>
            </a:xfrm>
            <a:custGeom>
              <a:rect b="b" l="l" r="r" t="t"/>
              <a:pathLst>
                <a:path extrusionOk="0" h="22" w="8">
                  <a:moveTo>
                    <a:pt x="7"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58"/>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58"/>
            <p:cNvSpPr/>
            <p:nvPr/>
          </p:nvSpPr>
          <p:spPr>
            <a:xfrm>
              <a:off x="1620598" y="2025073"/>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58"/>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58"/>
            <p:cNvSpPr/>
            <p:nvPr/>
          </p:nvSpPr>
          <p:spPr>
            <a:xfrm>
              <a:off x="1622118" y="2027924"/>
              <a:ext cx="339" cy="584"/>
            </a:xfrm>
            <a:custGeom>
              <a:rect b="b" l="l" r="r" t="t"/>
              <a:pathLst>
                <a:path extrusionOk="0" h="43" w="25">
                  <a:moveTo>
                    <a:pt x="0" y="0"/>
                  </a:moveTo>
                  <a:lnTo>
                    <a:pt x="25" y="4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58"/>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58"/>
            <p:cNvSpPr/>
            <p:nvPr/>
          </p:nvSpPr>
          <p:spPr>
            <a:xfrm>
              <a:off x="1619742" y="2023403"/>
              <a:ext cx="299" cy="584"/>
            </a:xfrm>
            <a:custGeom>
              <a:rect b="b" l="l" r="r" t="t"/>
              <a:pathLst>
                <a:path extrusionOk="0" h="43" w="22">
                  <a:moveTo>
                    <a:pt x="0" y="1"/>
                  </a:moveTo>
                  <a:lnTo>
                    <a:pt x="21" y="4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58"/>
            <p:cNvSpPr/>
            <p:nvPr/>
          </p:nvSpPr>
          <p:spPr>
            <a:xfrm>
              <a:off x="1621548" y="2026879"/>
              <a:ext cx="434" cy="815"/>
            </a:xfrm>
            <a:custGeom>
              <a:rect b="b" l="l" r="r" t="t"/>
              <a:pathLst>
                <a:path extrusionOk="0" h="60" w="32">
                  <a:moveTo>
                    <a:pt x="0" y="0"/>
                  </a:moveTo>
                  <a:lnTo>
                    <a:pt x="32"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58"/>
            <p:cNvSpPr/>
            <p:nvPr/>
          </p:nvSpPr>
          <p:spPr>
            <a:xfrm>
              <a:off x="1621073" y="2025928"/>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58"/>
            <p:cNvSpPr/>
            <p:nvPr/>
          </p:nvSpPr>
          <p:spPr>
            <a:xfrm>
              <a:off x="1620123" y="2024122"/>
              <a:ext cx="394" cy="774"/>
            </a:xfrm>
            <a:custGeom>
              <a:rect b="b" l="l" r="r" t="t"/>
              <a:pathLst>
                <a:path extrusionOk="0" h="57" w="29">
                  <a:moveTo>
                    <a:pt x="0" y="0"/>
                  </a:moveTo>
                  <a:lnTo>
                    <a:pt x="28"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58"/>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58"/>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58"/>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58"/>
            <p:cNvSpPr/>
            <p:nvPr/>
          </p:nvSpPr>
          <p:spPr>
            <a:xfrm>
              <a:off x="1659470" y="2015473"/>
              <a:ext cx="258" cy="299"/>
            </a:xfrm>
            <a:custGeom>
              <a:rect b="b" l="l" r="r" t="t"/>
              <a:pathLst>
                <a:path extrusionOk="0" h="22" w="19">
                  <a:moveTo>
                    <a:pt x="18" y="0"/>
                  </a:moveTo>
                  <a:lnTo>
                    <a:pt x="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58"/>
            <p:cNvSpPr/>
            <p:nvPr/>
          </p:nvSpPr>
          <p:spPr>
            <a:xfrm>
              <a:off x="1656714" y="2018936"/>
              <a:ext cx="163" cy="258"/>
            </a:xfrm>
            <a:custGeom>
              <a:rect b="b" l="l" r="r" t="t"/>
              <a:pathLst>
                <a:path extrusionOk="0" h="19" w="12">
                  <a:moveTo>
                    <a:pt x="1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58"/>
            <p:cNvSpPr/>
            <p:nvPr/>
          </p:nvSpPr>
          <p:spPr>
            <a:xfrm>
              <a:off x="1660760" y="2014143"/>
              <a:ext cx="149" cy="204"/>
            </a:xfrm>
            <a:custGeom>
              <a:rect b="b" l="l" r="r" t="t"/>
              <a:pathLst>
                <a:path extrusionOk="0" h="15" w="11">
                  <a:moveTo>
                    <a:pt x="11"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58"/>
            <p:cNvSpPr/>
            <p:nvPr/>
          </p:nvSpPr>
          <p:spPr>
            <a:xfrm>
              <a:off x="1654487" y="2022412"/>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58"/>
            <p:cNvSpPr/>
            <p:nvPr/>
          </p:nvSpPr>
          <p:spPr>
            <a:xfrm>
              <a:off x="1660095" y="2014808"/>
              <a:ext cx="244" cy="244"/>
            </a:xfrm>
            <a:custGeom>
              <a:rect b="b" l="l" r="r" t="t"/>
              <a:pathLst>
                <a:path extrusionOk="0" h="18" w="18">
                  <a:moveTo>
                    <a:pt x="18"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58"/>
            <p:cNvSpPr/>
            <p:nvPr/>
          </p:nvSpPr>
          <p:spPr>
            <a:xfrm>
              <a:off x="1655478" y="2020646"/>
              <a:ext cx="204" cy="394"/>
            </a:xfrm>
            <a:custGeom>
              <a:rect b="b" l="l" r="r" t="t"/>
              <a:pathLst>
                <a:path extrusionOk="0" h="29" w="15">
                  <a:moveTo>
                    <a:pt x="15" y="1"/>
                  </a:moveTo>
                  <a:lnTo>
                    <a:pt x="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58"/>
            <p:cNvSpPr/>
            <p:nvPr/>
          </p:nvSpPr>
          <p:spPr>
            <a:xfrm>
              <a:off x="1654962" y="2021556"/>
              <a:ext cx="204" cy="339"/>
            </a:xfrm>
            <a:custGeom>
              <a:rect b="b" l="l" r="r" t="t"/>
              <a:pathLst>
                <a:path extrusionOk="0" h="25" w="15">
                  <a:moveTo>
                    <a:pt x="14"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58"/>
            <p:cNvSpPr/>
            <p:nvPr/>
          </p:nvSpPr>
          <p:spPr>
            <a:xfrm>
              <a:off x="1656049" y="2019791"/>
              <a:ext cx="258" cy="353"/>
            </a:xfrm>
            <a:custGeom>
              <a:rect b="b" l="l" r="r" t="t"/>
              <a:pathLst>
                <a:path extrusionOk="0" h="26" w="19">
                  <a:moveTo>
                    <a:pt x="18" y="1"/>
                  </a:moveTo>
                  <a:lnTo>
                    <a:pt x="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58"/>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58"/>
            <p:cNvSpPr/>
            <p:nvPr/>
          </p:nvSpPr>
          <p:spPr>
            <a:xfrm>
              <a:off x="1658194" y="2017035"/>
              <a:ext cx="204" cy="258"/>
            </a:xfrm>
            <a:custGeom>
              <a:rect b="b" l="l" r="r" t="t"/>
              <a:pathLst>
                <a:path extrusionOk="0" h="19" w="15">
                  <a:moveTo>
                    <a:pt x="14"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58"/>
            <p:cNvSpPr/>
            <p:nvPr/>
          </p:nvSpPr>
          <p:spPr>
            <a:xfrm>
              <a:off x="1645268" y="2027395"/>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58"/>
            <p:cNvSpPr/>
            <p:nvPr/>
          </p:nvSpPr>
          <p:spPr>
            <a:xfrm>
              <a:off x="1658859" y="2016234"/>
              <a:ext cx="244" cy="299"/>
            </a:xfrm>
            <a:custGeom>
              <a:rect b="b" l="l" r="r" t="t"/>
              <a:pathLst>
                <a:path extrusionOk="0" h="22" w="18">
                  <a:moveTo>
                    <a:pt x="18"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58"/>
            <p:cNvSpPr/>
            <p:nvPr/>
          </p:nvSpPr>
          <p:spPr>
            <a:xfrm>
              <a:off x="1661371" y="2013613"/>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58"/>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58"/>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58"/>
            <p:cNvSpPr/>
            <p:nvPr/>
          </p:nvSpPr>
          <p:spPr>
            <a:xfrm>
              <a:off x="1643123" y="2023688"/>
              <a:ext cx="68" cy="163"/>
            </a:xfrm>
            <a:custGeom>
              <a:rect b="b" l="l" r="r" t="t"/>
              <a:pathLst>
                <a:path extrusionOk="0" h="12" w="5">
                  <a:moveTo>
                    <a:pt x="1"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58"/>
            <p:cNvSpPr/>
            <p:nvPr/>
          </p:nvSpPr>
          <p:spPr>
            <a:xfrm>
              <a:off x="1643082" y="202383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58"/>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58"/>
            <p:cNvSpPr/>
            <p:nvPr/>
          </p:nvSpPr>
          <p:spPr>
            <a:xfrm>
              <a:off x="1644128" y="200435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58"/>
            <p:cNvSpPr/>
            <p:nvPr/>
          </p:nvSpPr>
          <p:spPr>
            <a:xfrm>
              <a:off x="1644358" y="20037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58"/>
            <p:cNvSpPr/>
            <p:nvPr/>
          </p:nvSpPr>
          <p:spPr>
            <a:xfrm>
              <a:off x="1644834" y="2002059"/>
              <a:ext cx="109" cy="258"/>
            </a:xfrm>
            <a:custGeom>
              <a:rect b="b" l="l" r="r" t="t"/>
              <a:pathLst>
                <a:path extrusionOk="0" h="19" w="8">
                  <a:moveTo>
                    <a:pt x="1" y="1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58"/>
            <p:cNvSpPr/>
            <p:nvPr/>
          </p:nvSpPr>
          <p:spPr>
            <a:xfrm>
              <a:off x="1644033" y="200454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58"/>
            <p:cNvSpPr/>
            <p:nvPr/>
          </p:nvSpPr>
          <p:spPr>
            <a:xfrm>
              <a:off x="1643028" y="202387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58"/>
            <p:cNvSpPr/>
            <p:nvPr/>
          </p:nvSpPr>
          <p:spPr>
            <a:xfrm>
              <a:off x="1643693" y="2005114"/>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58"/>
            <p:cNvSpPr/>
            <p:nvPr/>
          </p:nvSpPr>
          <p:spPr>
            <a:xfrm>
              <a:off x="1644453" y="2003389"/>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58"/>
            <p:cNvSpPr/>
            <p:nvPr/>
          </p:nvSpPr>
          <p:spPr>
            <a:xfrm>
              <a:off x="1642607" y="2024598"/>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58"/>
            <p:cNvSpPr/>
            <p:nvPr/>
          </p:nvSpPr>
          <p:spPr>
            <a:xfrm>
              <a:off x="1642987" y="2024027"/>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58"/>
            <p:cNvSpPr/>
            <p:nvPr/>
          </p:nvSpPr>
          <p:spPr>
            <a:xfrm>
              <a:off x="1642702" y="2024407"/>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58"/>
            <p:cNvSpPr/>
            <p:nvPr/>
          </p:nvSpPr>
          <p:spPr>
            <a:xfrm>
              <a:off x="1643652" y="200520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58"/>
            <p:cNvSpPr/>
            <p:nvPr/>
          </p:nvSpPr>
          <p:spPr>
            <a:xfrm>
              <a:off x="1642838" y="2024258"/>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58"/>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58"/>
            <p:cNvSpPr/>
            <p:nvPr/>
          </p:nvSpPr>
          <p:spPr>
            <a:xfrm>
              <a:off x="1644698" y="2002588"/>
              <a:ext cx="109" cy="204"/>
            </a:xfrm>
            <a:custGeom>
              <a:rect b="b" l="l" r="r" t="t"/>
              <a:pathLst>
                <a:path extrusionOk="0" h="15"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58"/>
            <p:cNvSpPr/>
            <p:nvPr/>
          </p:nvSpPr>
          <p:spPr>
            <a:xfrm>
              <a:off x="1643937" y="2004734"/>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58"/>
            <p:cNvSpPr/>
            <p:nvPr/>
          </p:nvSpPr>
          <p:spPr>
            <a:xfrm>
              <a:off x="1642267" y="20252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58"/>
            <p:cNvSpPr/>
            <p:nvPr/>
          </p:nvSpPr>
          <p:spPr>
            <a:xfrm>
              <a:off x="1644603" y="2003009"/>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58"/>
            <p:cNvSpPr/>
            <p:nvPr/>
          </p:nvSpPr>
          <p:spPr>
            <a:xfrm>
              <a:off x="1642892" y="2024122"/>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58"/>
            <p:cNvSpPr/>
            <p:nvPr/>
          </p:nvSpPr>
          <p:spPr>
            <a:xfrm>
              <a:off x="1643598" y="200525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58"/>
            <p:cNvSpPr/>
            <p:nvPr/>
          </p:nvSpPr>
          <p:spPr>
            <a:xfrm>
              <a:off x="1643842" y="2004869"/>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58"/>
            <p:cNvSpPr/>
            <p:nvPr/>
          </p:nvSpPr>
          <p:spPr>
            <a:xfrm>
              <a:off x="1642458" y="2024883"/>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58"/>
            <p:cNvSpPr/>
            <p:nvPr/>
          </p:nvSpPr>
          <p:spPr>
            <a:xfrm>
              <a:off x="1643747" y="20049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58"/>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58"/>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58"/>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58"/>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58"/>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58"/>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58"/>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58"/>
            <p:cNvSpPr/>
            <p:nvPr/>
          </p:nvSpPr>
          <p:spPr>
            <a:xfrm>
              <a:off x="1464633" y="2038813"/>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58"/>
            <p:cNvSpPr/>
            <p:nvPr/>
          </p:nvSpPr>
          <p:spPr>
            <a:xfrm>
              <a:off x="1462501" y="2038053"/>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58"/>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58"/>
            <p:cNvSpPr/>
            <p:nvPr/>
          </p:nvSpPr>
          <p:spPr>
            <a:xfrm>
              <a:off x="1463112" y="203833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58"/>
            <p:cNvSpPr/>
            <p:nvPr/>
          </p:nvSpPr>
          <p:spPr>
            <a:xfrm>
              <a:off x="1464158" y="2038718"/>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58"/>
            <p:cNvSpPr/>
            <p:nvPr/>
          </p:nvSpPr>
          <p:spPr>
            <a:xfrm>
              <a:off x="1463642" y="2038569"/>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58"/>
            <p:cNvSpPr/>
            <p:nvPr/>
          </p:nvSpPr>
          <p:spPr>
            <a:xfrm>
              <a:off x="1478048" y="2043891"/>
              <a:ext cx="149" cy="163"/>
            </a:xfrm>
            <a:custGeom>
              <a:rect b="b" l="l" r="r" t="t"/>
              <a:pathLst>
                <a:path extrusionOk="0" h="12" w="11">
                  <a:moveTo>
                    <a:pt x="0" y="1"/>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58"/>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58"/>
            <p:cNvSpPr/>
            <p:nvPr/>
          </p:nvSpPr>
          <p:spPr>
            <a:xfrm>
              <a:off x="1459026" y="2036152"/>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58"/>
            <p:cNvSpPr/>
            <p:nvPr/>
          </p:nvSpPr>
          <p:spPr>
            <a:xfrm>
              <a:off x="1457559" y="2035147"/>
              <a:ext cx="244" cy="163"/>
            </a:xfrm>
            <a:custGeom>
              <a:rect b="b" l="l" r="r" t="t"/>
              <a:pathLst>
                <a:path extrusionOk="0" h="12" w="18">
                  <a:moveTo>
                    <a:pt x="0"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58"/>
            <p:cNvSpPr/>
            <p:nvPr/>
          </p:nvSpPr>
          <p:spPr>
            <a:xfrm>
              <a:off x="1458265" y="2035622"/>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58"/>
            <p:cNvSpPr/>
            <p:nvPr/>
          </p:nvSpPr>
          <p:spPr>
            <a:xfrm>
              <a:off x="1477192" y="2043090"/>
              <a:ext cx="434" cy="394"/>
            </a:xfrm>
            <a:custGeom>
              <a:rect b="b" l="l" r="r" t="t"/>
              <a:pathLst>
                <a:path extrusionOk="0" h="29" w="32">
                  <a:moveTo>
                    <a:pt x="0" y="0"/>
                  </a:moveTo>
                  <a:lnTo>
                    <a:pt x="3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58"/>
            <p:cNvSpPr/>
            <p:nvPr/>
          </p:nvSpPr>
          <p:spPr>
            <a:xfrm>
              <a:off x="1460356" y="2036912"/>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58"/>
            <p:cNvSpPr/>
            <p:nvPr/>
          </p:nvSpPr>
          <p:spPr>
            <a:xfrm>
              <a:off x="1456935" y="203472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58"/>
            <p:cNvSpPr/>
            <p:nvPr/>
          </p:nvSpPr>
          <p:spPr>
            <a:xfrm>
              <a:off x="1459691" y="2036532"/>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58"/>
            <p:cNvSpPr/>
            <p:nvPr/>
          </p:nvSpPr>
          <p:spPr>
            <a:xfrm>
              <a:off x="1461021" y="2037293"/>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58"/>
            <p:cNvSpPr/>
            <p:nvPr/>
          </p:nvSpPr>
          <p:spPr>
            <a:xfrm>
              <a:off x="1461687" y="2037673"/>
              <a:ext cx="204" cy="109"/>
            </a:xfrm>
            <a:custGeom>
              <a:rect b="b" l="l" r="r" t="t"/>
              <a:pathLst>
                <a:path extrusionOk="0" h="8" w="15">
                  <a:moveTo>
                    <a:pt x="1" y="0"/>
                  </a:moveTo>
                  <a:lnTo>
                    <a:pt x="15"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58"/>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58"/>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58"/>
            <p:cNvSpPr/>
            <p:nvPr/>
          </p:nvSpPr>
          <p:spPr>
            <a:xfrm>
              <a:off x="1449100" y="2076925"/>
              <a:ext cx="530" cy="109"/>
            </a:xfrm>
            <a:custGeom>
              <a:rect b="b" l="l" r="r" t="t"/>
              <a:pathLst>
                <a:path extrusionOk="0" h="8" w="39">
                  <a:moveTo>
                    <a:pt x="39"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58"/>
            <p:cNvSpPr/>
            <p:nvPr/>
          </p:nvSpPr>
          <p:spPr>
            <a:xfrm>
              <a:off x="1446724" y="2070462"/>
              <a:ext cx="149" cy="204"/>
            </a:xfrm>
            <a:custGeom>
              <a:rect b="b" l="l" r="r" t="t"/>
              <a:pathLst>
                <a:path extrusionOk="0" h="15" w="11">
                  <a:moveTo>
                    <a:pt x="1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58"/>
            <p:cNvSpPr/>
            <p:nvPr/>
          </p:nvSpPr>
          <p:spPr>
            <a:xfrm>
              <a:off x="1451897" y="2077400"/>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58"/>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58"/>
            <p:cNvSpPr/>
            <p:nvPr/>
          </p:nvSpPr>
          <p:spPr>
            <a:xfrm>
              <a:off x="1447104" y="2071087"/>
              <a:ext cx="109" cy="204"/>
            </a:xfrm>
            <a:custGeom>
              <a:rect b="b" l="l" r="r" t="t"/>
              <a:pathLst>
                <a:path extrusionOk="0" h="15" w="8">
                  <a:moveTo>
                    <a:pt x="7"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58"/>
            <p:cNvSpPr/>
            <p:nvPr/>
          </p:nvSpPr>
          <p:spPr>
            <a:xfrm>
              <a:off x="1447580" y="2072933"/>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58"/>
            <p:cNvSpPr/>
            <p:nvPr/>
          </p:nvSpPr>
          <p:spPr>
            <a:xfrm>
              <a:off x="1482705" y="2049974"/>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58"/>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58"/>
            <p:cNvSpPr/>
            <p:nvPr/>
          </p:nvSpPr>
          <p:spPr>
            <a:xfrm>
              <a:off x="1482460" y="2050313"/>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58"/>
            <p:cNvSpPr/>
            <p:nvPr/>
          </p:nvSpPr>
          <p:spPr>
            <a:xfrm>
              <a:off x="1482610" y="205012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58"/>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58"/>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58"/>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58"/>
            <p:cNvSpPr/>
            <p:nvPr/>
          </p:nvSpPr>
          <p:spPr>
            <a:xfrm>
              <a:off x="1450947" y="2076980"/>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58"/>
            <p:cNvSpPr/>
            <p:nvPr/>
          </p:nvSpPr>
          <p:spPr>
            <a:xfrm>
              <a:off x="1452237" y="2077645"/>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58"/>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58"/>
            <p:cNvSpPr/>
            <p:nvPr/>
          </p:nvSpPr>
          <p:spPr>
            <a:xfrm>
              <a:off x="1450621" y="207688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58"/>
            <p:cNvSpPr/>
            <p:nvPr/>
          </p:nvSpPr>
          <p:spPr>
            <a:xfrm>
              <a:off x="1451286" y="2077075"/>
              <a:ext cx="204" cy="54"/>
            </a:xfrm>
            <a:custGeom>
              <a:rect b="b" l="l" r="r" t="t"/>
              <a:pathLst>
                <a:path extrusionOk="0" h="4" w="15">
                  <a:moveTo>
                    <a:pt x="1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58"/>
            <p:cNvSpPr/>
            <p:nvPr/>
          </p:nvSpPr>
          <p:spPr>
            <a:xfrm>
              <a:off x="1450336" y="2076884"/>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58"/>
            <p:cNvSpPr/>
            <p:nvPr/>
          </p:nvSpPr>
          <p:spPr>
            <a:xfrm>
              <a:off x="1447580" y="2072417"/>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58"/>
            <p:cNvSpPr/>
            <p:nvPr/>
          </p:nvSpPr>
          <p:spPr>
            <a:xfrm>
              <a:off x="1480899" y="204708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58"/>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58"/>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58"/>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58"/>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58"/>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58"/>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58"/>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58"/>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58"/>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58"/>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58"/>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58"/>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58"/>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58"/>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58"/>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58"/>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58"/>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58"/>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58"/>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58"/>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58"/>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58"/>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58"/>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58"/>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58"/>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58"/>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58"/>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58"/>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58"/>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58"/>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58"/>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58"/>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58"/>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58"/>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58"/>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58"/>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58"/>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58"/>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58"/>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58"/>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58"/>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58"/>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58"/>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58"/>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58"/>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58"/>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58"/>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58"/>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58"/>
            <p:cNvSpPr/>
            <p:nvPr/>
          </p:nvSpPr>
          <p:spPr>
            <a:xfrm>
              <a:off x="1318906" y="1844641"/>
              <a:ext cx="339" cy="149"/>
            </a:xfrm>
            <a:custGeom>
              <a:rect b="b" l="l" r="r" t="t"/>
              <a:pathLst>
                <a:path extrusionOk="0" h="11" w="25">
                  <a:moveTo>
                    <a:pt x="25"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58"/>
            <p:cNvSpPr/>
            <p:nvPr/>
          </p:nvSpPr>
          <p:spPr>
            <a:xfrm>
              <a:off x="1317765" y="1844302"/>
              <a:ext cx="299" cy="68"/>
            </a:xfrm>
            <a:custGeom>
              <a:rect b="b" l="l" r="r" t="t"/>
              <a:pathLst>
                <a:path extrusionOk="0" h="5" w="22">
                  <a:moveTo>
                    <a:pt x="2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58"/>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58"/>
            <p:cNvSpPr/>
            <p:nvPr/>
          </p:nvSpPr>
          <p:spPr>
            <a:xfrm>
              <a:off x="1252838" y="1797147"/>
              <a:ext cx="244" cy="258"/>
            </a:xfrm>
            <a:custGeom>
              <a:rect b="b" l="l" r="r" t="t"/>
              <a:pathLst>
                <a:path extrusionOk="0" h="19" w="18">
                  <a:moveTo>
                    <a:pt x="0"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58"/>
            <p:cNvSpPr/>
            <p:nvPr/>
          </p:nvSpPr>
          <p:spPr>
            <a:xfrm>
              <a:off x="1318240" y="1844397"/>
              <a:ext cx="299" cy="109"/>
            </a:xfrm>
            <a:custGeom>
              <a:rect b="b" l="l" r="r" t="t"/>
              <a:pathLst>
                <a:path extrusionOk="0" h="8" w="22">
                  <a:moveTo>
                    <a:pt x="21"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58"/>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58"/>
            <p:cNvSpPr/>
            <p:nvPr/>
          </p:nvSpPr>
          <p:spPr>
            <a:xfrm>
              <a:off x="1122833" y="165189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58"/>
            <p:cNvSpPr/>
            <p:nvPr/>
          </p:nvSpPr>
          <p:spPr>
            <a:xfrm>
              <a:off x="1124734" y="1651746"/>
              <a:ext cx="530" cy="68"/>
            </a:xfrm>
            <a:custGeom>
              <a:rect b="b" l="l" r="r" t="t"/>
              <a:pathLst>
                <a:path extrusionOk="0" h="5" w="39">
                  <a:moveTo>
                    <a:pt x="0" y="4"/>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58"/>
            <p:cNvSpPr/>
            <p:nvPr/>
          </p:nvSpPr>
          <p:spPr>
            <a:xfrm>
              <a:off x="1125969" y="1651556"/>
              <a:ext cx="489" cy="109"/>
            </a:xfrm>
            <a:custGeom>
              <a:rect b="b" l="l" r="r" t="t"/>
              <a:pathLst>
                <a:path extrusionOk="0" h="8" w="36">
                  <a:moveTo>
                    <a:pt x="0" y="8"/>
                  </a:move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58"/>
            <p:cNvSpPr/>
            <p:nvPr/>
          </p:nvSpPr>
          <p:spPr>
            <a:xfrm>
              <a:off x="1117076" y="1651515"/>
              <a:ext cx="448" cy="54"/>
            </a:xfrm>
            <a:custGeom>
              <a:rect b="b" l="l" r="r" t="t"/>
              <a:pathLst>
                <a:path extrusionOk="0" h="4" w="33">
                  <a:moveTo>
                    <a:pt x="1" y="0"/>
                  </a:moveTo>
                  <a:lnTo>
                    <a:pt x="3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58"/>
            <p:cNvSpPr/>
            <p:nvPr/>
          </p:nvSpPr>
          <p:spPr>
            <a:xfrm>
              <a:off x="1120783" y="1651841"/>
              <a:ext cx="394" cy="14"/>
            </a:xfrm>
            <a:custGeom>
              <a:rect b="b" l="l" r="r" t="t"/>
              <a:pathLst>
                <a:path extrusionOk="0" h="1" w="29">
                  <a:moveTo>
                    <a:pt x="1" y="1"/>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58"/>
            <p:cNvSpPr/>
            <p:nvPr/>
          </p:nvSpPr>
          <p:spPr>
            <a:xfrm>
              <a:off x="1123539" y="1651895"/>
              <a:ext cx="543" cy="14"/>
            </a:xfrm>
            <a:custGeom>
              <a:rect b="b" l="l" r="r" t="t"/>
              <a:pathLst>
                <a:path extrusionOk="0" h="1" w="40">
                  <a:moveTo>
                    <a:pt x="1" y="0"/>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58"/>
            <p:cNvSpPr/>
            <p:nvPr/>
          </p:nvSpPr>
          <p:spPr>
            <a:xfrm>
              <a:off x="1119072" y="1651705"/>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58"/>
            <p:cNvSpPr/>
            <p:nvPr/>
          </p:nvSpPr>
          <p:spPr>
            <a:xfrm>
              <a:off x="1543206" y="1679322"/>
              <a:ext cx="258" cy="434"/>
            </a:xfrm>
            <a:custGeom>
              <a:rect b="b" l="l" r="r" t="t"/>
              <a:pathLst>
                <a:path extrusionOk="0" h="32" w="19">
                  <a:moveTo>
                    <a:pt x="1"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58"/>
            <p:cNvSpPr/>
            <p:nvPr/>
          </p:nvSpPr>
          <p:spPr>
            <a:xfrm>
              <a:off x="1543736" y="1680177"/>
              <a:ext cx="299" cy="434"/>
            </a:xfrm>
            <a:custGeom>
              <a:rect b="b" l="l" r="r" t="t"/>
              <a:pathLst>
                <a:path extrusionOk="0" h="32" w="22">
                  <a:moveTo>
                    <a:pt x="0" y="0"/>
                  </a:moveTo>
                  <a:lnTo>
                    <a:pt x="2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58"/>
            <p:cNvSpPr/>
            <p:nvPr/>
          </p:nvSpPr>
          <p:spPr>
            <a:xfrm>
              <a:off x="1542731" y="1678507"/>
              <a:ext cx="258" cy="394"/>
            </a:xfrm>
            <a:custGeom>
              <a:rect b="b" l="l" r="r" t="t"/>
              <a:pathLst>
                <a:path extrusionOk="0" h="29" w="19">
                  <a:moveTo>
                    <a:pt x="1" y="1"/>
                  </a:moveTo>
                  <a:lnTo>
                    <a:pt x="18"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58"/>
            <p:cNvSpPr/>
            <p:nvPr/>
          </p:nvSpPr>
          <p:spPr>
            <a:xfrm>
              <a:off x="1544251" y="1681032"/>
              <a:ext cx="299" cy="394"/>
            </a:xfrm>
            <a:custGeom>
              <a:rect b="b" l="l" r="r" t="t"/>
              <a:pathLst>
                <a:path extrusionOk="0" h="29" w="22">
                  <a:moveTo>
                    <a:pt x="1" y="0"/>
                  </a:moveTo>
                  <a:lnTo>
                    <a:pt x="22"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58"/>
            <p:cNvSpPr/>
            <p:nvPr/>
          </p:nvSpPr>
          <p:spPr>
            <a:xfrm>
              <a:off x="1544876" y="1681888"/>
              <a:ext cx="299" cy="394"/>
            </a:xfrm>
            <a:custGeom>
              <a:rect b="b" l="l" r="r" t="t"/>
              <a:pathLst>
                <a:path extrusionOk="0" h="29" w="22">
                  <a:moveTo>
                    <a:pt x="0" y="0"/>
                  </a:moveTo>
                  <a:lnTo>
                    <a:pt x="2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58"/>
            <p:cNvSpPr/>
            <p:nvPr/>
          </p:nvSpPr>
          <p:spPr>
            <a:xfrm>
              <a:off x="1478333" y="1688541"/>
              <a:ext cx="530" cy="434"/>
            </a:xfrm>
            <a:custGeom>
              <a:rect b="b" l="l" r="r" t="t"/>
              <a:pathLst>
                <a:path extrusionOk="0" h="32" w="39">
                  <a:moveTo>
                    <a:pt x="0" y="32"/>
                  </a:moveTo>
                  <a:lnTo>
                    <a:pt x="3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58"/>
            <p:cNvSpPr/>
            <p:nvPr/>
          </p:nvSpPr>
          <p:spPr>
            <a:xfrm>
              <a:off x="1478944" y="1688011"/>
              <a:ext cx="489" cy="448"/>
            </a:xfrm>
            <a:custGeom>
              <a:rect b="b" l="l" r="r" t="t"/>
              <a:pathLst>
                <a:path extrusionOk="0" h="33" w="36">
                  <a:moveTo>
                    <a:pt x="1" y="32"/>
                  </a:moveTo>
                  <a:lnTo>
                    <a:pt x="36"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58"/>
            <p:cNvSpPr/>
            <p:nvPr/>
          </p:nvSpPr>
          <p:spPr>
            <a:xfrm>
              <a:off x="1542310" y="1677706"/>
              <a:ext cx="244" cy="434"/>
            </a:xfrm>
            <a:custGeom>
              <a:rect b="b" l="l" r="r" t="t"/>
              <a:pathLst>
                <a:path extrusionOk="0" h="32" w="18">
                  <a:moveTo>
                    <a:pt x="0" y="0"/>
                  </a:moveTo>
                  <a:lnTo>
                    <a:pt x="18"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58"/>
            <p:cNvSpPr/>
            <p:nvPr/>
          </p:nvSpPr>
          <p:spPr>
            <a:xfrm>
              <a:off x="1539689" y="1670714"/>
              <a:ext cx="109" cy="353"/>
            </a:xfrm>
            <a:custGeom>
              <a:rect b="b" l="l" r="r" t="t"/>
              <a:pathLst>
                <a:path extrusionOk="0" h="26" w="8">
                  <a:moveTo>
                    <a:pt x="1" y="1"/>
                  </a:moveTo>
                  <a:lnTo>
                    <a:pt x="8"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58"/>
            <p:cNvSpPr/>
            <p:nvPr/>
          </p:nvSpPr>
          <p:spPr>
            <a:xfrm>
              <a:off x="1539975" y="1671949"/>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58"/>
            <p:cNvSpPr/>
            <p:nvPr/>
          </p:nvSpPr>
          <p:spPr>
            <a:xfrm>
              <a:off x="1477667" y="1689111"/>
              <a:ext cx="584" cy="489"/>
            </a:xfrm>
            <a:custGeom>
              <a:rect b="b" l="l" r="r" t="t"/>
              <a:pathLst>
                <a:path extrusionOk="0" h="36" w="43">
                  <a:moveTo>
                    <a:pt x="0" y="35"/>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58"/>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58"/>
            <p:cNvSpPr/>
            <p:nvPr/>
          </p:nvSpPr>
          <p:spPr>
            <a:xfrm>
              <a:off x="1540165" y="1672614"/>
              <a:ext cx="163" cy="394"/>
            </a:xfrm>
            <a:custGeom>
              <a:rect b="b" l="l" r="r" t="t"/>
              <a:pathLst>
                <a:path extrusionOk="0" h="29" w="12">
                  <a:moveTo>
                    <a:pt x="1"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58"/>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58"/>
            <p:cNvSpPr/>
            <p:nvPr/>
          </p:nvSpPr>
          <p:spPr>
            <a:xfrm>
              <a:off x="1539839" y="1671338"/>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58"/>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58"/>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58"/>
            <p:cNvSpPr/>
            <p:nvPr/>
          </p:nvSpPr>
          <p:spPr>
            <a:xfrm>
              <a:off x="1541210" y="1675425"/>
              <a:ext cx="204" cy="434"/>
            </a:xfrm>
            <a:custGeom>
              <a:rect b="b" l="l" r="r" t="t"/>
              <a:pathLst>
                <a:path extrusionOk="0" h="32" w="15">
                  <a:moveTo>
                    <a:pt x="1" y="0"/>
                  </a:moveTo>
                  <a:lnTo>
                    <a:pt x="15"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58"/>
            <p:cNvSpPr/>
            <p:nvPr/>
          </p:nvSpPr>
          <p:spPr>
            <a:xfrm>
              <a:off x="1541550" y="1676185"/>
              <a:ext cx="204" cy="394"/>
            </a:xfrm>
            <a:custGeom>
              <a:rect b="b" l="l" r="r" t="t"/>
              <a:pathLst>
                <a:path extrusionOk="0" h="29" w="15">
                  <a:moveTo>
                    <a:pt x="0" y="0"/>
                  </a:moveTo>
                  <a:lnTo>
                    <a:pt x="14"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58"/>
            <p:cNvSpPr/>
            <p:nvPr/>
          </p:nvSpPr>
          <p:spPr>
            <a:xfrm>
              <a:off x="1540884" y="1674705"/>
              <a:ext cx="204" cy="394"/>
            </a:xfrm>
            <a:custGeom>
              <a:rect b="b" l="l" r="r" t="t"/>
              <a:pathLst>
                <a:path extrusionOk="0" h="29" w="15">
                  <a:moveTo>
                    <a:pt x="0" y="1"/>
                  </a:moveTo>
                  <a:lnTo>
                    <a:pt x="14"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58"/>
            <p:cNvSpPr/>
            <p:nvPr/>
          </p:nvSpPr>
          <p:spPr>
            <a:xfrm>
              <a:off x="1540640" y="1673999"/>
              <a:ext cx="163" cy="394"/>
            </a:xfrm>
            <a:custGeom>
              <a:rect b="b" l="l" r="r" t="t"/>
              <a:pathLst>
                <a:path extrusionOk="0" h="29" w="12">
                  <a:moveTo>
                    <a:pt x="1" y="0"/>
                  </a:moveTo>
                  <a:lnTo>
                    <a:pt x="1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58"/>
            <p:cNvSpPr/>
            <p:nvPr/>
          </p:nvSpPr>
          <p:spPr>
            <a:xfrm>
              <a:off x="1541930" y="1676946"/>
              <a:ext cx="204" cy="434"/>
            </a:xfrm>
            <a:custGeom>
              <a:rect b="b" l="l" r="r" t="t"/>
              <a:pathLst>
                <a:path extrusionOk="0" h="32" w="15">
                  <a:moveTo>
                    <a:pt x="0" y="0"/>
                  </a:moveTo>
                  <a:lnTo>
                    <a:pt x="14"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58"/>
            <p:cNvSpPr/>
            <p:nvPr/>
          </p:nvSpPr>
          <p:spPr>
            <a:xfrm>
              <a:off x="1540409" y="1673280"/>
              <a:ext cx="149" cy="394"/>
            </a:xfrm>
            <a:custGeom>
              <a:rect b="b" l="l" r="r" t="t"/>
              <a:pathLst>
                <a:path extrusionOk="0" h="29" w="11">
                  <a:moveTo>
                    <a:pt x="0" y="1"/>
                  </a:moveTo>
                  <a:lnTo>
                    <a:pt x="11" y="2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58"/>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58"/>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58"/>
            <p:cNvSpPr/>
            <p:nvPr/>
          </p:nvSpPr>
          <p:spPr>
            <a:xfrm>
              <a:off x="1072257" y="1586153"/>
              <a:ext cx="869" cy="638"/>
            </a:xfrm>
            <a:custGeom>
              <a:rect b="b" l="l" r="r" t="t"/>
              <a:pathLst>
                <a:path extrusionOk="0" h="47" w="64">
                  <a:moveTo>
                    <a:pt x="0" y="46"/>
                  </a:moveTo>
                  <a:lnTo>
                    <a:pt x="6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58"/>
            <p:cNvSpPr/>
            <p:nvPr/>
          </p:nvSpPr>
          <p:spPr>
            <a:xfrm>
              <a:off x="1073357" y="1585447"/>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58"/>
            <p:cNvSpPr/>
            <p:nvPr/>
          </p:nvSpPr>
          <p:spPr>
            <a:xfrm>
              <a:off x="1075257" y="1584116"/>
              <a:ext cx="774" cy="530"/>
            </a:xfrm>
            <a:custGeom>
              <a:rect b="b" l="l" r="r" t="t"/>
              <a:pathLst>
                <a:path extrusionOk="0" h="39" w="57">
                  <a:moveTo>
                    <a:pt x="56" y="0"/>
                  </a:moveTo>
                  <a:lnTo>
                    <a:pt x="0"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58"/>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58"/>
            <p:cNvSpPr/>
            <p:nvPr/>
          </p:nvSpPr>
          <p:spPr>
            <a:xfrm>
              <a:off x="1074348" y="1584822"/>
              <a:ext cx="679" cy="448"/>
            </a:xfrm>
            <a:custGeom>
              <a:rect b="b" l="l" r="r" t="t"/>
              <a:pathLst>
                <a:path extrusionOk="0" h="33" w="50">
                  <a:moveTo>
                    <a:pt x="50" y="1"/>
                  </a:moveTo>
                  <a:lnTo>
                    <a:pt x="1"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58"/>
            <p:cNvSpPr/>
            <p:nvPr/>
          </p:nvSpPr>
          <p:spPr>
            <a:xfrm>
              <a:off x="1417248" y="1669913"/>
              <a:ext cx="204" cy="149"/>
            </a:xfrm>
            <a:custGeom>
              <a:rect b="b" l="l" r="r" t="t"/>
              <a:pathLst>
                <a:path extrusionOk="0" h="11" w="15">
                  <a:moveTo>
                    <a:pt x="15"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58"/>
            <p:cNvSpPr/>
            <p:nvPr/>
          </p:nvSpPr>
          <p:spPr>
            <a:xfrm>
              <a:off x="1416677" y="1669532"/>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58"/>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58"/>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58"/>
            <p:cNvSpPr/>
            <p:nvPr/>
          </p:nvSpPr>
          <p:spPr>
            <a:xfrm>
              <a:off x="1416012" y="1669057"/>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58"/>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58"/>
            <p:cNvSpPr/>
            <p:nvPr/>
          </p:nvSpPr>
          <p:spPr>
            <a:xfrm>
              <a:off x="1037458" y="1535536"/>
              <a:ext cx="68" cy="54"/>
            </a:xfrm>
            <a:custGeom>
              <a:rect b="b" l="l" r="r" t="t"/>
              <a:pathLst>
                <a:path extrusionOk="0" h="4" w="5">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58"/>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58"/>
            <p:cNvSpPr/>
            <p:nvPr/>
          </p:nvSpPr>
          <p:spPr>
            <a:xfrm>
              <a:off x="1074443" y="158035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58"/>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58"/>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58"/>
            <p:cNvSpPr/>
            <p:nvPr/>
          </p:nvSpPr>
          <p:spPr>
            <a:xfrm>
              <a:off x="1415496" y="1668718"/>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58"/>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58"/>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58"/>
            <p:cNvSpPr/>
            <p:nvPr/>
          </p:nvSpPr>
          <p:spPr>
            <a:xfrm>
              <a:off x="1456649" y="1702091"/>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58"/>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58"/>
            <p:cNvSpPr/>
            <p:nvPr/>
          </p:nvSpPr>
          <p:spPr>
            <a:xfrm>
              <a:off x="1456935" y="1701806"/>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58"/>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58"/>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58"/>
            <p:cNvSpPr/>
            <p:nvPr/>
          </p:nvSpPr>
          <p:spPr>
            <a:xfrm>
              <a:off x="1539174" y="1665921"/>
              <a:ext cx="14" cy="285"/>
            </a:xfrm>
            <a:custGeom>
              <a:rect b="b" l="l" r="r" t="t"/>
              <a:pathLst>
                <a:path extrusionOk="0" h="21" w="1">
                  <a:moveTo>
                    <a:pt x="0" y="2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58"/>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58"/>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58"/>
            <p:cNvSpPr/>
            <p:nvPr/>
          </p:nvSpPr>
          <p:spPr>
            <a:xfrm>
              <a:off x="1428843" y="1703327"/>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58"/>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58"/>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58"/>
            <p:cNvSpPr/>
            <p:nvPr/>
          </p:nvSpPr>
          <p:spPr>
            <a:xfrm>
              <a:off x="1456269" y="1702376"/>
              <a:ext cx="163" cy="149"/>
            </a:xfrm>
            <a:custGeom>
              <a:rect b="b" l="l" r="r" t="t"/>
              <a:pathLst>
                <a:path extrusionOk="0" h="11" w="12">
                  <a:moveTo>
                    <a:pt x="1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58"/>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58"/>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58"/>
            <p:cNvSpPr/>
            <p:nvPr/>
          </p:nvSpPr>
          <p:spPr>
            <a:xfrm>
              <a:off x="1455794" y="1702702"/>
              <a:ext cx="204" cy="163"/>
            </a:xfrm>
            <a:custGeom>
              <a:rect b="b" l="l" r="r" t="t"/>
              <a:pathLst>
                <a:path extrusionOk="0" h="12" w="15">
                  <a:moveTo>
                    <a:pt x="15"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58"/>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58"/>
            <p:cNvSpPr/>
            <p:nvPr/>
          </p:nvSpPr>
          <p:spPr>
            <a:xfrm>
              <a:off x="1455224" y="1703042"/>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58"/>
            <p:cNvSpPr/>
            <p:nvPr/>
          </p:nvSpPr>
          <p:spPr>
            <a:xfrm>
              <a:off x="1482080" y="1685595"/>
              <a:ext cx="299" cy="244"/>
            </a:xfrm>
            <a:custGeom>
              <a:rect b="b" l="l" r="r" t="t"/>
              <a:pathLst>
                <a:path extrusionOk="0" h="18" w="22">
                  <a:moveTo>
                    <a:pt x="1" y="18"/>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58"/>
            <p:cNvSpPr/>
            <p:nvPr/>
          </p:nvSpPr>
          <p:spPr>
            <a:xfrm>
              <a:off x="1539174" y="1665486"/>
              <a:ext cx="14" cy="244"/>
            </a:xfrm>
            <a:custGeom>
              <a:rect b="b" l="l" r="r" t="t"/>
              <a:pathLst>
                <a:path extrusionOk="0" h="18" w="1">
                  <a:moveTo>
                    <a:pt x="0"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58"/>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58"/>
            <p:cNvSpPr/>
            <p:nvPr/>
          </p:nvSpPr>
          <p:spPr>
            <a:xfrm>
              <a:off x="1539174" y="1666396"/>
              <a:ext cx="14" cy="299"/>
            </a:xfrm>
            <a:custGeom>
              <a:rect b="b" l="l" r="r" t="t"/>
              <a:pathLst>
                <a:path extrusionOk="0" h="22" w="1">
                  <a:moveTo>
                    <a:pt x="0" y="0"/>
                  </a:moveTo>
                  <a:lnTo>
                    <a:pt x="0"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58"/>
            <p:cNvSpPr/>
            <p:nvPr/>
          </p:nvSpPr>
          <p:spPr>
            <a:xfrm>
              <a:off x="1485217" y="1683409"/>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58"/>
            <p:cNvSpPr/>
            <p:nvPr/>
          </p:nvSpPr>
          <p:spPr>
            <a:xfrm>
              <a:off x="1485407" y="168335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58"/>
            <p:cNvSpPr/>
            <p:nvPr/>
          </p:nvSpPr>
          <p:spPr>
            <a:xfrm>
              <a:off x="1480139" y="1687115"/>
              <a:ext cx="394" cy="339"/>
            </a:xfrm>
            <a:custGeom>
              <a:rect b="b" l="l" r="r" t="t"/>
              <a:pathLst>
                <a:path extrusionOk="0" h="25" w="29">
                  <a:moveTo>
                    <a:pt x="0" y="25"/>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58"/>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58"/>
            <p:cNvSpPr/>
            <p:nvPr/>
          </p:nvSpPr>
          <p:spPr>
            <a:xfrm>
              <a:off x="1485556" y="168325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58"/>
            <p:cNvSpPr/>
            <p:nvPr/>
          </p:nvSpPr>
          <p:spPr>
            <a:xfrm>
              <a:off x="1483845" y="1684264"/>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58"/>
            <p:cNvSpPr/>
            <p:nvPr/>
          </p:nvSpPr>
          <p:spPr>
            <a:xfrm>
              <a:off x="1484646" y="1683789"/>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58"/>
            <p:cNvSpPr/>
            <p:nvPr/>
          </p:nvSpPr>
          <p:spPr>
            <a:xfrm>
              <a:off x="1484415" y="1683924"/>
              <a:ext cx="204" cy="163"/>
            </a:xfrm>
            <a:custGeom>
              <a:rect b="b" l="l" r="r" t="t"/>
              <a:pathLst>
                <a:path extrusionOk="0" h="12" w="15">
                  <a:moveTo>
                    <a:pt x="0" y="1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58"/>
            <p:cNvSpPr/>
            <p:nvPr/>
          </p:nvSpPr>
          <p:spPr>
            <a:xfrm>
              <a:off x="1484130" y="1684115"/>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58"/>
            <p:cNvSpPr/>
            <p:nvPr/>
          </p:nvSpPr>
          <p:spPr>
            <a:xfrm>
              <a:off x="1485026" y="1683544"/>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58"/>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58"/>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58"/>
            <p:cNvSpPr/>
            <p:nvPr/>
          </p:nvSpPr>
          <p:spPr>
            <a:xfrm>
              <a:off x="1484836" y="1683639"/>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58"/>
            <p:cNvSpPr/>
            <p:nvPr/>
          </p:nvSpPr>
          <p:spPr>
            <a:xfrm>
              <a:off x="1485692" y="1683164"/>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58"/>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58"/>
            <p:cNvSpPr/>
            <p:nvPr/>
          </p:nvSpPr>
          <p:spPr>
            <a:xfrm>
              <a:off x="1485787" y="1683164"/>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58"/>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58"/>
            <p:cNvSpPr/>
            <p:nvPr/>
          </p:nvSpPr>
          <p:spPr>
            <a:xfrm>
              <a:off x="1539269" y="166391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58"/>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58"/>
            <p:cNvSpPr/>
            <p:nvPr/>
          </p:nvSpPr>
          <p:spPr>
            <a:xfrm>
              <a:off x="1482460" y="1685309"/>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58"/>
            <p:cNvSpPr/>
            <p:nvPr/>
          </p:nvSpPr>
          <p:spPr>
            <a:xfrm>
              <a:off x="1482840" y="1685024"/>
              <a:ext cx="299" cy="204"/>
            </a:xfrm>
            <a:custGeom>
              <a:rect b="b" l="l" r="r" t="t"/>
              <a:pathLst>
                <a:path extrusionOk="0" h="15" w="22">
                  <a:moveTo>
                    <a:pt x="1" y="14"/>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58"/>
            <p:cNvSpPr/>
            <p:nvPr/>
          </p:nvSpPr>
          <p:spPr>
            <a:xfrm>
              <a:off x="1481605" y="1685975"/>
              <a:ext cx="353" cy="244"/>
            </a:xfrm>
            <a:custGeom>
              <a:rect b="b" l="l" r="r" t="t"/>
              <a:pathLst>
                <a:path extrusionOk="0" h="18" w="26">
                  <a:moveTo>
                    <a:pt x="1" y="18"/>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58"/>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58"/>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58"/>
            <p:cNvSpPr/>
            <p:nvPr/>
          </p:nvSpPr>
          <p:spPr>
            <a:xfrm>
              <a:off x="1479568" y="1687536"/>
              <a:ext cx="434" cy="394"/>
            </a:xfrm>
            <a:custGeom>
              <a:rect b="b" l="l" r="r" t="t"/>
              <a:pathLst>
                <a:path extrusionOk="0" h="29" w="32">
                  <a:moveTo>
                    <a:pt x="0" y="29"/>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58"/>
            <p:cNvSpPr/>
            <p:nvPr/>
          </p:nvSpPr>
          <p:spPr>
            <a:xfrm>
              <a:off x="1485882" y="1683123"/>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58"/>
            <p:cNvSpPr/>
            <p:nvPr/>
          </p:nvSpPr>
          <p:spPr>
            <a:xfrm>
              <a:off x="1486167" y="16830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58"/>
            <p:cNvSpPr/>
            <p:nvPr/>
          </p:nvSpPr>
          <p:spPr>
            <a:xfrm>
              <a:off x="1485977" y="1683123"/>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58"/>
            <p:cNvSpPr/>
            <p:nvPr/>
          </p:nvSpPr>
          <p:spPr>
            <a:xfrm>
              <a:off x="1481184" y="1686301"/>
              <a:ext cx="339" cy="299"/>
            </a:xfrm>
            <a:custGeom>
              <a:rect b="b" l="l" r="r" t="t"/>
              <a:pathLst>
                <a:path extrusionOk="0" h="22" w="25">
                  <a:moveTo>
                    <a:pt x="0" y="22"/>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58"/>
            <p:cNvSpPr/>
            <p:nvPr/>
          </p:nvSpPr>
          <p:spPr>
            <a:xfrm>
              <a:off x="1486031" y="16830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58"/>
            <p:cNvSpPr/>
            <p:nvPr/>
          </p:nvSpPr>
          <p:spPr>
            <a:xfrm>
              <a:off x="1486072" y="168306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58"/>
            <p:cNvSpPr/>
            <p:nvPr/>
          </p:nvSpPr>
          <p:spPr>
            <a:xfrm>
              <a:off x="1480654" y="1686681"/>
              <a:ext cx="394" cy="353"/>
            </a:xfrm>
            <a:custGeom>
              <a:rect b="b" l="l" r="r" t="t"/>
              <a:pathLst>
                <a:path extrusionOk="0" h="26" w="29">
                  <a:moveTo>
                    <a:pt x="1" y="2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58"/>
            <p:cNvSpPr/>
            <p:nvPr/>
          </p:nvSpPr>
          <p:spPr>
            <a:xfrm>
              <a:off x="1483221" y="1684739"/>
              <a:ext cx="258" cy="204"/>
            </a:xfrm>
            <a:custGeom>
              <a:rect b="b" l="l" r="r" t="t"/>
              <a:pathLst>
                <a:path extrusionOk="0" h="15" w="19">
                  <a:moveTo>
                    <a:pt x="1"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58"/>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58"/>
            <p:cNvSpPr/>
            <p:nvPr/>
          </p:nvSpPr>
          <p:spPr>
            <a:xfrm>
              <a:off x="1483560" y="1684495"/>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58"/>
            <p:cNvSpPr/>
            <p:nvPr/>
          </p:nvSpPr>
          <p:spPr>
            <a:xfrm>
              <a:off x="1539459" y="1669532"/>
              <a:ext cx="54" cy="339"/>
            </a:xfrm>
            <a:custGeom>
              <a:rect b="b" l="l" r="r" t="t"/>
              <a:pathLst>
                <a:path extrusionOk="0" h="25" w="4">
                  <a:moveTo>
                    <a:pt x="0" y="0"/>
                  </a:moveTo>
                  <a:lnTo>
                    <a:pt x="4"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58"/>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58"/>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58"/>
            <p:cNvSpPr/>
            <p:nvPr/>
          </p:nvSpPr>
          <p:spPr>
            <a:xfrm>
              <a:off x="1993626" y="1750237"/>
              <a:ext cx="68" cy="149"/>
            </a:xfrm>
            <a:custGeom>
              <a:rect b="b" l="l" r="r" t="t"/>
              <a:pathLst>
                <a:path extrusionOk="0" h="11"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58"/>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58"/>
            <p:cNvSpPr/>
            <p:nvPr/>
          </p:nvSpPr>
          <p:spPr>
            <a:xfrm>
              <a:off x="1993490" y="174976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58"/>
            <p:cNvSpPr/>
            <p:nvPr/>
          </p:nvSpPr>
          <p:spPr>
            <a:xfrm>
              <a:off x="1993490" y="1749898"/>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58"/>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58"/>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58"/>
            <p:cNvSpPr/>
            <p:nvPr/>
          </p:nvSpPr>
          <p:spPr>
            <a:xfrm>
              <a:off x="1993721" y="1750481"/>
              <a:ext cx="163" cy="244"/>
            </a:xfrm>
            <a:custGeom>
              <a:rect b="b" l="l" r="r" t="t"/>
              <a:pathLst>
                <a:path extrusionOk="0" h="18" w="12">
                  <a:moveTo>
                    <a:pt x="11" y="1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58"/>
            <p:cNvSpPr/>
            <p:nvPr/>
          </p:nvSpPr>
          <p:spPr>
            <a:xfrm>
              <a:off x="1993531" y="1750047"/>
              <a:ext cx="68" cy="109"/>
            </a:xfrm>
            <a:custGeom>
              <a:rect b="b" l="l" r="r" t="t"/>
              <a:pathLst>
                <a:path extrusionOk="0" h="8" w="5">
                  <a:moveTo>
                    <a:pt x="4"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58"/>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58"/>
            <p:cNvSpPr/>
            <p:nvPr/>
          </p:nvSpPr>
          <p:spPr>
            <a:xfrm>
              <a:off x="2035703" y="1698520"/>
              <a:ext cx="204" cy="109"/>
            </a:xfrm>
            <a:custGeom>
              <a:rect b="b" l="l" r="r" t="t"/>
              <a:pathLst>
                <a:path extrusionOk="0" h="8" w="15">
                  <a:moveTo>
                    <a:pt x="0" y="1"/>
                  </a:moveTo>
                  <a:lnTo>
                    <a:pt x="1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58"/>
            <p:cNvSpPr/>
            <p:nvPr/>
          </p:nvSpPr>
          <p:spPr>
            <a:xfrm>
              <a:off x="2065505" y="1706314"/>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58"/>
            <p:cNvSpPr/>
            <p:nvPr/>
          </p:nvSpPr>
          <p:spPr>
            <a:xfrm>
              <a:off x="2066266" y="1706409"/>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58"/>
            <p:cNvSpPr/>
            <p:nvPr/>
          </p:nvSpPr>
          <p:spPr>
            <a:xfrm>
              <a:off x="2067257" y="170646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58"/>
            <p:cNvSpPr/>
            <p:nvPr/>
          </p:nvSpPr>
          <p:spPr>
            <a:xfrm>
              <a:off x="2068357" y="170650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58"/>
            <p:cNvSpPr/>
            <p:nvPr/>
          </p:nvSpPr>
          <p:spPr>
            <a:xfrm>
              <a:off x="2071819" y="170640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58"/>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58"/>
            <p:cNvSpPr/>
            <p:nvPr/>
          </p:nvSpPr>
          <p:spPr>
            <a:xfrm>
              <a:off x="2165463" y="166871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58"/>
            <p:cNvSpPr/>
            <p:nvPr/>
          </p:nvSpPr>
          <p:spPr>
            <a:xfrm>
              <a:off x="2165028" y="1668908"/>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58"/>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58"/>
            <p:cNvSpPr/>
            <p:nvPr/>
          </p:nvSpPr>
          <p:spPr>
            <a:xfrm>
              <a:off x="2167404" y="1667197"/>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58"/>
            <p:cNvSpPr/>
            <p:nvPr/>
          </p:nvSpPr>
          <p:spPr>
            <a:xfrm>
              <a:off x="2151437" y="1676701"/>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58"/>
            <p:cNvSpPr/>
            <p:nvPr/>
          </p:nvSpPr>
          <p:spPr>
            <a:xfrm>
              <a:off x="2152917" y="1676470"/>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58"/>
            <p:cNvSpPr/>
            <p:nvPr/>
          </p:nvSpPr>
          <p:spPr>
            <a:xfrm>
              <a:off x="2152198" y="1676606"/>
              <a:ext cx="394" cy="68"/>
            </a:xfrm>
            <a:custGeom>
              <a:rect b="b" l="l" r="r" t="t"/>
              <a:pathLst>
                <a:path extrusionOk="0" h="5" w="29">
                  <a:moveTo>
                    <a:pt x="2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58"/>
            <p:cNvSpPr/>
            <p:nvPr/>
          </p:nvSpPr>
          <p:spPr>
            <a:xfrm>
              <a:off x="2150962" y="167685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58"/>
            <p:cNvSpPr/>
            <p:nvPr/>
          </p:nvSpPr>
          <p:spPr>
            <a:xfrm>
              <a:off x="2154913" y="1676036"/>
              <a:ext cx="299" cy="109"/>
            </a:xfrm>
            <a:custGeom>
              <a:rect b="b" l="l" r="r" t="t"/>
              <a:pathLst>
                <a:path extrusionOk="0" h="8" w="22">
                  <a:moveTo>
                    <a:pt x="2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58"/>
            <p:cNvSpPr/>
            <p:nvPr/>
          </p:nvSpPr>
          <p:spPr>
            <a:xfrm>
              <a:off x="2153528" y="1676375"/>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58"/>
            <p:cNvSpPr/>
            <p:nvPr/>
          </p:nvSpPr>
          <p:spPr>
            <a:xfrm>
              <a:off x="2154098" y="1676280"/>
              <a:ext cx="258" cy="54"/>
            </a:xfrm>
            <a:custGeom>
              <a:rect b="b" l="l" r="r" t="t"/>
              <a:pathLst>
                <a:path extrusionOk="0" h="4" w="19">
                  <a:moveTo>
                    <a:pt x="1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58"/>
            <p:cNvSpPr/>
            <p:nvPr/>
          </p:nvSpPr>
          <p:spPr>
            <a:xfrm>
              <a:off x="2154533" y="1676131"/>
              <a:ext cx="244" cy="109"/>
            </a:xfrm>
            <a:custGeom>
              <a:rect b="b" l="l" r="r" t="t"/>
              <a:pathLst>
                <a:path extrusionOk="0" h="8" w="18">
                  <a:moveTo>
                    <a:pt x="18"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58"/>
            <p:cNvSpPr/>
            <p:nvPr/>
          </p:nvSpPr>
          <p:spPr>
            <a:xfrm>
              <a:off x="2164703" y="1669098"/>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58"/>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58"/>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58"/>
            <p:cNvSpPr/>
            <p:nvPr/>
          </p:nvSpPr>
          <p:spPr>
            <a:xfrm>
              <a:off x="2146590" y="1667482"/>
              <a:ext cx="964" cy="68"/>
            </a:xfrm>
            <a:custGeom>
              <a:rect b="b" l="l" r="r" t="t"/>
              <a:pathLst>
                <a:path extrusionOk="0" h="5" w="71">
                  <a:moveTo>
                    <a:pt x="7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58"/>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58"/>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58"/>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58"/>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58"/>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58"/>
            <p:cNvSpPr/>
            <p:nvPr/>
          </p:nvSpPr>
          <p:spPr>
            <a:xfrm>
              <a:off x="2239039" y="1718289"/>
              <a:ext cx="109" cy="163"/>
            </a:xfrm>
            <a:custGeom>
              <a:rect b="b" l="l" r="r" t="t"/>
              <a:pathLst>
                <a:path extrusionOk="0" h="12" w="8">
                  <a:moveTo>
                    <a:pt x="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58"/>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58"/>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58"/>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58"/>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58"/>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58"/>
            <p:cNvSpPr/>
            <p:nvPr/>
          </p:nvSpPr>
          <p:spPr>
            <a:xfrm>
              <a:off x="2238618" y="1718764"/>
              <a:ext cx="149" cy="163"/>
            </a:xfrm>
            <a:custGeom>
              <a:rect b="b" l="l" r="r" t="t"/>
              <a:pathLst>
                <a:path extrusionOk="0" h="12" w="11">
                  <a:moveTo>
                    <a:pt x="0" y="1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58"/>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58"/>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58"/>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58"/>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58"/>
            <p:cNvSpPr/>
            <p:nvPr/>
          </p:nvSpPr>
          <p:spPr>
            <a:xfrm>
              <a:off x="2199542" y="1725947"/>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58"/>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58"/>
            <p:cNvSpPr/>
            <p:nvPr/>
          </p:nvSpPr>
          <p:spPr>
            <a:xfrm>
              <a:off x="2200534" y="172381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58"/>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58"/>
            <p:cNvSpPr/>
            <p:nvPr/>
          </p:nvSpPr>
          <p:spPr>
            <a:xfrm>
              <a:off x="2198348" y="1727277"/>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58"/>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58"/>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58"/>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58"/>
            <p:cNvSpPr/>
            <p:nvPr/>
          </p:nvSpPr>
          <p:spPr>
            <a:xfrm>
              <a:off x="2201402" y="1722485"/>
              <a:ext cx="244" cy="339"/>
            </a:xfrm>
            <a:custGeom>
              <a:rect b="b" l="l" r="r" t="t"/>
              <a:pathLst>
                <a:path extrusionOk="0" h="25" w="18">
                  <a:moveTo>
                    <a:pt x="0" y="25"/>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58"/>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58"/>
            <p:cNvSpPr/>
            <p:nvPr/>
          </p:nvSpPr>
          <p:spPr>
            <a:xfrm>
              <a:off x="2200968" y="1723150"/>
              <a:ext cx="149" cy="299"/>
            </a:xfrm>
            <a:custGeom>
              <a:rect b="b" l="l" r="r" t="t"/>
              <a:pathLst>
                <a:path extrusionOk="0" h="22" w="11">
                  <a:moveTo>
                    <a:pt x="1" y="2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58"/>
            <p:cNvSpPr/>
            <p:nvPr/>
          </p:nvSpPr>
          <p:spPr>
            <a:xfrm>
              <a:off x="2226344" y="1713917"/>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58"/>
            <p:cNvSpPr/>
            <p:nvPr/>
          </p:nvSpPr>
          <p:spPr>
            <a:xfrm>
              <a:off x="2225964" y="1713917"/>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58"/>
            <p:cNvSpPr/>
            <p:nvPr/>
          </p:nvSpPr>
          <p:spPr>
            <a:xfrm>
              <a:off x="2225543" y="1713876"/>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58"/>
            <p:cNvSpPr/>
            <p:nvPr/>
          </p:nvSpPr>
          <p:spPr>
            <a:xfrm>
              <a:off x="2222882" y="171382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58"/>
            <p:cNvSpPr/>
            <p:nvPr/>
          </p:nvSpPr>
          <p:spPr>
            <a:xfrm>
              <a:off x="2226915" y="171401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58"/>
            <p:cNvSpPr/>
            <p:nvPr/>
          </p:nvSpPr>
          <p:spPr>
            <a:xfrm>
              <a:off x="2223588"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58"/>
            <p:cNvSpPr/>
            <p:nvPr/>
          </p:nvSpPr>
          <p:spPr>
            <a:xfrm>
              <a:off x="2225014" y="1713822"/>
              <a:ext cx="353" cy="14"/>
            </a:xfrm>
            <a:custGeom>
              <a:rect b="b" l="l" r="r" t="t"/>
              <a:pathLst>
                <a:path extrusionOk="0" h="1" w="26">
                  <a:moveTo>
                    <a:pt x="2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58"/>
            <p:cNvSpPr/>
            <p:nvPr/>
          </p:nvSpPr>
          <p:spPr>
            <a:xfrm>
              <a:off x="2224824"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58"/>
            <p:cNvSpPr/>
            <p:nvPr/>
          </p:nvSpPr>
          <p:spPr>
            <a:xfrm>
              <a:off x="2226684" y="171397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58"/>
            <p:cNvSpPr/>
            <p:nvPr/>
          </p:nvSpPr>
          <p:spPr>
            <a:xfrm>
              <a:off x="2240845" y="1712206"/>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58"/>
            <p:cNvSpPr/>
            <p:nvPr/>
          </p:nvSpPr>
          <p:spPr>
            <a:xfrm>
              <a:off x="2240370" y="1712301"/>
              <a:ext cx="353" cy="68"/>
            </a:xfrm>
            <a:custGeom>
              <a:rect b="b" l="l" r="r" t="t"/>
              <a:pathLst>
                <a:path extrusionOk="0" h="5" w="26">
                  <a:moveTo>
                    <a:pt x="2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58"/>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58"/>
            <p:cNvSpPr/>
            <p:nvPr/>
          </p:nvSpPr>
          <p:spPr>
            <a:xfrm>
              <a:off x="2239379" y="1712682"/>
              <a:ext cx="149" cy="109"/>
            </a:xfrm>
            <a:custGeom>
              <a:rect b="b" l="l" r="r" t="t"/>
              <a:pathLst>
                <a:path extrusionOk="0" h="8" w="11">
                  <a:moveTo>
                    <a:pt x="11"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58"/>
            <p:cNvSpPr/>
            <p:nvPr/>
          </p:nvSpPr>
          <p:spPr>
            <a:xfrm>
              <a:off x="2240044" y="1712397"/>
              <a:ext cx="244" cy="68"/>
            </a:xfrm>
            <a:custGeom>
              <a:rect b="b" l="l" r="r" t="t"/>
              <a:pathLst>
                <a:path extrusionOk="0" h="5" w="18">
                  <a:moveTo>
                    <a:pt x="18"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58"/>
            <p:cNvSpPr/>
            <p:nvPr/>
          </p:nvSpPr>
          <p:spPr>
            <a:xfrm>
              <a:off x="2227159" y="1714067"/>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58"/>
            <p:cNvSpPr/>
            <p:nvPr/>
          </p:nvSpPr>
          <p:spPr>
            <a:xfrm>
              <a:off x="2239800" y="1712492"/>
              <a:ext cx="163" cy="68"/>
            </a:xfrm>
            <a:custGeom>
              <a:rect b="b" l="l" r="r" t="t"/>
              <a:pathLst>
                <a:path extrusionOk="0" h="5" w="12">
                  <a:moveTo>
                    <a:pt x="11"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58"/>
            <p:cNvSpPr/>
            <p:nvPr/>
          </p:nvSpPr>
          <p:spPr>
            <a:xfrm>
              <a:off x="2239569" y="1712587"/>
              <a:ext cx="149" cy="68"/>
            </a:xfrm>
            <a:custGeom>
              <a:rect b="b" l="l" r="r" t="t"/>
              <a:pathLst>
                <a:path extrusionOk="0" h="5"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58"/>
            <p:cNvSpPr/>
            <p:nvPr/>
          </p:nvSpPr>
          <p:spPr>
            <a:xfrm>
              <a:off x="2223873" y="171382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58"/>
            <p:cNvSpPr/>
            <p:nvPr/>
          </p:nvSpPr>
          <p:spPr>
            <a:xfrm>
              <a:off x="2218320" y="1714067"/>
              <a:ext cx="394" cy="14"/>
            </a:xfrm>
            <a:custGeom>
              <a:rect b="b" l="l" r="r" t="t"/>
              <a:pathLst>
                <a:path extrusionOk="0" h="1" w="29">
                  <a:moveTo>
                    <a:pt x="0" y="0"/>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58"/>
            <p:cNvSpPr/>
            <p:nvPr/>
          </p:nvSpPr>
          <p:spPr>
            <a:xfrm>
              <a:off x="2221742" y="1713822"/>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58"/>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58"/>
            <p:cNvSpPr/>
            <p:nvPr/>
          </p:nvSpPr>
          <p:spPr>
            <a:xfrm>
              <a:off x="2218985" y="1713972"/>
              <a:ext cx="625" cy="54"/>
            </a:xfrm>
            <a:custGeom>
              <a:rect b="b" l="l" r="r" t="t"/>
              <a:pathLst>
                <a:path extrusionOk="0" h="4" w="46">
                  <a:moveTo>
                    <a:pt x="46"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58"/>
            <p:cNvSpPr/>
            <p:nvPr/>
          </p:nvSpPr>
          <p:spPr>
            <a:xfrm>
              <a:off x="2219977" y="1713917"/>
              <a:ext cx="543" cy="14"/>
            </a:xfrm>
            <a:custGeom>
              <a:rect b="b" l="l" r="r" t="t"/>
              <a:pathLst>
                <a:path extrusionOk="0" h="1" w="40">
                  <a:moveTo>
                    <a:pt x="3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58"/>
            <p:cNvSpPr/>
            <p:nvPr/>
          </p:nvSpPr>
          <p:spPr>
            <a:xfrm>
              <a:off x="2220886" y="1713876"/>
              <a:ext cx="489" cy="14"/>
            </a:xfrm>
            <a:custGeom>
              <a:rect b="b" l="l" r="r" t="t"/>
              <a:pathLst>
                <a:path extrusionOk="0" h="1" w="36">
                  <a:moveTo>
                    <a:pt x="3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58"/>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58"/>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58"/>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58"/>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58"/>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58"/>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58"/>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58"/>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58"/>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58"/>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58"/>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58"/>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58"/>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58"/>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58"/>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58"/>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58"/>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58"/>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58"/>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58"/>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58"/>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58"/>
            <p:cNvSpPr/>
            <p:nvPr/>
          </p:nvSpPr>
          <p:spPr>
            <a:xfrm>
              <a:off x="1998948" y="1591570"/>
              <a:ext cx="394" cy="394"/>
            </a:xfrm>
            <a:custGeom>
              <a:rect b="b" l="l" r="r" t="t"/>
              <a:pathLst>
                <a:path extrusionOk="0" h="29" w="29">
                  <a:moveTo>
                    <a:pt x="29"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58"/>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58"/>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58"/>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58"/>
            <p:cNvSpPr/>
            <p:nvPr/>
          </p:nvSpPr>
          <p:spPr>
            <a:xfrm>
              <a:off x="2116217" y="1584537"/>
              <a:ext cx="244" cy="14"/>
            </a:xfrm>
            <a:custGeom>
              <a:rect b="b" l="l" r="r" t="t"/>
              <a:pathLst>
                <a:path extrusionOk="0" h="1" w="18">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58"/>
            <p:cNvSpPr/>
            <p:nvPr/>
          </p:nvSpPr>
          <p:spPr>
            <a:xfrm>
              <a:off x="2117168"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58"/>
            <p:cNvSpPr/>
            <p:nvPr/>
          </p:nvSpPr>
          <p:spPr>
            <a:xfrm>
              <a:off x="2115267" y="1584496"/>
              <a:ext cx="244" cy="14"/>
            </a:xfrm>
            <a:custGeom>
              <a:rect b="b" l="l" r="r" t="t"/>
              <a:pathLst>
                <a:path extrusionOk="0" h="1" w="18">
                  <a:moveTo>
                    <a:pt x="1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58"/>
            <p:cNvSpPr/>
            <p:nvPr/>
          </p:nvSpPr>
          <p:spPr>
            <a:xfrm>
              <a:off x="2115742" y="1584537"/>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58"/>
            <p:cNvSpPr/>
            <p:nvPr/>
          </p:nvSpPr>
          <p:spPr>
            <a:xfrm>
              <a:off x="2114357" y="1584442"/>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58"/>
            <p:cNvSpPr/>
            <p:nvPr/>
          </p:nvSpPr>
          <p:spPr>
            <a:xfrm>
              <a:off x="2115022" y="158449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58"/>
            <p:cNvSpPr/>
            <p:nvPr/>
          </p:nvSpPr>
          <p:spPr>
            <a:xfrm>
              <a:off x="2117643" y="1584687"/>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58"/>
            <p:cNvSpPr/>
            <p:nvPr/>
          </p:nvSpPr>
          <p:spPr>
            <a:xfrm>
              <a:off x="2120263"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58"/>
            <p:cNvSpPr/>
            <p:nvPr/>
          </p:nvSpPr>
          <p:spPr>
            <a:xfrm>
              <a:off x="2120874"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58"/>
            <p:cNvSpPr/>
            <p:nvPr/>
          </p:nvSpPr>
          <p:spPr>
            <a:xfrm>
              <a:off x="2120399" y="158516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58"/>
            <p:cNvSpPr/>
            <p:nvPr/>
          </p:nvSpPr>
          <p:spPr>
            <a:xfrm>
              <a:off x="2118118" y="1584727"/>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58"/>
            <p:cNvSpPr/>
            <p:nvPr/>
          </p:nvSpPr>
          <p:spPr>
            <a:xfrm>
              <a:off x="2118553" y="1584782"/>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58"/>
            <p:cNvSpPr/>
            <p:nvPr/>
          </p:nvSpPr>
          <p:spPr>
            <a:xfrm>
              <a:off x="2118973" y="1584877"/>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58"/>
            <p:cNvSpPr/>
            <p:nvPr/>
          </p:nvSpPr>
          <p:spPr>
            <a:xfrm>
              <a:off x="2119408" y="1584917"/>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58"/>
            <p:cNvSpPr/>
            <p:nvPr/>
          </p:nvSpPr>
          <p:spPr>
            <a:xfrm>
              <a:off x="2116692" y="1584632"/>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58"/>
            <p:cNvSpPr/>
            <p:nvPr/>
          </p:nvSpPr>
          <p:spPr>
            <a:xfrm>
              <a:off x="2119734" y="1585012"/>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58"/>
            <p:cNvSpPr/>
            <p:nvPr/>
          </p:nvSpPr>
          <p:spPr>
            <a:xfrm>
              <a:off x="2113936" y="158444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58"/>
            <p:cNvSpPr/>
            <p:nvPr/>
          </p:nvSpPr>
          <p:spPr>
            <a:xfrm>
              <a:off x="2120644" y="158516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58"/>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58"/>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58"/>
            <p:cNvSpPr/>
            <p:nvPr/>
          </p:nvSpPr>
          <p:spPr>
            <a:xfrm>
              <a:off x="2223833" y="14593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58"/>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58"/>
            <p:cNvSpPr/>
            <p:nvPr/>
          </p:nvSpPr>
          <p:spPr>
            <a:xfrm>
              <a:off x="2221782" y="1455673"/>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58"/>
            <p:cNvSpPr/>
            <p:nvPr/>
          </p:nvSpPr>
          <p:spPr>
            <a:xfrm>
              <a:off x="2221552" y="1455347"/>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58"/>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58"/>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58"/>
            <p:cNvSpPr/>
            <p:nvPr/>
          </p:nvSpPr>
          <p:spPr>
            <a:xfrm>
              <a:off x="2221361" y="1454967"/>
              <a:ext cx="149" cy="244"/>
            </a:xfrm>
            <a:custGeom>
              <a:rect b="b" l="l" r="r" t="t"/>
              <a:pathLst>
                <a:path extrusionOk="0" h="18" w="11">
                  <a:moveTo>
                    <a:pt x="0" y="0"/>
                  </a:moveTo>
                  <a:lnTo>
                    <a:pt x="1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58"/>
            <p:cNvSpPr/>
            <p:nvPr/>
          </p:nvSpPr>
          <p:spPr>
            <a:xfrm>
              <a:off x="2223642" y="1458429"/>
              <a:ext cx="109" cy="258"/>
            </a:xfrm>
            <a:custGeom>
              <a:rect b="b" l="l" r="r" t="t"/>
              <a:pathLst>
                <a:path extrusionOk="0" h="19" w="8">
                  <a:moveTo>
                    <a:pt x="0" y="1"/>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58"/>
            <p:cNvSpPr/>
            <p:nvPr/>
          </p:nvSpPr>
          <p:spPr>
            <a:xfrm>
              <a:off x="2222692" y="1456868"/>
              <a:ext cx="204" cy="204"/>
            </a:xfrm>
            <a:custGeom>
              <a:rect b="b" l="l" r="r" t="t"/>
              <a:pathLst>
                <a:path extrusionOk="0" h="15" w="15">
                  <a:moveTo>
                    <a:pt x="0" y="0"/>
                  </a:moveTo>
                  <a:lnTo>
                    <a:pt x="14"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58"/>
            <p:cNvSpPr/>
            <p:nvPr/>
          </p:nvSpPr>
          <p:spPr>
            <a:xfrm>
              <a:off x="2222502" y="145658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58"/>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58"/>
            <p:cNvSpPr/>
            <p:nvPr/>
          </p:nvSpPr>
          <p:spPr>
            <a:xfrm>
              <a:off x="2223303" y="1457574"/>
              <a:ext cx="68" cy="109"/>
            </a:xfrm>
            <a:custGeom>
              <a:rect b="b" l="l" r="r" t="t"/>
              <a:pathLst>
                <a:path extrusionOk="0" h="8" w="5">
                  <a:moveTo>
                    <a:pt x="1" y="1"/>
                  </a:moveTo>
                  <a:lnTo>
                    <a:pt x="4"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58"/>
            <p:cNvSpPr/>
            <p:nvPr/>
          </p:nvSpPr>
          <p:spPr>
            <a:xfrm>
              <a:off x="2222258" y="1456338"/>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58"/>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58"/>
            <p:cNvSpPr/>
            <p:nvPr/>
          </p:nvSpPr>
          <p:spPr>
            <a:xfrm>
              <a:off x="2223398" y="1457764"/>
              <a:ext cx="109" cy="163"/>
            </a:xfrm>
            <a:custGeom>
              <a:rect b="b" l="l" r="r" t="t"/>
              <a:pathLst>
                <a:path extrusionOk="0" h="12" w="8">
                  <a:moveTo>
                    <a:pt x="1" y="1"/>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58"/>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58"/>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58"/>
            <p:cNvSpPr/>
            <p:nvPr/>
          </p:nvSpPr>
          <p:spPr>
            <a:xfrm>
              <a:off x="2222027" y="1456013"/>
              <a:ext cx="204" cy="244"/>
            </a:xfrm>
            <a:custGeom>
              <a:rect b="b" l="l" r="r" t="t"/>
              <a:pathLst>
                <a:path extrusionOk="0" h="18" w="15">
                  <a:moveTo>
                    <a:pt x="0" y="0"/>
                  </a:moveTo>
                  <a:lnTo>
                    <a:pt x="1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58"/>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58"/>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58"/>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58"/>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58"/>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58"/>
            <p:cNvSpPr/>
            <p:nvPr/>
          </p:nvSpPr>
          <p:spPr>
            <a:xfrm>
              <a:off x="2234002" y="1549982"/>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58"/>
            <p:cNvSpPr/>
            <p:nvPr/>
          </p:nvSpPr>
          <p:spPr>
            <a:xfrm>
              <a:off x="2234342" y="1550023"/>
              <a:ext cx="149" cy="14"/>
            </a:xfrm>
            <a:custGeom>
              <a:rect b="b" l="l" r="r" t="t"/>
              <a:pathLst>
                <a:path extrusionOk="0" h="1" w="11">
                  <a:moveTo>
                    <a:pt x="1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58"/>
            <p:cNvSpPr/>
            <p:nvPr/>
          </p:nvSpPr>
          <p:spPr>
            <a:xfrm>
              <a:off x="2234722" y="1550118"/>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58"/>
            <p:cNvSpPr/>
            <p:nvPr/>
          </p:nvSpPr>
          <p:spPr>
            <a:xfrm>
              <a:off x="2234572" y="1550077"/>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58"/>
            <p:cNvSpPr/>
            <p:nvPr/>
          </p:nvSpPr>
          <p:spPr>
            <a:xfrm>
              <a:off x="2229630" y="1549982"/>
              <a:ext cx="733" cy="54"/>
            </a:xfrm>
            <a:custGeom>
              <a:rect b="b" l="l" r="r" t="t"/>
              <a:pathLst>
                <a:path extrusionOk="0" h="4" w="54">
                  <a:moveTo>
                    <a:pt x="53"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58"/>
            <p:cNvSpPr/>
            <p:nvPr/>
          </p:nvSpPr>
          <p:spPr>
            <a:xfrm>
              <a:off x="2245652" y="1554599"/>
              <a:ext cx="530" cy="54"/>
            </a:xfrm>
            <a:custGeom>
              <a:rect b="b" l="l" r="r" t="t"/>
              <a:pathLst>
                <a:path extrusionOk="0" h="4" w="39">
                  <a:moveTo>
                    <a:pt x="39"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58"/>
            <p:cNvSpPr/>
            <p:nvPr/>
          </p:nvSpPr>
          <p:spPr>
            <a:xfrm>
              <a:off x="2244986" y="1554544"/>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58"/>
            <p:cNvSpPr/>
            <p:nvPr/>
          </p:nvSpPr>
          <p:spPr>
            <a:xfrm>
              <a:off x="2235102" y="1550213"/>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58"/>
            <p:cNvSpPr/>
            <p:nvPr/>
          </p:nvSpPr>
          <p:spPr>
            <a:xfrm>
              <a:off x="2244416" y="1554544"/>
              <a:ext cx="434" cy="14"/>
            </a:xfrm>
            <a:custGeom>
              <a:rect b="b" l="l" r="r" t="t"/>
              <a:pathLst>
                <a:path extrusionOk="0" h="1" w="32">
                  <a:moveTo>
                    <a:pt x="32"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58"/>
            <p:cNvSpPr/>
            <p:nvPr/>
          </p:nvSpPr>
          <p:spPr>
            <a:xfrm>
              <a:off x="2233622" y="154998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58"/>
            <p:cNvSpPr/>
            <p:nvPr/>
          </p:nvSpPr>
          <p:spPr>
            <a:xfrm>
              <a:off x="2247267" y="1554789"/>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58"/>
            <p:cNvSpPr/>
            <p:nvPr/>
          </p:nvSpPr>
          <p:spPr>
            <a:xfrm>
              <a:off x="2246412" y="1554694"/>
              <a:ext cx="584" cy="54"/>
            </a:xfrm>
            <a:custGeom>
              <a:rect b="b" l="l" r="r" t="t"/>
              <a:pathLst>
                <a:path extrusionOk="0" h="4" w="43">
                  <a:moveTo>
                    <a:pt x="42"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58"/>
            <p:cNvSpPr/>
            <p:nvPr/>
          </p:nvSpPr>
          <p:spPr>
            <a:xfrm>
              <a:off x="2243941" y="1554504"/>
              <a:ext cx="339" cy="14"/>
            </a:xfrm>
            <a:custGeom>
              <a:rect b="b" l="l" r="r" t="t"/>
              <a:pathLst>
                <a:path extrusionOk="0" h="1" w="25">
                  <a:moveTo>
                    <a:pt x="25"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58"/>
            <p:cNvSpPr/>
            <p:nvPr/>
          </p:nvSpPr>
          <p:spPr>
            <a:xfrm>
              <a:off x="2242420" y="155450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58"/>
            <p:cNvSpPr/>
            <p:nvPr/>
          </p:nvSpPr>
          <p:spPr>
            <a:xfrm>
              <a:off x="2242230" y="1554504"/>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58"/>
            <p:cNvSpPr/>
            <p:nvPr/>
          </p:nvSpPr>
          <p:spPr>
            <a:xfrm>
              <a:off x="2228530" y="1550023"/>
              <a:ext cx="964" cy="109"/>
            </a:xfrm>
            <a:custGeom>
              <a:rect b="b" l="l" r="r" t="t"/>
              <a:pathLst>
                <a:path extrusionOk="0" h="8" w="71">
                  <a:moveTo>
                    <a:pt x="1" y="8"/>
                  </a:moveTo>
                  <a:lnTo>
                    <a:pt x="7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58"/>
            <p:cNvSpPr/>
            <p:nvPr/>
          </p:nvSpPr>
          <p:spPr>
            <a:xfrm>
              <a:off x="2243506" y="1554449"/>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58"/>
            <p:cNvSpPr/>
            <p:nvPr/>
          </p:nvSpPr>
          <p:spPr>
            <a:xfrm>
              <a:off x="2242841"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58"/>
            <p:cNvSpPr/>
            <p:nvPr/>
          </p:nvSpPr>
          <p:spPr>
            <a:xfrm>
              <a:off x="2242610" y="155444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58"/>
            <p:cNvSpPr/>
            <p:nvPr/>
          </p:nvSpPr>
          <p:spPr>
            <a:xfrm>
              <a:off x="223244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58"/>
            <p:cNvSpPr/>
            <p:nvPr/>
          </p:nvSpPr>
          <p:spPr>
            <a:xfrm>
              <a:off x="2242081" y="1554544"/>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58"/>
            <p:cNvSpPr/>
            <p:nvPr/>
          </p:nvSpPr>
          <p:spPr>
            <a:xfrm>
              <a:off x="2243126" y="155444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58"/>
            <p:cNvSpPr/>
            <p:nvPr/>
          </p:nvSpPr>
          <p:spPr>
            <a:xfrm>
              <a:off x="2230581" y="1549928"/>
              <a:ext cx="584" cy="14"/>
            </a:xfrm>
            <a:custGeom>
              <a:rect b="b" l="l" r="r" t="t"/>
              <a:pathLst>
                <a:path extrusionOk="0" h="1" w="43">
                  <a:moveTo>
                    <a:pt x="43"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58"/>
            <p:cNvSpPr/>
            <p:nvPr/>
          </p:nvSpPr>
          <p:spPr>
            <a:xfrm>
              <a:off x="2234912" y="1550118"/>
              <a:ext cx="109" cy="68"/>
            </a:xfrm>
            <a:custGeom>
              <a:rect b="b" l="l" r="r" t="t"/>
              <a:pathLst>
                <a:path extrusionOk="0" h="5" w="8">
                  <a:moveTo>
                    <a:pt x="7"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58"/>
            <p:cNvSpPr/>
            <p:nvPr/>
          </p:nvSpPr>
          <p:spPr>
            <a:xfrm>
              <a:off x="2233011"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58"/>
            <p:cNvSpPr/>
            <p:nvPr/>
          </p:nvSpPr>
          <p:spPr>
            <a:xfrm>
              <a:off x="2231436" y="1549928"/>
              <a:ext cx="448" cy="14"/>
            </a:xfrm>
            <a:custGeom>
              <a:rect b="b" l="l" r="r" t="t"/>
              <a:pathLst>
                <a:path extrusionOk="0" h="1" w="33">
                  <a:moveTo>
                    <a:pt x="3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58"/>
            <p:cNvSpPr/>
            <p:nvPr/>
          </p:nvSpPr>
          <p:spPr>
            <a:xfrm>
              <a:off x="2235197" y="1550308"/>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58"/>
            <p:cNvSpPr/>
            <p:nvPr/>
          </p:nvSpPr>
          <p:spPr>
            <a:xfrm>
              <a:off x="2242040" y="1554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58"/>
            <p:cNvSpPr/>
            <p:nvPr/>
          </p:nvSpPr>
          <p:spPr>
            <a:xfrm>
              <a:off x="2233486" y="154992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58"/>
            <p:cNvSpPr/>
            <p:nvPr/>
          </p:nvSpPr>
          <p:spPr>
            <a:xfrm>
              <a:off x="2235007" y="155017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58"/>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58"/>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58"/>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58"/>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58"/>
            <p:cNvSpPr/>
            <p:nvPr/>
          </p:nvSpPr>
          <p:spPr>
            <a:xfrm>
              <a:off x="2296513" y="2011767"/>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58"/>
            <p:cNvSpPr/>
            <p:nvPr/>
          </p:nvSpPr>
          <p:spPr>
            <a:xfrm>
              <a:off x="2296649" y="2011522"/>
              <a:ext cx="68" cy="109"/>
            </a:xfrm>
            <a:custGeom>
              <a:rect b="b" l="l" r="r" t="t"/>
              <a:pathLst>
                <a:path extrusionOk="0" h="8" w="5">
                  <a:moveTo>
                    <a:pt x="4"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58"/>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58"/>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58"/>
            <p:cNvSpPr/>
            <p:nvPr/>
          </p:nvSpPr>
          <p:spPr>
            <a:xfrm>
              <a:off x="2306248" y="2008196"/>
              <a:ext cx="68" cy="68"/>
            </a:xfrm>
            <a:custGeom>
              <a:rect b="b" l="l" r="r" t="t"/>
              <a:pathLst>
                <a:path extrusionOk="0" h="5" w="5">
                  <a:moveTo>
                    <a:pt x="4"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58"/>
            <p:cNvSpPr/>
            <p:nvPr/>
          </p:nvSpPr>
          <p:spPr>
            <a:xfrm>
              <a:off x="2336336" y="2018080"/>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58"/>
            <p:cNvSpPr/>
            <p:nvPr/>
          </p:nvSpPr>
          <p:spPr>
            <a:xfrm>
              <a:off x="2336675" y="201789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58"/>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58"/>
            <p:cNvSpPr/>
            <p:nvPr/>
          </p:nvSpPr>
          <p:spPr>
            <a:xfrm>
              <a:off x="2335765" y="20182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58"/>
            <p:cNvSpPr/>
            <p:nvPr/>
          </p:nvSpPr>
          <p:spPr>
            <a:xfrm>
              <a:off x="2335480" y="2018230"/>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58"/>
            <p:cNvSpPr/>
            <p:nvPr/>
          </p:nvSpPr>
          <p:spPr>
            <a:xfrm>
              <a:off x="2335249" y="201813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58"/>
            <p:cNvSpPr/>
            <p:nvPr/>
          </p:nvSpPr>
          <p:spPr>
            <a:xfrm>
              <a:off x="2336051" y="2018175"/>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58"/>
            <p:cNvSpPr/>
            <p:nvPr/>
          </p:nvSpPr>
          <p:spPr>
            <a:xfrm>
              <a:off x="2335059" y="2017985"/>
              <a:ext cx="204" cy="109"/>
            </a:xfrm>
            <a:custGeom>
              <a:rect b="b" l="l" r="r" t="t"/>
              <a:pathLst>
                <a:path extrusionOk="0" h="8" w="15">
                  <a:moveTo>
                    <a:pt x="1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58"/>
            <p:cNvSpPr/>
            <p:nvPr/>
          </p:nvSpPr>
          <p:spPr>
            <a:xfrm>
              <a:off x="2337816" y="2016804"/>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58"/>
            <p:cNvSpPr/>
            <p:nvPr/>
          </p:nvSpPr>
          <p:spPr>
            <a:xfrm>
              <a:off x="2337245" y="201741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58"/>
            <p:cNvSpPr/>
            <p:nvPr/>
          </p:nvSpPr>
          <p:spPr>
            <a:xfrm>
              <a:off x="2337571" y="201718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58"/>
            <p:cNvSpPr/>
            <p:nvPr/>
          </p:nvSpPr>
          <p:spPr>
            <a:xfrm>
              <a:off x="2336960" y="2017700"/>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58"/>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58"/>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58"/>
            <p:cNvSpPr/>
            <p:nvPr/>
          </p:nvSpPr>
          <p:spPr>
            <a:xfrm>
              <a:off x="2310050" y="2009961"/>
              <a:ext cx="299" cy="149"/>
            </a:xfrm>
            <a:custGeom>
              <a:rect b="b" l="l" r="r" t="t"/>
              <a:pathLst>
                <a:path extrusionOk="0" h="11" w="22">
                  <a:moveTo>
                    <a:pt x="22"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58"/>
            <p:cNvSpPr/>
            <p:nvPr/>
          </p:nvSpPr>
          <p:spPr>
            <a:xfrm>
              <a:off x="2351651" y="201395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58"/>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58"/>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58"/>
            <p:cNvSpPr/>
            <p:nvPr/>
          </p:nvSpPr>
          <p:spPr>
            <a:xfrm>
              <a:off x="2351027" y="201414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58"/>
            <p:cNvSpPr/>
            <p:nvPr/>
          </p:nvSpPr>
          <p:spPr>
            <a:xfrm>
              <a:off x="2351312" y="2014048"/>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58"/>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58"/>
            <p:cNvSpPr/>
            <p:nvPr/>
          </p:nvSpPr>
          <p:spPr>
            <a:xfrm>
              <a:off x="2263710" y="205268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58"/>
            <p:cNvSpPr/>
            <p:nvPr/>
          </p:nvSpPr>
          <p:spPr>
            <a:xfrm>
              <a:off x="2264144" y="2052540"/>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58"/>
            <p:cNvSpPr/>
            <p:nvPr/>
          </p:nvSpPr>
          <p:spPr>
            <a:xfrm>
              <a:off x="2265135" y="2052024"/>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58"/>
            <p:cNvSpPr/>
            <p:nvPr/>
          </p:nvSpPr>
          <p:spPr>
            <a:xfrm>
              <a:off x="2264524" y="2052404"/>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58"/>
            <p:cNvSpPr/>
            <p:nvPr/>
          </p:nvSpPr>
          <p:spPr>
            <a:xfrm>
              <a:off x="2265475" y="2051834"/>
              <a:ext cx="394" cy="149"/>
            </a:xfrm>
            <a:custGeom>
              <a:rect b="b" l="l" r="r" t="t"/>
              <a:pathLst>
                <a:path extrusionOk="0" h="11" w="29">
                  <a:moveTo>
                    <a:pt x="0" y="11"/>
                  </a:moveTo>
                  <a:lnTo>
                    <a:pt x="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58"/>
            <p:cNvSpPr/>
            <p:nvPr/>
          </p:nvSpPr>
          <p:spPr>
            <a:xfrm>
              <a:off x="2266941" y="2051304"/>
              <a:ext cx="448" cy="163"/>
            </a:xfrm>
            <a:custGeom>
              <a:rect b="b" l="l" r="r" t="t"/>
              <a:pathLst>
                <a:path extrusionOk="0" h="12" w="33">
                  <a:moveTo>
                    <a:pt x="1" y="1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58"/>
            <p:cNvSpPr/>
            <p:nvPr/>
          </p:nvSpPr>
          <p:spPr>
            <a:xfrm>
              <a:off x="2270037" y="2050503"/>
              <a:ext cx="149" cy="54"/>
            </a:xfrm>
            <a:custGeom>
              <a:rect b="b" l="l" r="r" t="t"/>
              <a:pathLst>
                <a:path extrusionOk="0" h="4" w="11">
                  <a:moveTo>
                    <a:pt x="11"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58"/>
            <p:cNvSpPr/>
            <p:nvPr/>
          </p:nvSpPr>
          <p:spPr>
            <a:xfrm>
              <a:off x="2263329" y="205273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58"/>
            <p:cNvSpPr/>
            <p:nvPr/>
          </p:nvSpPr>
          <p:spPr>
            <a:xfrm>
              <a:off x="2265896" y="2051644"/>
              <a:ext cx="489" cy="204"/>
            </a:xfrm>
            <a:custGeom>
              <a:rect b="b" l="l" r="r" t="t"/>
              <a:pathLst>
                <a:path extrusionOk="0" h="15" w="36">
                  <a:moveTo>
                    <a:pt x="1" y="14"/>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58"/>
            <p:cNvSpPr/>
            <p:nvPr/>
          </p:nvSpPr>
          <p:spPr>
            <a:xfrm>
              <a:off x="2266371" y="2051495"/>
              <a:ext cx="543" cy="163"/>
            </a:xfrm>
            <a:custGeom>
              <a:rect b="b" l="l" r="r" t="t"/>
              <a:pathLst>
                <a:path extrusionOk="0" h="12" w="40">
                  <a:moveTo>
                    <a:pt x="1" y="11"/>
                  </a:moveTo>
                  <a:lnTo>
                    <a:pt x="3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58"/>
            <p:cNvSpPr/>
            <p:nvPr/>
          </p:nvSpPr>
          <p:spPr>
            <a:xfrm>
              <a:off x="2267756" y="2051169"/>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58"/>
            <p:cNvSpPr/>
            <p:nvPr/>
          </p:nvSpPr>
          <p:spPr>
            <a:xfrm>
              <a:off x="2280872" y="2017035"/>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58"/>
            <p:cNvSpPr/>
            <p:nvPr/>
          </p:nvSpPr>
          <p:spPr>
            <a:xfrm>
              <a:off x="2281958" y="201751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58"/>
            <p:cNvSpPr/>
            <p:nvPr/>
          </p:nvSpPr>
          <p:spPr>
            <a:xfrm>
              <a:off x="2283098" y="2017184"/>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58"/>
            <p:cNvSpPr/>
            <p:nvPr/>
          </p:nvSpPr>
          <p:spPr>
            <a:xfrm>
              <a:off x="2282338" y="2017510"/>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58"/>
            <p:cNvSpPr/>
            <p:nvPr/>
          </p:nvSpPr>
          <p:spPr>
            <a:xfrm>
              <a:off x="2282528" y="2017510"/>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58"/>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58"/>
            <p:cNvSpPr/>
            <p:nvPr/>
          </p:nvSpPr>
          <p:spPr>
            <a:xfrm>
              <a:off x="2282867" y="201737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58"/>
            <p:cNvSpPr/>
            <p:nvPr/>
          </p:nvSpPr>
          <p:spPr>
            <a:xfrm>
              <a:off x="2281673" y="2017415"/>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58"/>
            <p:cNvSpPr/>
            <p:nvPr/>
          </p:nvSpPr>
          <p:spPr>
            <a:xfrm>
              <a:off x="2280586" y="2016899"/>
              <a:ext cx="54" cy="54"/>
            </a:xfrm>
            <a:custGeom>
              <a:rect b="b" l="l" r="r" t="t"/>
              <a:pathLst>
                <a:path extrusionOk="0" h="4" w="4">
                  <a:moveTo>
                    <a:pt x="0"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58"/>
            <p:cNvSpPr/>
            <p:nvPr/>
          </p:nvSpPr>
          <p:spPr>
            <a:xfrm>
              <a:off x="2280342" y="201675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58"/>
            <p:cNvSpPr/>
            <p:nvPr/>
          </p:nvSpPr>
          <p:spPr>
            <a:xfrm>
              <a:off x="2281442" y="2017320"/>
              <a:ext cx="54" cy="68"/>
            </a:xfrm>
            <a:custGeom>
              <a:rect b="b" l="l" r="r" t="t"/>
              <a:pathLst>
                <a:path extrusionOk="0" h="5" w="4">
                  <a:moveTo>
                    <a:pt x="0" y="1"/>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58"/>
            <p:cNvSpPr/>
            <p:nvPr/>
          </p:nvSpPr>
          <p:spPr>
            <a:xfrm>
              <a:off x="2281157" y="2017225"/>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58"/>
            <p:cNvSpPr/>
            <p:nvPr/>
          </p:nvSpPr>
          <p:spPr>
            <a:xfrm>
              <a:off x="2295793" y="2037863"/>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58"/>
            <p:cNvSpPr/>
            <p:nvPr/>
          </p:nvSpPr>
          <p:spPr>
            <a:xfrm>
              <a:off x="2295562" y="2038284"/>
              <a:ext cx="54" cy="163"/>
            </a:xfrm>
            <a:custGeom>
              <a:rect b="b" l="l" r="r" t="t"/>
              <a:pathLst>
                <a:path extrusionOk="0" h="12" w="4">
                  <a:moveTo>
                    <a:pt x="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58"/>
            <p:cNvSpPr/>
            <p:nvPr/>
          </p:nvSpPr>
          <p:spPr>
            <a:xfrm>
              <a:off x="2295413" y="2038569"/>
              <a:ext cx="68" cy="163"/>
            </a:xfrm>
            <a:custGeom>
              <a:rect b="b" l="l" r="r" t="t"/>
              <a:pathLst>
                <a:path extrusionOk="0" h="12" w="5">
                  <a:moveTo>
                    <a:pt x="4"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58"/>
            <p:cNvSpPr/>
            <p:nvPr/>
          </p:nvSpPr>
          <p:spPr>
            <a:xfrm>
              <a:off x="2295698" y="2038053"/>
              <a:ext cx="68" cy="149"/>
            </a:xfrm>
            <a:custGeom>
              <a:rect b="b" l="l" r="r" t="t"/>
              <a:pathLst>
                <a:path extrusionOk="0" h="11" w="5">
                  <a:moveTo>
                    <a:pt x="4"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58"/>
            <p:cNvSpPr/>
            <p:nvPr/>
          </p:nvSpPr>
          <p:spPr>
            <a:xfrm>
              <a:off x="2294897" y="2039669"/>
              <a:ext cx="54" cy="204"/>
            </a:xfrm>
            <a:custGeom>
              <a:rect b="b" l="l" r="r" t="t"/>
              <a:pathLst>
                <a:path extrusionOk="0" h="15" w="4">
                  <a:moveTo>
                    <a:pt x="4"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58"/>
            <p:cNvSpPr/>
            <p:nvPr/>
          </p:nvSpPr>
          <p:spPr>
            <a:xfrm>
              <a:off x="2295277" y="2038908"/>
              <a:ext cx="54" cy="149"/>
            </a:xfrm>
            <a:custGeom>
              <a:rect b="b" l="l" r="r" t="t"/>
              <a:pathLst>
                <a:path extrusionOk="0" h="11" w="4">
                  <a:moveTo>
                    <a:pt x="4"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58"/>
            <p:cNvSpPr/>
            <p:nvPr/>
          </p:nvSpPr>
          <p:spPr>
            <a:xfrm>
              <a:off x="2295087" y="2039234"/>
              <a:ext cx="54" cy="204"/>
            </a:xfrm>
            <a:custGeom>
              <a:rect b="b" l="l" r="r" t="t"/>
              <a:pathLst>
                <a:path extrusionOk="0" h="15" w="4">
                  <a:moveTo>
                    <a:pt x="4"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58"/>
            <p:cNvSpPr/>
            <p:nvPr/>
          </p:nvSpPr>
          <p:spPr>
            <a:xfrm>
              <a:off x="2296228" y="2037293"/>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58"/>
            <p:cNvSpPr/>
            <p:nvPr/>
          </p:nvSpPr>
          <p:spPr>
            <a:xfrm>
              <a:off x="2296323" y="2037197"/>
              <a:ext cx="14" cy="54"/>
            </a:xfrm>
            <a:custGeom>
              <a:rect b="b" l="l" r="r" t="t"/>
              <a:pathLst>
                <a:path extrusionOk="0" h="4" w="1">
                  <a:moveTo>
                    <a:pt x="0"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58"/>
            <p:cNvSpPr/>
            <p:nvPr/>
          </p:nvSpPr>
          <p:spPr>
            <a:xfrm>
              <a:off x="2294707" y="2040280"/>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58"/>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58"/>
            <p:cNvSpPr/>
            <p:nvPr/>
          </p:nvSpPr>
          <p:spPr>
            <a:xfrm>
              <a:off x="2296133" y="2037388"/>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58"/>
            <p:cNvSpPr/>
            <p:nvPr/>
          </p:nvSpPr>
          <p:spPr>
            <a:xfrm>
              <a:off x="2295943" y="2037673"/>
              <a:ext cx="54" cy="109"/>
            </a:xfrm>
            <a:custGeom>
              <a:rect b="b" l="l" r="r" t="t"/>
              <a:pathLst>
                <a:path extrusionOk="0" h="8" w="4">
                  <a:moveTo>
                    <a:pt x="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58"/>
            <p:cNvSpPr/>
            <p:nvPr/>
          </p:nvSpPr>
          <p:spPr>
            <a:xfrm>
              <a:off x="2296038" y="2037523"/>
              <a:ext cx="54" cy="109"/>
            </a:xfrm>
            <a:custGeom>
              <a:rect b="b" l="l" r="r" t="t"/>
              <a:pathLst>
                <a:path extrusionOk="0" h="8" w="4">
                  <a:moveTo>
                    <a:pt x="4"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58"/>
            <p:cNvSpPr/>
            <p:nvPr/>
          </p:nvSpPr>
          <p:spPr>
            <a:xfrm>
              <a:off x="2294422" y="2040809"/>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58"/>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58"/>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58"/>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58"/>
            <p:cNvSpPr/>
            <p:nvPr/>
          </p:nvSpPr>
          <p:spPr>
            <a:xfrm>
              <a:off x="2579807" y="1723951"/>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58"/>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58"/>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58"/>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58"/>
            <p:cNvSpPr/>
            <p:nvPr/>
          </p:nvSpPr>
          <p:spPr>
            <a:xfrm>
              <a:off x="2576291" y="172524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58"/>
            <p:cNvSpPr/>
            <p:nvPr/>
          </p:nvSpPr>
          <p:spPr>
            <a:xfrm>
              <a:off x="2579427" y="1724046"/>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58"/>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58"/>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58"/>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58"/>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58"/>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58"/>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58"/>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58"/>
            <p:cNvSpPr/>
            <p:nvPr/>
          </p:nvSpPr>
          <p:spPr>
            <a:xfrm>
              <a:off x="2202543" y="1417887"/>
              <a:ext cx="149" cy="163"/>
            </a:xfrm>
            <a:custGeom>
              <a:rect b="b" l="l" r="r" t="t"/>
              <a:pathLst>
                <a:path extrusionOk="0" h="12" w="11">
                  <a:moveTo>
                    <a:pt x="1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58"/>
            <p:cNvSpPr/>
            <p:nvPr/>
          </p:nvSpPr>
          <p:spPr>
            <a:xfrm>
              <a:off x="2202258" y="1418267"/>
              <a:ext cx="109" cy="109"/>
            </a:xfrm>
            <a:custGeom>
              <a:rect b="b" l="l" r="r" t="t"/>
              <a:pathLst>
                <a:path extrusionOk="0" h="8" w="8">
                  <a:moveTo>
                    <a:pt x="7"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58"/>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58"/>
            <p:cNvSpPr/>
            <p:nvPr/>
          </p:nvSpPr>
          <p:spPr>
            <a:xfrm>
              <a:off x="2201688" y="1419082"/>
              <a:ext cx="109" cy="149"/>
            </a:xfrm>
            <a:custGeom>
              <a:rect b="b" l="l" r="r" t="t"/>
              <a:pathLst>
                <a:path extrusionOk="0" h="11" w="8">
                  <a:moveTo>
                    <a:pt x="7"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58"/>
            <p:cNvSpPr/>
            <p:nvPr/>
          </p:nvSpPr>
          <p:spPr>
            <a:xfrm>
              <a:off x="2201973" y="1418647"/>
              <a:ext cx="109" cy="163"/>
            </a:xfrm>
            <a:custGeom>
              <a:rect b="b" l="l" r="r" t="t"/>
              <a:pathLst>
                <a:path extrusionOk="0" h="12" w="8">
                  <a:moveTo>
                    <a:pt x="7"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58"/>
            <p:cNvSpPr/>
            <p:nvPr/>
          </p:nvSpPr>
          <p:spPr>
            <a:xfrm>
              <a:off x="2206480" y="14160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58"/>
            <p:cNvSpPr/>
            <p:nvPr/>
          </p:nvSpPr>
          <p:spPr>
            <a:xfrm>
              <a:off x="2202923" y="1417561"/>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58"/>
            <p:cNvSpPr/>
            <p:nvPr/>
          </p:nvSpPr>
          <p:spPr>
            <a:xfrm>
              <a:off x="2203249" y="1417222"/>
              <a:ext cx="109" cy="109"/>
            </a:xfrm>
            <a:custGeom>
              <a:rect b="b" l="l" r="r" t="t"/>
              <a:pathLst>
                <a:path extrusionOk="0" h="8" w="8">
                  <a:moveTo>
                    <a:pt x="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58"/>
            <p:cNvSpPr/>
            <p:nvPr/>
          </p:nvSpPr>
          <p:spPr>
            <a:xfrm>
              <a:off x="2205625" y="1416081"/>
              <a:ext cx="204" cy="14"/>
            </a:xfrm>
            <a:custGeom>
              <a:rect b="b" l="l" r="r" t="t"/>
              <a:pathLst>
                <a:path extrusionOk="0" h="1" w="15">
                  <a:moveTo>
                    <a:pt x="15"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58"/>
            <p:cNvSpPr/>
            <p:nvPr/>
          </p:nvSpPr>
          <p:spPr>
            <a:xfrm>
              <a:off x="2206060" y="141604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58"/>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58"/>
            <p:cNvSpPr/>
            <p:nvPr/>
          </p:nvSpPr>
          <p:spPr>
            <a:xfrm>
              <a:off x="2204104" y="1416706"/>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58"/>
            <p:cNvSpPr/>
            <p:nvPr/>
          </p:nvSpPr>
          <p:spPr>
            <a:xfrm>
              <a:off x="2264334" y="1413135"/>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58"/>
            <p:cNvSpPr/>
            <p:nvPr/>
          </p:nvSpPr>
          <p:spPr>
            <a:xfrm>
              <a:off x="2204865" y="1416271"/>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58"/>
            <p:cNvSpPr/>
            <p:nvPr/>
          </p:nvSpPr>
          <p:spPr>
            <a:xfrm>
              <a:off x="2204485" y="1416461"/>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58"/>
            <p:cNvSpPr/>
            <p:nvPr/>
          </p:nvSpPr>
          <p:spPr>
            <a:xfrm>
              <a:off x="2205245" y="1416176"/>
              <a:ext cx="204" cy="68"/>
            </a:xfrm>
            <a:custGeom>
              <a:rect b="b" l="l" r="r" t="t"/>
              <a:pathLst>
                <a:path extrusionOk="0" h="5" w="15">
                  <a:moveTo>
                    <a:pt x="15"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58"/>
            <p:cNvSpPr/>
            <p:nvPr/>
          </p:nvSpPr>
          <p:spPr>
            <a:xfrm>
              <a:off x="2199162" y="1418932"/>
              <a:ext cx="54" cy="14"/>
            </a:xfrm>
            <a:custGeom>
              <a:rect b="b" l="l" r="r" t="t"/>
              <a:pathLst>
                <a:path extrusionOk="0" h="1" w="4">
                  <a:moveTo>
                    <a:pt x="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58"/>
            <p:cNvSpPr/>
            <p:nvPr/>
          </p:nvSpPr>
          <p:spPr>
            <a:xfrm>
              <a:off x="2198823" y="141902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58"/>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58"/>
            <p:cNvSpPr/>
            <p:nvPr/>
          </p:nvSpPr>
          <p:spPr>
            <a:xfrm>
              <a:off x="2200248" y="1418837"/>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58"/>
            <p:cNvSpPr/>
            <p:nvPr/>
          </p:nvSpPr>
          <p:spPr>
            <a:xfrm>
              <a:off x="2199488" y="1418837"/>
              <a:ext cx="109" cy="14"/>
            </a:xfrm>
            <a:custGeom>
              <a:rect b="b" l="l" r="r" t="t"/>
              <a:pathLst>
                <a:path extrusionOk="0" h="1" w="8">
                  <a:moveTo>
                    <a:pt x="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58"/>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58"/>
            <p:cNvSpPr/>
            <p:nvPr/>
          </p:nvSpPr>
          <p:spPr>
            <a:xfrm>
              <a:off x="2201158" y="1419082"/>
              <a:ext cx="244" cy="109"/>
            </a:xfrm>
            <a:custGeom>
              <a:rect b="b" l="l" r="r" t="t"/>
              <a:pathLst>
                <a:path extrusionOk="0" h="8" w="18">
                  <a:moveTo>
                    <a:pt x="1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58"/>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58"/>
            <p:cNvSpPr/>
            <p:nvPr/>
          </p:nvSpPr>
          <p:spPr>
            <a:xfrm>
              <a:off x="2199828" y="141883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58"/>
            <p:cNvSpPr/>
            <p:nvPr/>
          </p:nvSpPr>
          <p:spPr>
            <a:xfrm>
              <a:off x="2200683" y="1418932"/>
              <a:ext cx="204" cy="68"/>
            </a:xfrm>
            <a:custGeom>
              <a:rect b="b" l="l" r="r" t="t"/>
              <a:pathLst>
                <a:path extrusionOk="0" h="5" w="15">
                  <a:moveTo>
                    <a:pt x="1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58"/>
            <p:cNvSpPr/>
            <p:nvPr/>
          </p:nvSpPr>
          <p:spPr>
            <a:xfrm>
              <a:off x="2133705" y="154057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58"/>
            <p:cNvSpPr/>
            <p:nvPr/>
          </p:nvSpPr>
          <p:spPr>
            <a:xfrm>
              <a:off x="2134275" y="1540668"/>
              <a:ext cx="163" cy="54"/>
            </a:xfrm>
            <a:custGeom>
              <a:rect b="b" l="l" r="r" t="t"/>
              <a:pathLst>
                <a:path extrusionOk="0" h="4" w="12">
                  <a:moveTo>
                    <a:pt x="1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58"/>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58"/>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58"/>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58"/>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58"/>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58"/>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58"/>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58"/>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58"/>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58"/>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58"/>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58"/>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58"/>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58"/>
            <p:cNvSpPr/>
            <p:nvPr/>
          </p:nvSpPr>
          <p:spPr>
            <a:xfrm>
              <a:off x="2645210" y="1808322"/>
              <a:ext cx="434" cy="299"/>
            </a:xfrm>
            <a:custGeom>
              <a:rect b="b" l="l" r="r" t="t"/>
              <a:pathLst>
                <a:path extrusionOk="0" h="22" w="32">
                  <a:moveTo>
                    <a:pt x="0" y="1"/>
                  </a:moveTo>
                  <a:lnTo>
                    <a:pt x="32"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58"/>
            <p:cNvSpPr/>
            <p:nvPr/>
          </p:nvSpPr>
          <p:spPr>
            <a:xfrm>
              <a:off x="2646201" y="1809041"/>
              <a:ext cx="448" cy="339"/>
            </a:xfrm>
            <a:custGeom>
              <a:rect b="b" l="l" r="r" t="t"/>
              <a:pathLst>
                <a:path extrusionOk="0" h="25" w="33">
                  <a:moveTo>
                    <a:pt x="1"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58"/>
            <p:cNvSpPr/>
            <p:nvPr/>
          </p:nvSpPr>
          <p:spPr>
            <a:xfrm>
              <a:off x="2645685" y="1808661"/>
              <a:ext cx="434" cy="339"/>
            </a:xfrm>
            <a:custGeom>
              <a:rect b="b" l="l" r="r" t="t"/>
              <a:pathLst>
                <a:path extrusionOk="0" h="25" w="32">
                  <a:moveTo>
                    <a:pt x="0" y="0"/>
                  </a:moveTo>
                  <a:lnTo>
                    <a:pt x="3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58"/>
            <p:cNvSpPr/>
            <p:nvPr/>
          </p:nvSpPr>
          <p:spPr>
            <a:xfrm>
              <a:off x="2757863" y="1824818"/>
              <a:ext cx="149" cy="149"/>
            </a:xfrm>
            <a:custGeom>
              <a:rect b="b" l="l" r="r" t="t"/>
              <a:pathLst>
                <a:path extrusionOk="0" h="11" w="11">
                  <a:moveTo>
                    <a:pt x="1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58"/>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58"/>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58"/>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58"/>
            <p:cNvSpPr/>
            <p:nvPr/>
          </p:nvSpPr>
          <p:spPr>
            <a:xfrm>
              <a:off x="2642685" y="1805321"/>
              <a:ext cx="163" cy="109"/>
            </a:xfrm>
            <a:custGeom>
              <a:rect b="b" l="l" r="r" t="t"/>
              <a:pathLst>
                <a:path extrusionOk="0" h="8" w="12">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58"/>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58"/>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58"/>
            <p:cNvSpPr/>
            <p:nvPr/>
          </p:nvSpPr>
          <p:spPr>
            <a:xfrm>
              <a:off x="2643404" y="1805945"/>
              <a:ext cx="149" cy="149"/>
            </a:xfrm>
            <a:custGeom>
              <a:rect b="b" l="l" r="r" t="t"/>
              <a:pathLst>
                <a:path extrusionOk="0" h="11" w="11">
                  <a:moveTo>
                    <a:pt x="0" y="0"/>
                  </a:moveTo>
                  <a:lnTo>
                    <a:pt x="1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58"/>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58"/>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58"/>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58"/>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58"/>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58"/>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58"/>
            <p:cNvSpPr/>
            <p:nvPr/>
          </p:nvSpPr>
          <p:spPr>
            <a:xfrm>
              <a:off x="2760049" y="1825959"/>
              <a:ext cx="204" cy="54"/>
            </a:xfrm>
            <a:custGeom>
              <a:rect b="b" l="l" r="r" t="t"/>
              <a:pathLst>
                <a:path extrusionOk="0" h="4" w="15">
                  <a:moveTo>
                    <a:pt x="0" y="0"/>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58"/>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58"/>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58"/>
            <p:cNvSpPr/>
            <p:nvPr/>
          </p:nvSpPr>
          <p:spPr>
            <a:xfrm>
              <a:off x="2726580" y="1830426"/>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58"/>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58"/>
            <p:cNvSpPr/>
            <p:nvPr/>
          </p:nvSpPr>
          <p:spPr>
            <a:xfrm>
              <a:off x="2754577" y="170422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58"/>
            <p:cNvSpPr/>
            <p:nvPr/>
          </p:nvSpPr>
          <p:spPr>
            <a:xfrm>
              <a:off x="2822125" y="1713781"/>
              <a:ext cx="163" cy="109"/>
            </a:xfrm>
            <a:custGeom>
              <a:rect b="b" l="l" r="r" t="t"/>
              <a:pathLst>
                <a:path extrusionOk="0" h="8" w="12">
                  <a:moveTo>
                    <a:pt x="1"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58"/>
            <p:cNvSpPr/>
            <p:nvPr/>
          </p:nvSpPr>
          <p:spPr>
            <a:xfrm>
              <a:off x="2821324" y="1714297"/>
              <a:ext cx="95" cy="68"/>
            </a:xfrm>
            <a:custGeom>
              <a:rect b="b" l="l" r="r" t="t"/>
              <a:pathLst>
                <a:path extrusionOk="0" h="5" w="7">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58"/>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58"/>
            <p:cNvSpPr/>
            <p:nvPr/>
          </p:nvSpPr>
          <p:spPr>
            <a:xfrm>
              <a:off x="2819124" y="171534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58"/>
            <p:cNvSpPr/>
            <p:nvPr/>
          </p:nvSpPr>
          <p:spPr>
            <a:xfrm>
              <a:off x="2822980" y="1713211"/>
              <a:ext cx="204" cy="109"/>
            </a:xfrm>
            <a:custGeom>
              <a:rect b="b" l="l" r="r" t="t"/>
              <a:pathLst>
                <a:path extrusionOk="0" h="8" w="15">
                  <a:moveTo>
                    <a:pt x="1" y="7"/>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58"/>
            <p:cNvSpPr/>
            <p:nvPr/>
          </p:nvSpPr>
          <p:spPr>
            <a:xfrm>
              <a:off x="2924459" y="1658548"/>
              <a:ext cx="869" cy="720"/>
            </a:xfrm>
            <a:custGeom>
              <a:rect b="b" l="l" r="r" t="t"/>
              <a:pathLst>
                <a:path extrusionOk="0" h="53" w="64">
                  <a:moveTo>
                    <a:pt x="64" y="53"/>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58"/>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58"/>
            <p:cNvSpPr/>
            <p:nvPr/>
          </p:nvSpPr>
          <p:spPr>
            <a:xfrm>
              <a:off x="2818459" y="1715533"/>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58"/>
            <p:cNvSpPr/>
            <p:nvPr/>
          </p:nvSpPr>
          <p:spPr>
            <a:xfrm>
              <a:off x="2820550" y="1714773"/>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58"/>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58"/>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58"/>
            <p:cNvSpPr/>
            <p:nvPr/>
          </p:nvSpPr>
          <p:spPr>
            <a:xfrm>
              <a:off x="2817943" y="171558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58"/>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58"/>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58"/>
            <p:cNvSpPr/>
            <p:nvPr/>
          </p:nvSpPr>
          <p:spPr>
            <a:xfrm>
              <a:off x="2803687" y="1710645"/>
              <a:ext cx="679" cy="394"/>
            </a:xfrm>
            <a:custGeom>
              <a:rect b="b" l="l" r="r" t="t"/>
              <a:pathLst>
                <a:path extrusionOk="0" h="29" w="50">
                  <a:moveTo>
                    <a:pt x="0" y="0"/>
                  </a:moveTo>
                  <a:lnTo>
                    <a:pt x="49"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58"/>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58"/>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58"/>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58"/>
            <p:cNvSpPr/>
            <p:nvPr/>
          </p:nvSpPr>
          <p:spPr>
            <a:xfrm>
              <a:off x="2597825" y="1732030"/>
              <a:ext cx="109" cy="258"/>
            </a:xfrm>
            <a:custGeom>
              <a:rect b="b" l="l" r="r" t="t"/>
              <a:pathLst>
                <a:path extrusionOk="0" h="19" w="8">
                  <a:moveTo>
                    <a:pt x="7"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58"/>
            <p:cNvSpPr/>
            <p:nvPr/>
          </p:nvSpPr>
          <p:spPr>
            <a:xfrm>
              <a:off x="2643975" y="1710455"/>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58"/>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58"/>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58"/>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58"/>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58"/>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58"/>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58"/>
            <p:cNvSpPr/>
            <p:nvPr/>
          </p:nvSpPr>
          <p:spPr>
            <a:xfrm>
              <a:off x="2627437" y="176663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58"/>
            <p:cNvSpPr/>
            <p:nvPr/>
          </p:nvSpPr>
          <p:spPr>
            <a:xfrm>
              <a:off x="2629094" y="17652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58"/>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58"/>
            <p:cNvSpPr/>
            <p:nvPr/>
          </p:nvSpPr>
          <p:spPr>
            <a:xfrm>
              <a:off x="2634701" y="1762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58"/>
            <p:cNvSpPr/>
            <p:nvPr/>
          </p:nvSpPr>
          <p:spPr>
            <a:xfrm>
              <a:off x="2634701" y="1780759"/>
              <a:ext cx="679" cy="54"/>
            </a:xfrm>
            <a:custGeom>
              <a:rect b="b" l="l" r="r" t="t"/>
              <a:pathLst>
                <a:path extrusionOk="0" h="4" w="50">
                  <a:moveTo>
                    <a:pt x="50"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58"/>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58"/>
            <p:cNvSpPr/>
            <p:nvPr/>
          </p:nvSpPr>
          <p:spPr>
            <a:xfrm>
              <a:off x="2635421" y="1780705"/>
              <a:ext cx="625" cy="68"/>
            </a:xfrm>
            <a:custGeom>
              <a:rect b="b" l="l" r="r" t="t"/>
              <a:pathLst>
                <a:path extrusionOk="0" h="5" w="46">
                  <a:moveTo>
                    <a:pt x="46"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58"/>
            <p:cNvSpPr/>
            <p:nvPr/>
          </p:nvSpPr>
          <p:spPr>
            <a:xfrm>
              <a:off x="2636127" y="1780610"/>
              <a:ext cx="543" cy="68"/>
            </a:xfrm>
            <a:custGeom>
              <a:rect b="b" l="l" r="r" t="t"/>
              <a:pathLst>
                <a:path extrusionOk="0" h="5" w="40">
                  <a:moveTo>
                    <a:pt x="39"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58"/>
            <p:cNvSpPr/>
            <p:nvPr/>
          </p:nvSpPr>
          <p:spPr>
            <a:xfrm>
              <a:off x="2635272" y="17627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58"/>
            <p:cNvSpPr/>
            <p:nvPr/>
          </p:nvSpPr>
          <p:spPr>
            <a:xfrm>
              <a:off x="2636751" y="1780474"/>
              <a:ext cx="489" cy="109"/>
            </a:xfrm>
            <a:custGeom>
              <a:rect b="b" l="l" r="r" t="t"/>
              <a:pathLst>
                <a:path extrusionOk="0" h="8" w="36">
                  <a:moveTo>
                    <a:pt x="3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58"/>
            <p:cNvSpPr/>
            <p:nvPr/>
          </p:nvSpPr>
          <p:spPr>
            <a:xfrm>
              <a:off x="2963060" y="1726992"/>
              <a:ext cx="109" cy="204"/>
            </a:xfrm>
            <a:custGeom>
              <a:rect b="b" l="l" r="r" t="t"/>
              <a:pathLst>
                <a:path extrusionOk="0" h="15" w="8">
                  <a:moveTo>
                    <a:pt x="8"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58"/>
            <p:cNvSpPr/>
            <p:nvPr/>
          </p:nvSpPr>
          <p:spPr>
            <a:xfrm>
              <a:off x="2962449" y="1728038"/>
              <a:ext cx="149" cy="258"/>
            </a:xfrm>
            <a:custGeom>
              <a:rect b="b" l="l" r="r" t="t"/>
              <a:pathLst>
                <a:path extrusionOk="0" h="19" w="11">
                  <a:moveTo>
                    <a:pt x="11"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58"/>
            <p:cNvSpPr/>
            <p:nvPr/>
          </p:nvSpPr>
          <p:spPr>
            <a:xfrm>
              <a:off x="3013201" y="1703272"/>
              <a:ext cx="299" cy="109"/>
            </a:xfrm>
            <a:custGeom>
              <a:rect b="b" l="l" r="r" t="t"/>
              <a:pathLst>
                <a:path extrusionOk="0" h="8" w="22">
                  <a:moveTo>
                    <a:pt x="22"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58"/>
            <p:cNvSpPr/>
            <p:nvPr/>
          </p:nvSpPr>
          <p:spPr>
            <a:xfrm>
              <a:off x="2963684" y="1726286"/>
              <a:ext cx="109" cy="149"/>
            </a:xfrm>
            <a:custGeom>
              <a:rect b="b" l="l" r="r" t="t"/>
              <a:pathLst>
                <a:path extrusionOk="0" h="11" w="8">
                  <a:moveTo>
                    <a:pt x="0" y="11"/>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58"/>
            <p:cNvSpPr/>
            <p:nvPr/>
          </p:nvSpPr>
          <p:spPr>
            <a:xfrm>
              <a:off x="2962204" y="1728662"/>
              <a:ext cx="109" cy="244"/>
            </a:xfrm>
            <a:custGeom>
              <a:rect b="b" l="l" r="r" t="t"/>
              <a:pathLst>
                <a:path extrusionOk="0" h="18" w="8">
                  <a:moveTo>
                    <a:pt x="8"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58"/>
            <p:cNvSpPr/>
            <p:nvPr/>
          </p:nvSpPr>
          <p:spPr>
            <a:xfrm>
              <a:off x="2962774" y="1727468"/>
              <a:ext cx="109" cy="258"/>
            </a:xfrm>
            <a:custGeom>
              <a:rect b="b" l="l" r="r" t="t"/>
              <a:pathLst>
                <a:path extrusionOk="0" h="19" w="8">
                  <a:moveTo>
                    <a:pt x="8"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58"/>
            <p:cNvSpPr/>
            <p:nvPr/>
          </p:nvSpPr>
          <p:spPr>
            <a:xfrm>
              <a:off x="3012536" y="1703177"/>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58"/>
            <p:cNvSpPr/>
            <p:nvPr/>
          </p:nvSpPr>
          <p:spPr>
            <a:xfrm>
              <a:off x="2963345" y="1726612"/>
              <a:ext cx="163" cy="163"/>
            </a:xfrm>
            <a:custGeom>
              <a:rect b="b" l="l" r="r" t="t"/>
              <a:pathLst>
                <a:path extrusionOk="0" h="12" w="12">
                  <a:moveTo>
                    <a:pt x="1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58"/>
            <p:cNvSpPr/>
            <p:nvPr/>
          </p:nvSpPr>
          <p:spPr>
            <a:xfrm>
              <a:off x="2964010" y="1726042"/>
              <a:ext cx="109" cy="68"/>
            </a:xfrm>
            <a:custGeom>
              <a:rect b="b" l="l" r="r" t="t"/>
              <a:pathLst>
                <a:path extrusionOk="0" h="5" w="8">
                  <a:moveTo>
                    <a:pt x="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58"/>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58"/>
            <p:cNvSpPr/>
            <p:nvPr/>
          </p:nvSpPr>
          <p:spPr>
            <a:xfrm>
              <a:off x="3011966" y="170317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58"/>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58"/>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58"/>
            <p:cNvSpPr/>
            <p:nvPr/>
          </p:nvSpPr>
          <p:spPr>
            <a:xfrm>
              <a:off x="2650343" y="181141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58"/>
            <p:cNvSpPr/>
            <p:nvPr/>
          </p:nvSpPr>
          <p:spPr>
            <a:xfrm>
              <a:off x="2650723" y="1811322"/>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58"/>
            <p:cNvSpPr/>
            <p:nvPr/>
          </p:nvSpPr>
          <p:spPr>
            <a:xfrm>
              <a:off x="2698067" y="1830086"/>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58"/>
            <p:cNvSpPr/>
            <p:nvPr/>
          </p:nvSpPr>
          <p:spPr>
            <a:xfrm>
              <a:off x="2651008" y="1811227"/>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58"/>
            <p:cNvSpPr/>
            <p:nvPr/>
          </p:nvSpPr>
          <p:spPr>
            <a:xfrm>
              <a:off x="2651198" y="181113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58"/>
            <p:cNvSpPr/>
            <p:nvPr/>
          </p:nvSpPr>
          <p:spPr>
            <a:xfrm>
              <a:off x="2649012" y="181160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58"/>
            <p:cNvSpPr/>
            <p:nvPr/>
          </p:nvSpPr>
          <p:spPr>
            <a:xfrm>
              <a:off x="2649487" y="181155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58"/>
            <p:cNvSpPr/>
            <p:nvPr/>
          </p:nvSpPr>
          <p:spPr>
            <a:xfrm>
              <a:off x="2649962" y="181145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58"/>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58"/>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58"/>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58"/>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58"/>
            <p:cNvSpPr/>
            <p:nvPr/>
          </p:nvSpPr>
          <p:spPr>
            <a:xfrm>
              <a:off x="2786661" y="1879766"/>
              <a:ext cx="394" cy="149"/>
            </a:xfrm>
            <a:custGeom>
              <a:rect b="b" l="l" r="r" t="t"/>
              <a:pathLst>
                <a:path extrusionOk="0" h="11" w="29">
                  <a:moveTo>
                    <a:pt x="1" y="11"/>
                  </a:moveTo>
                  <a:lnTo>
                    <a:pt x="29"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58"/>
            <p:cNvSpPr/>
            <p:nvPr/>
          </p:nvSpPr>
          <p:spPr>
            <a:xfrm>
              <a:off x="2761230" y="1825999"/>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58"/>
            <p:cNvSpPr/>
            <p:nvPr/>
          </p:nvSpPr>
          <p:spPr>
            <a:xfrm>
              <a:off x="2761474" y="1825864"/>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58"/>
            <p:cNvSpPr/>
            <p:nvPr/>
          </p:nvSpPr>
          <p:spPr>
            <a:xfrm>
              <a:off x="2761705" y="182576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58"/>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58"/>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58"/>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58"/>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58"/>
            <p:cNvSpPr/>
            <p:nvPr/>
          </p:nvSpPr>
          <p:spPr>
            <a:xfrm>
              <a:off x="2724204" y="1829570"/>
              <a:ext cx="258" cy="149"/>
            </a:xfrm>
            <a:custGeom>
              <a:rect b="b" l="l" r="r" t="t"/>
              <a:pathLst>
                <a:path extrusionOk="0" h="11" w="19">
                  <a:moveTo>
                    <a:pt x="1" y="0"/>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58"/>
            <p:cNvSpPr/>
            <p:nvPr/>
          </p:nvSpPr>
          <p:spPr>
            <a:xfrm>
              <a:off x="2722208" y="182885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58"/>
            <p:cNvSpPr/>
            <p:nvPr/>
          </p:nvSpPr>
          <p:spPr>
            <a:xfrm>
              <a:off x="2724679" y="1829855"/>
              <a:ext cx="204" cy="149"/>
            </a:xfrm>
            <a:custGeom>
              <a:rect b="b" l="l" r="r" t="t"/>
              <a:pathLst>
                <a:path extrusionOk="0" h="11" w="15">
                  <a:moveTo>
                    <a:pt x="1" y="0"/>
                  </a:move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58"/>
            <p:cNvSpPr/>
            <p:nvPr/>
          </p:nvSpPr>
          <p:spPr>
            <a:xfrm>
              <a:off x="2720593" y="1828905"/>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58"/>
            <p:cNvSpPr/>
            <p:nvPr/>
          </p:nvSpPr>
          <p:spPr>
            <a:xfrm>
              <a:off x="2720077" y="1828905"/>
              <a:ext cx="489" cy="54"/>
            </a:xfrm>
            <a:custGeom>
              <a:rect b="b" l="l" r="r" t="t"/>
              <a:pathLst>
                <a:path extrusionOk="0" h="4" w="36">
                  <a:moveTo>
                    <a:pt x="0" y="4"/>
                  </a:moveTo>
                  <a:lnTo>
                    <a:pt x="3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58"/>
            <p:cNvSpPr/>
            <p:nvPr/>
          </p:nvSpPr>
          <p:spPr>
            <a:xfrm>
              <a:off x="2722588" y="1828946"/>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58"/>
            <p:cNvSpPr/>
            <p:nvPr/>
          </p:nvSpPr>
          <p:spPr>
            <a:xfrm>
              <a:off x="2723349" y="1829190"/>
              <a:ext cx="204" cy="54"/>
            </a:xfrm>
            <a:custGeom>
              <a:rect b="b" l="l" r="r" t="t"/>
              <a:pathLst>
                <a:path extrusionOk="0" h="4" w="15">
                  <a:moveTo>
                    <a:pt x="1" y="0"/>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58"/>
            <p:cNvSpPr/>
            <p:nvPr/>
          </p:nvSpPr>
          <p:spPr>
            <a:xfrm>
              <a:off x="2722969" y="1829041"/>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58"/>
            <p:cNvSpPr/>
            <p:nvPr/>
          </p:nvSpPr>
          <p:spPr>
            <a:xfrm>
              <a:off x="2723783" y="1829380"/>
              <a:ext cx="204" cy="109"/>
            </a:xfrm>
            <a:custGeom>
              <a:rect b="b" l="l" r="r" t="t"/>
              <a:pathLst>
                <a:path extrusionOk="0" h="8" w="15">
                  <a:moveTo>
                    <a:pt x="0" y="0"/>
                  </a:moveTo>
                  <a:lnTo>
                    <a:pt x="1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58"/>
            <p:cNvSpPr/>
            <p:nvPr/>
          </p:nvSpPr>
          <p:spPr>
            <a:xfrm>
              <a:off x="2720878" y="1828851"/>
              <a:ext cx="204" cy="14"/>
            </a:xfrm>
            <a:custGeom>
              <a:rect b="b" l="l" r="r" t="t"/>
              <a:pathLst>
                <a:path extrusionOk="0" h="1" w="15">
                  <a:moveTo>
                    <a:pt x="1" y="1"/>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58"/>
            <p:cNvSpPr/>
            <p:nvPr/>
          </p:nvSpPr>
          <p:spPr>
            <a:xfrm>
              <a:off x="2721217" y="182881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58"/>
            <p:cNvSpPr/>
            <p:nvPr/>
          </p:nvSpPr>
          <p:spPr>
            <a:xfrm>
              <a:off x="2721882" y="1828810"/>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58"/>
            <p:cNvSpPr/>
            <p:nvPr/>
          </p:nvSpPr>
          <p:spPr>
            <a:xfrm>
              <a:off x="2725155" y="1830181"/>
              <a:ext cx="258" cy="163"/>
            </a:xfrm>
            <a:custGeom>
              <a:rect b="b" l="l" r="r" t="t"/>
              <a:pathLst>
                <a:path extrusionOk="0" h="12" w="19">
                  <a:moveTo>
                    <a:pt x="1" y="1"/>
                  </a:moveTo>
                  <a:lnTo>
                    <a:pt x="1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58"/>
            <p:cNvSpPr/>
            <p:nvPr/>
          </p:nvSpPr>
          <p:spPr>
            <a:xfrm>
              <a:off x="2721543" y="182881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58"/>
            <p:cNvSpPr/>
            <p:nvPr/>
          </p:nvSpPr>
          <p:spPr>
            <a:xfrm>
              <a:off x="2725630" y="1830616"/>
              <a:ext cx="258" cy="204"/>
            </a:xfrm>
            <a:custGeom>
              <a:rect b="b" l="l" r="r" t="t"/>
              <a:pathLst>
                <a:path extrusionOk="0" h="15" w="19">
                  <a:moveTo>
                    <a:pt x="1" y="0"/>
                  </a:moveTo>
                  <a:lnTo>
                    <a:pt x="1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58"/>
            <p:cNvSpPr/>
            <p:nvPr/>
          </p:nvSpPr>
          <p:spPr>
            <a:xfrm>
              <a:off x="2704530" y="183388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58"/>
            <p:cNvSpPr/>
            <p:nvPr/>
          </p:nvSpPr>
          <p:spPr>
            <a:xfrm>
              <a:off x="2801976" y="1871403"/>
              <a:ext cx="109" cy="54"/>
            </a:xfrm>
            <a:custGeom>
              <a:rect b="b" l="l" r="r" t="t"/>
              <a:pathLst>
                <a:path extrusionOk="0" h="4" w="8">
                  <a:moveTo>
                    <a:pt x="7"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58"/>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58"/>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58"/>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58"/>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58"/>
            <p:cNvSpPr/>
            <p:nvPr/>
          </p:nvSpPr>
          <p:spPr>
            <a:xfrm>
              <a:off x="2822750" y="1866596"/>
              <a:ext cx="109" cy="109"/>
            </a:xfrm>
            <a:custGeom>
              <a:rect b="b" l="l" r="r" t="t"/>
              <a:pathLst>
                <a:path extrusionOk="0" h="8" w="8">
                  <a:moveTo>
                    <a:pt x="7"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58"/>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58"/>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58"/>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58"/>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58"/>
            <p:cNvSpPr/>
            <p:nvPr/>
          </p:nvSpPr>
          <p:spPr>
            <a:xfrm>
              <a:off x="2796178" y="187368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58"/>
            <p:cNvSpPr/>
            <p:nvPr/>
          </p:nvSpPr>
          <p:spPr>
            <a:xfrm>
              <a:off x="2795798" y="187377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58"/>
            <p:cNvSpPr/>
            <p:nvPr/>
          </p:nvSpPr>
          <p:spPr>
            <a:xfrm>
              <a:off x="2795459" y="187377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58"/>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58"/>
            <p:cNvSpPr/>
            <p:nvPr/>
          </p:nvSpPr>
          <p:spPr>
            <a:xfrm>
              <a:off x="2796559" y="1873399"/>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58"/>
            <p:cNvSpPr/>
            <p:nvPr/>
          </p:nvSpPr>
          <p:spPr>
            <a:xfrm>
              <a:off x="2794984" y="1873724"/>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58"/>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58"/>
            <p:cNvSpPr/>
            <p:nvPr/>
          </p:nvSpPr>
          <p:spPr>
            <a:xfrm>
              <a:off x="2796980" y="1873303"/>
              <a:ext cx="109" cy="54"/>
            </a:xfrm>
            <a:custGeom>
              <a:rect b="b" l="l" r="r" t="t"/>
              <a:pathLst>
                <a:path extrusionOk="0" h="4" w="8">
                  <a:moveTo>
                    <a:pt x="8"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58"/>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58"/>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58"/>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58"/>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58"/>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58"/>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58"/>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58"/>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58"/>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58"/>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58"/>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58"/>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58"/>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58"/>
            <p:cNvSpPr/>
            <p:nvPr/>
          </p:nvSpPr>
          <p:spPr>
            <a:xfrm>
              <a:off x="2364237" y="1918829"/>
              <a:ext cx="109" cy="68"/>
            </a:xfrm>
            <a:custGeom>
              <a:rect b="b" l="l" r="r" t="t"/>
              <a:pathLst>
                <a:path extrusionOk="0" h="5" w="8">
                  <a:moveTo>
                    <a:pt x="1" y="4"/>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58"/>
            <p:cNvSpPr/>
            <p:nvPr/>
          </p:nvSpPr>
          <p:spPr>
            <a:xfrm>
              <a:off x="2364713" y="19185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58"/>
            <p:cNvSpPr/>
            <p:nvPr/>
          </p:nvSpPr>
          <p:spPr>
            <a:xfrm>
              <a:off x="2364102" y="1918978"/>
              <a:ext cx="109" cy="54"/>
            </a:xfrm>
            <a:custGeom>
              <a:rect b="b" l="l" r="r" t="t"/>
              <a:pathLst>
                <a:path extrusionOk="0" h="4" w="8">
                  <a:moveTo>
                    <a:pt x="0" y="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58"/>
            <p:cNvSpPr/>
            <p:nvPr/>
          </p:nvSpPr>
          <p:spPr>
            <a:xfrm>
              <a:off x="2364672" y="1918544"/>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58"/>
            <p:cNvSpPr/>
            <p:nvPr/>
          </p:nvSpPr>
          <p:spPr>
            <a:xfrm>
              <a:off x="2364523" y="1918693"/>
              <a:ext cx="14" cy="14"/>
            </a:xfrm>
            <a:custGeom>
              <a:rect b="b" l="l" r="r" t="t"/>
              <a:pathLst>
                <a:path extrusionOk="0" h="1"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58"/>
            <p:cNvSpPr/>
            <p:nvPr/>
          </p:nvSpPr>
          <p:spPr>
            <a:xfrm>
              <a:off x="2364387" y="1918734"/>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58"/>
            <p:cNvSpPr/>
            <p:nvPr/>
          </p:nvSpPr>
          <p:spPr>
            <a:xfrm>
              <a:off x="2363857" y="19190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58"/>
            <p:cNvSpPr/>
            <p:nvPr/>
          </p:nvSpPr>
          <p:spPr>
            <a:xfrm>
              <a:off x="2363341" y="1919358"/>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58"/>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58"/>
            <p:cNvSpPr/>
            <p:nvPr/>
          </p:nvSpPr>
          <p:spPr>
            <a:xfrm>
              <a:off x="2363626" y="1919209"/>
              <a:ext cx="149" cy="68"/>
            </a:xfrm>
            <a:custGeom>
              <a:rect b="b" l="l" r="r" t="t"/>
              <a:pathLst>
                <a:path extrusionOk="0" h="5" w="11">
                  <a:moveTo>
                    <a:pt x="0" y="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58"/>
            <p:cNvSpPr/>
            <p:nvPr/>
          </p:nvSpPr>
          <p:spPr>
            <a:xfrm>
              <a:off x="2361766" y="1920024"/>
              <a:ext cx="394" cy="204"/>
            </a:xfrm>
            <a:custGeom>
              <a:rect b="b" l="l" r="r" t="t"/>
              <a:pathLst>
                <a:path extrusionOk="0" h="15" w="29">
                  <a:moveTo>
                    <a:pt x="1" y="15"/>
                  </a:move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58"/>
            <p:cNvSpPr/>
            <p:nvPr/>
          </p:nvSpPr>
          <p:spPr>
            <a:xfrm>
              <a:off x="2423463" y="1902672"/>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58"/>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58"/>
            <p:cNvSpPr/>
            <p:nvPr/>
          </p:nvSpPr>
          <p:spPr>
            <a:xfrm>
              <a:off x="2364618" y="191859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58"/>
            <p:cNvSpPr/>
            <p:nvPr/>
          </p:nvSpPr>
          <p:spPr>
            <a:xfrm>
              <a:off x="2364767" y="191840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58"/>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58"/>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58"/>
            <p:cNvSpPr/>
            <p:nvPr/>
          </p:nvSpPr>
          <p:spPr>
            <a:xfrm>
              <a:off x="2437773" y="1917172"/>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58"/>
            <p:cNvSpPr/>
            <p:nvPr/>
          </p:nvSpPr>
          <p:spPr>
            <a:xfrm>
              <a:off x="2437203" y="1916032"/>
              <a:ext cx="448" cy="774"/>
            </a:xfrm>
            <a:custGeom>
              <a:rect b="b" l="l" r="r" t="t"/>
              <a:pathLst>
                <a:path extrusionOk="0" h="57" w="33">
                  <a:moveTo>
                    <a:pt x="1" y="0"/>
                  </a:moveTo>
                  <a:lnTo>
                    <a:pt x="32"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58"/>
            <p:cNvSpPr/>
            <p:nvPr/>
          </p:nvSpPr>
          <p:spPr>
            <a:xfrm>
              <a:off x="2436062" y="1913656"/>
              <a:ext cx="394" cy="774"/>
            </a:xfrm>
            <a:custGeom>
              <a:rect b="b" l="l" r="r" t="t"/>
              <a:pathLst>
                <a:path extrusionOk="0" h="57" w="29">
                  <a:moveTo>
                    <a:pt x="1" y="0"/>
                  </a:moveTo>
                  <a:lnTo>
                    <a:pt x="29" y="5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58"/>
            <p:cNvSpPr/>
            <p:nvPr/>
          </p:nvSpPr>
          <p:spPr>
            <a:xfrm>
              <a:off x="2436687" y="1914932"/>
              <a:ext cx="394" cy="733"/>
            </a:xfrm>
            <a:custGeom>
              <a:rect b="b" l="l" r="r" t="t"/>
              <a:pathLst>
                <a:path extrusionOk="0" h="54" w="29">
                  <a:moveTo>
                    <a:pt x="0" y="1"/>
                  </a:moveTo>
                  <a:lnTo>
                    <a:pt x="28" y="5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58"/>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58"/>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58"/>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58"/>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58"/>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58"/>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58"/>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58"/>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58"/>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58"/>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58"/>
            <p:cNvSpPr/>
            <p:nvPr/>
          </p:nvSpPr>
          <p:spPr>
            <a:xfrm>
              <a:off x="2461928" y="1715967"/>
              <a:ext cx="204" cy="109"/>
            </a:xfrm>
            <a:custGeom>
              <a:rect b="b" l="l" r="r" t="t"/>
              <a:pathLst>
                <a:path extrusionOk="0" h="8" w="15">
                  <a:moveTo>
                    <a:pt x="1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58"/>
            <p:cNvSpPr/>
            <p:nvPr/>
          </p:nvSpPr>
          <p:spPr>
            <a:xfrm>
              <a:off x="2465159" y="1716823"/>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58"/>
            <p:cNvSpPr/>
            <p:nvPr/>
          </p:nvSpPr>
          <p:spPr>
            <a:xfrm>
              <a:off x="2462498" y="1716157"/>
              <a:ext cx="244" cy="109"/>
            </a:xfrm>
            <a:custGeom>
              <a:rect b="b" l="l" r="r" t="t"/>
              <a:pathLst>
                <a:path extrusionOk="0" h="8" w="18">
                  <a:moveTo>
                    <a:pt x="18"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58"/>
            <p:cNvSpPr/>
            <p:nvPr/>
          </p:nvSpPr>
          <p:spPr>
            <a:xfrm>
              <a:off x="2463733" y="1716538"/>
              <a:ext cx="299" cy="109"/>
            </a:xfrm>
            <a:custGeom>
              <a:rect b="b" l="l" r="r" t="t"/>
              <a:pathLst>
                <a:path extrusionOk="0" h="8" w="22">
                  <a:moveTo>
                    <a:pt x="2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58"/>
            <p:cNvSpPr/>
            <p:nvPr/>
          </p:nvSpPr>
          <p:spPr>
            <a:xfrm>
              <a:off x="2463109" y="1716388"/>
              <a:ext cx="258" cy="68"/>
            </a:xfrm>
            <a:custGeom>
              <a:rect b="b" l="l" r="r" t="t"/>
              <a:pathLst>
                <a:path extrusionOk="0" h="5" w="19">
                  <a:moveTo>
                    <a:pt x="1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58"/>
            <p:cNvSpPr/>
            <p:nvPr/>
          </p:nvSpPr>
          <p:spPr>
            <a:xfrm>
              <a:off x="2464399" y="1716728"/>
              <a:ext cx="299" cy="54"/>
            </a:xfrm>
            <a:custGeom>
              <a:rect b="b" l="l" r="r" t="t"/>
              <a:pathLst>
                <a:path extrusionOk="0" h="4" w="22">
                  <a:moveTo>
                    <a:pt x="2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58"/>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58"/>
            <p:cNvSpPr/>
            <p:nvPr/>
          </p:nvSpPr>
          <p:spPr>
            <a:xfrm>
              <a:off x="2465919" y="1716959"/>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58"/>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58"/>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58"/>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58"/>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58"/>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58"/>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58"/>
            <p:cNvSpPr/>
            <p:nvPr/>
          </p:nvSpPr>
          <p:spPr>
            <a:xfrm>
              <a:off x="2374135" y="1744385"/>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58"/>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58"/>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58"/>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58"/>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58"/>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58"/>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58"/>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58"/>
            <p:cNvSpPr/>
            <p:nvPr/>
          </p:nvSpPr>
          <p:spPr>
            <a:xfrm>
              <a:off x="2374135" y="17448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58"/>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58"/>
            <p:cNvSpPr/>
            <p:nvPr/>
          </p:nvSpPr>
          <p:spPr>
            <a:xfrm>
              <a:off x="2402458" y="1807181"/>
              <a:ext cx="163" cy="204"/>
            </a:xfrm>
            <a:custGeom>
              <a:rect b="b" l="l" r="r" t="t"/>
              <a:pathLst>
                <a:path extrusionOk="0" h="15" w="12">
                  <a:moveTo>
                    <a:pt x="1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58"/>
            <p:cNvSpPr/>
            <p:nvPr/>
          </p:nvSpPr>
          <p:spPr>
            <a:xfrm>
              <a:off x="2403218" y="1808186"/>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58"/>
            <p:cNvSpPr/>
            <p:nvPr/>
          </p:nvSpPr>
          <p:spPr>
            <a:xfrm>
              <a:off x="2403504" y="1808566"/>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58"/>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58"/>
            <p:cNvSpPr/>
            <p:nvPr/>
          </p:nvSpPr>
          <p:spPr>
            <a:xfrm>
              <a:off x="2403789" y="1808892"/>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58"/>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58"/>
            <p:cNvSpPr/>
            <p:nvPr/>
          </p:nvSpPr>
          <p:spPr>
            <a:xfrm>
              <a:off x="2404508" y="180965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58"/>
            <p:cNvSpPr/>
            <p:nvPr/>
          </p:nvSpPr>
          <p:spPr>
            <a:xfrm>
              <a:off x="2402703" y="1807520"/>
              <a:ext cx="109" cy="149"/>
            </a:xfrm>
            <a:custGeom>
              <a:rect b="b" l="l" r="r" t="t"/>
              <a:pathLst>
                <a:path extrusionOk="0" h="11" w="8">
                  <a:moveTo>
                    <a:pt x="7"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58"/>
            <p:cNvSpPr/>
            <p:nvPr/>
          </p:nvSpPr>
          <p:spPr>
            <a:xfrm>
              <a:off x="2402933" y="1807901"/>
              <a:ext cx="109" cy="149"/>
            </a:xfrm>
            <a:custGeom>
              <a:rect b="b" l="l" r="r" t="t"/>
              <a:pathLst>
                <a:path extrusionOk="0" h="11" w="8">
                  <a:moveTo>
                    <a:pt x="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58"/>
            <p:cNvSpPr/>
            <p:nvPr/>
          </p:nvSpPr>
          <p:spPr>
            <a:xfrm>
              <a:off x="2404128" y="1809272"/>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58"/>
            <p:cNvSpPr/>
            <p:nvPr/>
          </p:nvSpPr>
          <p:spPr>
            <a:xfrm>
              <a:off x="2378697" y="1753468"/>
              <a:ext cx="204" cy="299"/>
            </a:xfrm>
            <a:custGeom>
              <a:rect b="b" l="l" r="r" t="t"/>
              <a:pathLst>
                <a:path extrusionOk="0" h="22" w="15">
                  <a:moveTo>
                    <a:pt x="14"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58"/>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58"/>
            <p:cNvSpPr/>
            <p:nvPr/>
          </p:nvSpPr>
          <p:spPr>
            <a:xfrm>
              <a:off x="2378032" y="1752233"/>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58"/>
            <p:cNvSpPr/>
            <p:nvPr/>
          </p:nvSpPr>
          <p:spPr>
            <a:xfrm>
              <a:off x="2402268" y="1806896"/>
              <a:ext cx="109" cy="204"/>
            </a:xfrm>
            <a:custGeom>
              <a:rect b="b" l="l" r="r" t="t"/>
              <a:pathLst>
                <a:path extrusionOk="0" h="15" w="8">
                  <a:moveTo>
                    <a:pt x="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58"/>
            <p:cNvSpPr/>
            <p:nvPr/>
          </p:nvSpPr>
          <p:spPr>
            <a:xfrm>
              <a:off x="2449043" y="1751187"/>
              <a:ext cx="299" cy="68"/>
            </a:xfrm>
            <a:custGeom>
              <a:rect b="b" l="l" r="r" t="t"/>
              <a:pathLst>
                <a:path extrusionOk="0" h="5" w="22">
                  <a:moveTo>
                    <a:pt x="2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58"/>
            <p:cNvSpPr/>
            <p:nvPr/>
          </p:nvSpPr>
          <p:spPr>
            <a:xfrm>
              <a:off x="2452559" y="1750088"/>
              <a:ext cx="54" cy="68"/>
            </a:xfrm>
            <a:custGeom>
              <a:rect b="b" l="l" r="r" t="t"/>
              <a:pathLst>
                <a:path extrusionOk="0" h="5" w="4">
                  <a:moveTo>
                    <a:pt x="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58"/>
            <p:cNvSpPr/>
            <p:nvPr/>
          </p:nvSpPr>
          <p:spPr>
            <a:xfrm>
              <a:off x="2448418" y="1751242"/>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58"/>
            <p:cNvSpPr/>
            <p:nvPr/>
          </p:nvSpPr>
          <p:spPr>
            <a:xfrm>
              <a:off x="2451419" y="1750712"/>
              <a:ext cx="149" cy="54"/>
            </a:xfrm>
            <a:custGeom>
              <a:rect b="b" l="l" r="r" t="t"/>
              <a:pathLst>
                <a:path extrusionOk="0" h="4" w="11">
                  <a:moveTo>
                    <a:pt x="11"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58"/>
            <p:cNvSpPr/>
            <p:nvPr/>
          </p:nvSpPr>
          <p:spPr>
            <a:xfrm>
              <a:off x="2451038" y="175080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58"/>
            <p:cNvSpPr/>
            <p:nvPr/>
          </p:nvSpPr>
          <p:spPr>
            <a:xfrm>
              <a:off x="2452179" y="1750332"/>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58"/>
            <p:cNvSpPr/>
            <p:nvPr/>
          </p:nvSpPr>
          <p:spPr>
            <a:xfrm>
              <a:off x="2447658" y="1751282"/>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58"/>
            <p:cNvSpPr/>
            <p:nvPr/>
          </p:nvSpPr>
          <p:spPr>
            <a:xfrm>
              <a:off x="2446857" y="1751337"/>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58"/>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58"/>
            <p:cNvSpPr/>
            <p:nvPr/>
          </p:nvSpPr>
          <p:spPr>
            <a:xfrm>
              <a:off x="2500610" y="1758886"/>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58"/>
            <p:cNvSpPr/>
            <p:nvPr/>
          </p:nvSpPr>
          <p:spPr>
            <a:xfrm>
              <a:off x="2450658" y="1750902"/>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58"/>
            <p:cNvSpPr/>
            <p:nvPr/>
          </p:nvSpPr>
          <p:spPr>
            <a:xfrm>
              <a:off x="2451989" y="1750481"/>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58"/>
            <p:cNvSpPr/>
            <p:nvPr/>
          </p:nvSpPr>
          <p:spPr>
            <a:xfrm>
              <a:off x="2449654" y="1751092"/>
              <a:ext cx="258" cy="68"/>
            </a:xfrm>
            <a:custGeom>
              <a:rect b="b" l="l" r="r" t="t"/>
              <a:pathLst>
                <a:path extrusionOk="0" h="5" w="19">
                  <a:moveTo>
                    <a:pt x="18"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58"/>
            <p:cNvSpPr/>
            <p:nvPr/>
          </p:nvSpPr>
          <p:spPr>
            <a:xfrm>
              <a:off x="2500664" y="1759266"/>
              <a:ext cx="14" cy="258"/>
            </a:xfrm>
            <a:custGeom>
              <a:rect b="b" l="l" r="r" t="t"/>
              <a:pathLst>
                <a:path extrusionOk="0" h="19" w="1">
                  <a:moveTo>
                    <a:pt x="0"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58"/>
            <p:cNvSpPr/>
            <p:nvPr/>
          </p:nvSpPr>
          <p:spPr>
            <a:xfrm>
              <a:off x="2500800" y="1760787"/>
              <a:ext cx="14" cy="299"/>
            </a:xfrm>
            <a:custGeom>
              <a:rect b="b" l="l" r="r" t="t"/>
              <a:pathLst>
                <a:path extrusionOk="0" h="22" w="1">
                  <a:moveTo>
                    <a:pt x="1"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58"/>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58"/>
            <p:cNvSpPr/>
            <p:nvPr/>
          </p:nvSpPr>
          <p:spPr>
            <a:xfrm>
              <a:off x="2500759" y="1760216"/>
              <a:ext cx="14" cy="353"/>
            </a:xfrm>
            <a:custGeom>
              <a:rect b="b" l="l" r="r" t="t"/>
              <a:pathLst>
                <a:path extrusionOk="0" h="26" w="1">
                  <a:moveTo>
                    <a:pt x="0"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58"/>
            <p:cNvSpPr/>
            <p:nvPr/>
          </p:nvSpPr>
          <p:spPr>
            <a:xfrm>
              <a:off x="2451704" y="1750576"/>
              <a:ext cx="149" cy="95"/>
            </a:xfrm>
            <a:custGeom>
              <a:rect b="b" l="l" r="r" t="t"/>
              <a:pathLst>
                <a:path extrusionOk="0" h="7"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58"/>
            <p:cNvSpPr/>
            <p:nvPr/>
          </p:nvSpPr>
          <p:spPr>
            <a:xfrm>
              <a:off x="2450183" y="1750997"/>
              <a:ext cx="204" cy="54"/>
            </a:xfrm>
            <a:custGeom>
              <a:rect b="b" l="l" r="r" t="t"/>
              <a:pathLst>
                <a:path extrusionOk="0" h="4" w="15">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58"/>
            <p:cNvSpPr/>
            <p:nvPr/>
          </p:nvSpPr>
          <p:spPr>
            <a:xfrm>
              <a:off x="2452695" y="1749952"/>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58"/>
            <p:cNvSpPr/>
            <p:nvPr/>
          </p:nvSpPr>
          <p:spPr>
            <a:xfrm>
              <a:off x="2501044" y="1763312"/>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58"/>
            <p:cNvSpPr/>
            <p:nvPr/>
          </p:nvSpPr>
          <p:spPr>
            <a:xfrm>
              <a:off x="2501275" y="1764683"/>
              <a:ext cx="68" cy="299"/>
            </a:xfrm>
            <a:custGeom>
              <a:rect b="b" l="l" r="r" t="t"/>
              <a:pathLst>
                <a:path extrusionOk="0" h="22" w="5">
                  <a:moveTo>
                    <a:pt x="4"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58"/>
            <p:cNvSpPr/>
            <p:nvPr/>
          </p:nvSpPr>
          <p:spPr>
            <a:xfrm>
              <a:off x="2501180" y="1763977"/>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58"/>
            <p:cNvSpPr/>
            <p:nvPr/>
          </p:nvSpPr>
          <p:spPr>
            <a:xfrm>
              <a:off x="2452369" y="1750237"/>
              <a:ext cx="109" cy="54"/>
            </a:xfrm>
            <a:custGeom>
              <a:rect b="b" l="l" r="r" t="t"/>
              <a:pathLst>
                <a:path extrusionOk="0" h="4"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58"/>
            <p:cNvSpPr/>
            <p:nvPr/>
          </p:nvSpPr>
          <p:spPr>
            <a:xfrm>
              <a:off x="2501425" y="1765403"/>
              <a:ext cx="54" cy="244"/>
            </a:xfrm>
            <a:custGeom>
              <a:rect b="b" l="l" r="r" t="t"/>
              <a:pathLst>
                <a:path extrusionOk="0" h="18" w="4">
                  <a:moveTo>
                    <a:pt x="4"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58"/>
            <p:cNvSpPr/>
            <p:nvPr/>
          </p:nvSpPr>
          <p:spPr>
            <a:xfrm>
              <a:off x="2500800" y="1761357"/>
              <a:ext cx="68" cy="353"/>
            </a:xfrm>
            <a:custGeom>
              <a:rect b="b" l="l" r="r" t="t"/>
              <a:pathLst>
                <a:path extrusionOk="0" h="26" w="5">
                  <a:moveTo>
                    <a:pt x="4"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58"/>
            <p:cNvSpPr/>
            <p:nvPr/>
          </p:nvSpPr>
          <p:spPr>
            <a:xfrm>
              <a:off x="2500895" y="1761982"/>
              <a:ext cx="68" cy="339"/>
            </a:xfrm>
            <a:custGeom>
              <a:rect b="b" l="l" r="r" t="t"/>
              <a:pathLst>
                <a:path extrusionOk="0" h="25" w="5">
                  <a:moveTo>
                    <a:pt x="4"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58"/>
            <p:cNvSpPr/>
            <p:nvPr/>
          </p:nvSpPr>
          <p:spPr>
            <a:xfrm>
              <a:off x="2500949" y="1762647"/>
              <a:ext cx="54" cy="339"/>
            </a:xfrm>
            <a:custGeom>
              <a:rect b="b" l="l" r="r" t="t"/>
              <a:pathLst>
                <a:path extrusionOk="0" h="25" w="4">
                  <a:moveTo>
                    <a:pt x="4"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58"/>
            <p:cNvSpPr/>
            <p:nvPr/>
          </p:nvSpPr>
          <p:spPr>
            <a:xfrm>
              <a:off x="2501615" y="1766258"/>
              <a:ext cx="54" cy="204"/>
            </a:xfrm>
            <a:custGeom>
              <a:rect b="b" l="l" r="r" t="t"/>
              <a:pathLst>
                <a:path extrusionOk="0" h="15" w="4">
                  <a:moveTo>
                    <a:pt x="4"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58"/>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58"/>
            <p:cNvSpPr/>
            <p:nvPr/>
          </p:nvSpPr>
          <p:spPr>
            <a:xfrm>
              <a:off x="2571159" y="1710115"/>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58"/>
            <p:cNvSpPr/>
            <p:nvPr/>
          </p:nvSpPr>
          <p:spPr>
            <a:xfrm>
              <a:off x="2571960" y="1708839"/>
              <a:ext cx="109" cy="109"/>
            </a:xfrm>
            <a:custGeom>
              <a:rect b="b" l="l" r="r" t="t"/>
              <a:pathLst>
                <a:path extrusionOk="0" h="8" w="8">
                  <a:moveTo>
                    <a:pt x="1" y="7"/>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58"/>
            <p:cNvSpPr/>
            <p:nvPr/>
          </p:nvSpPr>
          <p:spPr>
            <a:xfrm>
              <a:off x="2572340" y="1708500"/>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58"/>
            <p:cNvSpPr/>
            <p:nvPr/>
          </p:nvSpPr>
          <p:spPr>
            <a:xfrm>
              <a:off x="2572245" y="1708595"/>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58"/>
            <p:cNvSpPr/>
            <p:nvPr/>
          </p:nvSpPr>
          <p:spPr>
            <a:xfrm>
              <a:off x="2571539" y="1709505"/>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58"/>
            <p:cNvSpPr/>
            <p:nvPr/>
          </p:nvSpPr>
          <p:spPr>
            <a:xfrm>
              <a:off x="2571729" y="170921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58"/>
            <p:cNvSpPr/>
            <p:nvPr/>
          </p:nvSpPr>
          <p:spPr>
            <a:xfrm>
              <a:off x="2571349" y="170979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58"/>
            <p:cNvSpPr/>
            <p:nvPr/>
          </p:nvSpPr>
          <p:spPr>
            <a:xfrm>
              <a:off x="2572109" y="1708690"/>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58"/>
            <p:cNvSpPr/>
            <p:nvPr/>
          </p:nvSpPr>
          <p:spPr>
            <a:xfrm>
              <a:off x="2570968" y="171055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58"/>
            <p:cNvSpPr/>
            <p:nvPr/>
          </p:nvSpPr>
          <p:spPr>
            <a:xfrm>
              <a:off x="2641218" y="170617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58"/>
            <p:cNvSpPr/>
            <p:nvPr/>
          </p:nvSpPr>
          <p:spPr>
            <a:xfrm>
              <a:off x="2572584" y="1708364"/>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58"/>
            <p:cNvSpPr/>
            <p:nvPr/>
          </p:nvSpPr>
          <p:spPr>
            <a:xfrm>
              <a:off x="2641829" y="1706178"/>
              <a:ext cx="204" cy="14"/>
            </a:xfrm>
            <a:custGeom>
              <a:rect b="b" l="l" r="r" t="t"/>
              <a:pathLst>
                <a:path extrusionOk="0" h="1" w="15">
                  <a:moveTo>
                    <a:pt x="1" y="0"/>
                  </a:moveTo>
                  <a:lnTo>
                    <a:pt x="1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58"/>
            <p:cNvSpPr/>
            <p:nvPr/>
          </p:nvSpPr>
          <p:spPr>
            <a:xfrm>
              <a:off x="2571824" y="1709029"/>
              <a:ext cx="109" cy="109"/>
            </a:xfrm>
            <a:custGeom>
              <a:rect b="b" l="l" r="r" t="t"/>
              <a:pathLst>
                <a:path extrusionOk="0" h="8" w="8">
                  <a:moveTo>
                    <a:pt x="0" y="7"/>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58"/>
            <p:cNvSpPr/>
            <p:nvPr/>
          </p:nvSpPr>
          <p:spPr>
            <a:xfrm>
              <a:off x="2642305" y="1706219"/>
              <a:ext cx="258" cy="68"/>
            </a:xfrm>
            <a:custGeom>
              <a:rect b="b" l="l" r="r" t="t"/>
              <a:pathLst>
                <a:path extrusionOk="0" h="5" w="19">
                  <a:moveTo>
                    <a:pt x="1"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58"/>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58"/>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58"/>
            <p:cNvSpPr/>
            <p:nvPr/>
          </p:nvSpPr>
          <p:spPr>
            <a:xfrm>
              <a:off x="2572489" y="1708459"/>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58"/>
            <p:cNvSpPr/>
            <p:nvPr/>
          </p:nvSpPr>
          <p:spPr>
            <a:xfrm>
              <a:off x="2506177" y="1694053"/>
              <a:ext cx="244" cy="299"/>
            </a:xfrm>
            <a:custGeom>
              <a:rect b="b" l="l" r="r" t="t"/>
              <a:pathLst>
                <a:path extrusionOk="0" h="22" w="18">
                  <a:moveTo>
                    <a:pt x="0" y="1"/>
                  </a:moveTo>
                  <a:lnTo>
                    <a:pt x="18"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58"/>
            <p:cNvSpPr/>
            <p:nvPr/>
          </p:nvSpPr>
          <p:spPr>
            <a:xfrm>
              <a:off x="2504602" y="1692152"/>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58"/>
            <p:cNvSpPr/>
            <p:nvPr/>
          </p:nvSpPr>
          <p:spPr>
            <a:xfrm>
              <a:off x="2505172" y="1692818"/>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58"/>
            <p:cNvSpPr/>
            <p:nvPr/>
          </p:nvSpPr>
          <p:spPr>
            <a:xfrm>
              <a:off x="2503325" y="1690768"/>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58"/>
            <p:cNvSpPr/>
            <p:nvPr/>
          </p:nvSpPr>
          <p:spPr>
            <a:xfrm>
              <a:off x="2568497" y="1712166"/>
              <a:ext cx="244" cy="54"/>
            </a:xfrm>
            <a:custGeom>
              <a:rect b="b" l="l" r="r" t="t"/>
              <a:pathLst>
                <a:path extrusionOk="0" h="4" w="18">
                  <a:moveTo>
                    <a:pt x="0" y="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58"/>
            <p:cNvSpPr/>
            <p:nvPr/>
          </p:nvSpPr>
          <p:spPr>
            <a:xfrm>
              <a:off x="2567778" y="1712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58"/>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58"/>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58"/>
            <p:cNvSpPr/>
            <p:nvPr/>
          </p:nvSpPr>
          <p:spPr>
            <a:xfrm>
              <a:off x="2515260" y="1694529"/>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58"/>
            <p:cNvSpPr/>
            <p:nvPr/>
          </p:nvSpPr>
          <p:spPr>
            <a:xfrm>
              <a:off x="2514690" y="1694624"/>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58"/>
            <p:cNvSpPr/>
            <p:nvPr/>
          </p:nvSpPr>
          <p:spPr>
            <a:xfrm>
              <a:off x="2514119" y="1694678"/>
              <a:ext cx="149" cy="0"/>
            </a:xfrm>
            <a:custGeom>
              <a:rect b="b" l="l" r="r" t="t"/>
              <a:pathLst>
                <a:path extrusionOk="0" h="0"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58"/>
            <p:cNvSpPr/>
            <p:nvPr/>
          </p:nvSpPr>
          <p:spPr>
            <a:xfrm>
              <a:off x="2499374" y="1686830"/>
              <a:ext cx="299" cy="299"/>
            </a:xfrm>
            <a:custGeom>
              <a:rect b="b" l="l" r="r" t="t"/>
              <a:pathLst>
                <a:path extrusionOk="0" h="22" w="22">
                  <a:moveTo>
                    <a:pt x="1" y="0"/>
                  </a:moveTo>
                  <a:lnTo>
                    <a:pt x="22"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58"/>
            <p:cNvSpPr/>
            <p:nvPr/>
          </p:nvSpPr>
          <p:spPr>
            <a:xfrm>
              <a:off x="2505742" y="1693483"/>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58"/>
            <p:cNvSpPr/>
            <p:nvPr/>
          </p:nvSpPr>
          <p:spPr>
            <a:xfrm>
              <a:off x="2498804" y="1686301"/>
              <a:ext cx="258" cy="258"/>
            </a:xfrm>
            <a:custGeom>
              <a:rect b="b" l="l" r="r" t="t"/>
              <a:pathLst>
                <a:path extrusionOk="0" h="19" w="19">
                  <a:moveTo>
                    <a:pt x="1" y="1"/>
                  </a:moveTo>
                  <a:lnTo>
                    <a:pt x="1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58"/>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58"/>
            <p:cNvSpPr/>
            <p:nvPr/>
          </p:nvSpPr>
          <p:spPr>
            <a:xfrm>
              <a:off x="2501329" y="1688677"/>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58"/>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58"/>
            <p:cNvSpPr/>
            <p:nvPr/>
          </p:nvSpPr>
          <p:spPr>
            <a:xfrm>
              <a:off x="2501995" y="1689342"/>
              <a:ext cx="339" cy="353"/>
            </a:xfrm>
            <a:custGeom>
              <a:rect b="b" l="l" r="r" t="t"/>
              <a:pathLst>
                <a:path extrusionOk="0" h="26" w="25">
                  <a:moveTo>
                    <a:pt x="0" y="1"/>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58"/>
            <p:cNvSpPr/>
            <p:nvPr/>
          </p:nvSpPr>
          <p:spPr>
            <a:xfrm>
              <a:off x="2500664" y="1688011"/>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58"/>
            <p:cNvSpPr/>
            <p:nvPr/>
          </p:nvSpPr>
          <p:spPr>
            <a:xfrm>
              <a:off x="2506937" y="1695153"/>
              <a:ext cx="149" cy="204"/>
            </a:xfrm>
            <a:custGeom>
              <a:rect b="b" l="l" r="r" t="t"/>
              <a:pathLst>
                <a:path extrusionOk="0" h="15" w="11">
                  <a:moveTo>
                    <a:pt x="0" y="0"/>
                  </a:moveTo>
                  <a:lnTo>
                    <a:pt x="1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58"/>
            <p:cNvSpPr/>
            <p:nvPr/>
          </p:nvSpPr>
          <p:spPr>
            <a:xfrm>
              <a:off x="2503991" y="1691487"/>
              <a:ext cx="299" cy="339"/>
            </a:xfrm>
            <a:custGeom>
              <a:rect b="b" l="l" r="r" t="t"/>
              <a:pathLst>
                <a:path extrusionOk="0" h="25" w="22">
                  <a:moveTo>
                    <a:pt x="0" y="0"/>
                  </a:moveTo>
                  <a:lnTo>
                    <a:pt x="2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58"/>
            <p:cNvSpPr/>
            <p:nvPr/>
          </p:nvSpPr>
          <p:spPr>
            <a:xfrm>
              <a:off x="2506598" y="1694624"/>
              <a:ext cx="204" cy="258"/>
            </a:xfrm>
            <a:custGeom>
              <a:rect b="b" l="l" r="r" t="t"/>
              <a:pathLst>
                <a:path extrusionOk="0" h="19" w="15">
                  <a:moveTo>
                    <a:pt x="1" y="1"/>
                  </a:moveTo>
                  <a:lnTo>
                    <a:pt x="15"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58"/>
            <p:cNvSpPr/>
            <p:nvPr/>
          </p:nvSpPr>
          <p:spPr>
            <a:xfrm>
              <a:off x="2515640" y="1694529"/>
              <a:ext cx="299" cy="14"/>
            </a:xfrm>
            <a:custGeom>
              <a:rect b="b" l="l" r="r" t="t"/>
              <a:pathLst>
                <a:path extrusionOk="0" h="1" w="22">
                  <a:moveTo>
                    <a:pt x="0" y="1"/>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58"/>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58"/>
            <p:cNvSpPr/>
            <p:nvPr/>
          </p:nvSpPr>
          <p:spPr>
            <a:xfrm>
              <a:off x="2512640" y="1694909"/>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58"/>
            <p:cNvSpPr/>
            <p:nvPr/>
          </p:nvSpPr>
          <p:spPr>
            <a:xfrm>
              <a:off x="2499999" y="1687400"/>
              <a:ext cx="299" cy="299"/>
            </a:xfrm>
            <a:custGeom>
              <a:rect b="b" l="l" r="r" t="t"/>
              <a:pathLst>
                <a:path extrusionOk="0" h="22" w="22">
                  <a:moveTo>
                    <a:pt x="0" y="0"/>
                  </a:moveTo>
                  <a:lnTo>
                    <a:pt x="21"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58"/>
            <p:cNvSpPr/>
            <p:nvPr/>
          </p:nvSpPr>
          <p:spPr>
            <a:xfrm>
              <a:off x="2513400" y="1694773"/>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58"/>
            <p:cNvSpPr/>
            <p:nvPr/>
          </p:nvSpPr>
          <p:spPr>
            <a:xfrm>
              <a:off x="2566963" y="1712546"/>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58"/>
            <p:cNvSpPr/>
            <p:nvPr/>
          </p:nvSpPr>
          <p:spPr>
            <a:xfrm>
              <a:off x="2502660" y="1690062"/>
              <a:ext cx="339" cy="339"/>
            </a:xfrm>
            <a:custGeom>
              <a:rect b="b" l="l" r="r" t="t"/>
              <a:pathLst>
                <a:path extrusionOk="0" h="25" w="25">
                  <a:moveTo>
                    <a:pt x="0" y="0"/>
                  </a:moveTo>
                  <a:lnTo>
                    <a:pt x="25"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58"/>
            <p:cNvSpPr/>
            <p:nvPr/>
          </p:nvSpPr>
          <p:spPr>
            <a:xfrm>
              <a:off x="2690844" y="1643097"/>
              <a:ext cx="339" cy="489"/>
            </a:xfrm>
            <a:custGeom>
              <a:rect b="b" l="l" r="r" t="t"/>
              <a:pathLst>
                <a:path extrusionOk="0" h="36" w="25">
                  <a:moveTo>
                    <a:pt x="25" y="1"/>
                  </a:moveTo>
                  <a:lnTo>
                    <a:pt x="0" y="36"/>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58"/>
            <p:cNvSpPr/>
            <p:nvPr/>
          </p:nvSpPr>
          <p:spPr>
            <a:xfrm>
              <a:off x="2691319" y="1642622"/>
              <a:ext cx="244" cy="353"/>
            </a:xfrm>
            <a:custGeom>
              <a:rect b="b" l="l" r="r" t="t"/>
              <a:pathLst>
                <a:path extrusionOk="0" h="26" w="18">
                  <a:moveTo>
                    <a:pt x="18" y="1"/>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58"/>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58"/>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58"/>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58"/>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58"/>
            <p:cNvSpPr/>
            <p:nvPr/>
          </p:nvSpPr>
          <p:spPr>
            <a:xfrm>
              <a:off x="2438968" y="1708269"/>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58"/>
            <p:cNvSpPr/>
            <p:nvPr/>
          </p:nvSpPr>
          <p:spPr>
            <a:xfrm>
              <a:off x="2438873" y="1708554"/>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58"/>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58"/>
            <p:cNvSpPr/>
            <p:nvPr/>
          </p:nvSpPr>
          <p:spPr>
            <a:xfrm>
              <a:off x="2438683" y="1709545"/>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58"/>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58"/>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58"/>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58"/>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58"/>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58"/>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58"/>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58"/>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58"/>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58"/>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58"/>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58"/>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58"/>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58"/>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58"/>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58"/>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58"/>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58"/>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58"/>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58"/>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58"/>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58"/>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58"/>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58"/>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58"/>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58"/>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58"/>
            <p:cNvSpPr/>
            <p:nvPr/>
          </p:nvSpPr>
          <p:spPr>
            <a:xfrm>
              <a:off x="2698353" y="164214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58"/>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58"/>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58"/>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58"/>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58"/>
            <p:cNvSpPr/>
            <p:nvPr/>
          </p:nvSpPr>
          <p:spPr>
            <a:xfrm>
              <a:off x="2901553" y="1635249"/>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58"/>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58"/>
            <p:cNvSpPr/>
            <p:nvPr/>
          </p:nvSpPr>
          <p:spPr>
            <a:xfrm>
              <a:off x="2902355" y="16351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58"/>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58"/>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58"/>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58"/>
            <p:cNvSpPr/>
            <p:nvPr/>
          </p:nvSpPr>
          <p:spPr>
            <a:xfrm>
              <a:off x="2699059" y="164144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58"/>
            <p:cNvSpPr/>
            <p:nvPr/>
          </p:nvSpPr>
          <p:spPr>
            <a:xfrm>
              <a:off x="2698869" y="1641576"/>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58"/>
            <p:cNvSpPr/>
            <p:nvPr/>
          </p:nvSpPr>
          <p:spPr>
            <a:xfrm>
              <a:off x="2698678" y="1641726"/>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58"/>
            <p:cNvSpPr/>
            <p:nvPr/>
          </p:nvSpPr>
          <p:spPr>
            <a:xfrm>
              <a:off x="2698543" y="1641916"/>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58"/>
            <p:cNvSpPr/>
            <p:nvPr/>
          </p:nvSpPr>
          <p:spPr>
            <a:xfrm>
              <a:off x="2700348" y="1640870"/>
              <a:ext cx="54" cy="14"/>
            </a:xfrm>
            <a:custGeom>
              <a:rect b="b" l="l" r="r" t="t"/>
              <a:pathLst>
                <a:path extrusionOk="0" h="1" w="4">
                  <a:moveTo>
                    <a:pt x="0"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58"/>
            <p:cNvSpPr/>
            <p:nvPr/>
          </p:nvSpPr>
          <p:spPr>
            <a:xfrm>
              <a:off x="2699629" y="1641155"/>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58"/>
            <p:cNvSpPr/>
            <p:nvPr/>
          </p:nvSpPr>
          <p:spPr>
            <a:xfrm>
              <a:off x="2698448" y="1642051"/>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58"/>
            <p:cNvSpPr/>
            <p:nvPr/>
          </p:nvSpPr>
          <p:spPr>
            <a:xfrm>
              <a:off x="2699968" y="1641006"/>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58"/>
            <p:cNvSpPr/>
            <p:nvPr/>
          </p:nvSpPr>
          <p:spPr>
            <a:xfrm>
              <a:off x="2699303" y="1641291"/>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58"/>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58"/>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58"/>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58"/>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58"/>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58"/>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58"/>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58"/>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58"/>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58"/>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58"/>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58"/>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58"/>
            <p:cNvSpPr/>
            <p:nvPr/>
          </p:nvSpPr>
          <p:spPr>
            <a:xfrm>
              <a:off x="2342147" y="1694393"/>
              <a:ext cx="190" cy="54"/>
            </a:xfrm>
            <a:custGeom>
              <a:rect b="b" l="l" r="r" t="t"/>
              <a:pathLst>
                <a:path extrusionOk="0" h="4" w="14">
                  <a:moveTo>
                    <a:pt x="0" y="4"/>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58"/>
            <p:cNvSpPr/>
            <p:nvPr/>
          </p:nvSpPr>
          <p:spPr>
            <a:xfrm>
              <a:off x="2342527" y="1694243"/>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58"/>
            <p:cNvSpPr/>
            <p:nvPr/>
          </p:nvSpPr>
          <p:spPr>
            <a:xfrm>
              <a:off x="2342812" y="1694148"/>
              <a:ext cx="109" cy="54"/>
            </a:xfrm>
            <a:custGeom>
              <a:rect b="b" l="l" r="r" t="t"/>
              <a:pathLst>
                <a:path extrusionOk="0" h="4"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58"/>
            <p:cNvSpPr/>
            <p:nvPr/>
          </p:nvSpPr>
          <p:spPr>
            <a:xfrm>
              <a:off x="2341767" y="1694529"/>
              <a:ext cx="190" cy="109"/>
            </a:xfrm>
            <a:custGeom>
              <a:rect b="b" l="l" r="r" t="t"/>
              <a:pathLst>
                <a:path extrusionOk="0" h="8" w="14">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58"/>
            <p:cNvSpPr/>
            <p:nvPr/>
          </p:nvSpPr>
          <p:spPr>
            <a:xfrm>
              <a:off x="2341278" y="1694773"/>
              <a:ext cx="258" cy="109"/>
            </a:xfrm>
            <a:custGeom>
              <a:rect b="b" l="l" r="r" t="t"/>
              <a:pathLst>
                <a:path extrusionOk="0" h="8" w="19">
                  <a:moveTo>
                    <a:pt x="1" y="7"/>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58"/>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58"/>
            <p:cNvSpPr/>
            <p:nvPr/>
          </p:nvSpPr>
          <p:spPr>
            <a:xfrm>
              <a:off x="2343043" y="1694148"/>
              <a:ext cx="68" cy="14"/>
            </a:xfrm>
            <a:custGeom>
              <a:rect b="b" l="l" r="r" t="t"/>
              <a:pathLst>
                <a:path extrusionOk="0" h="1" w="5">
                  <a:moveTo>
                    <a:pt x="1"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58"/>
            <p:cNvSpPr/>
            <p:nvPr/>
          </p:nvSpPr>
          <p:spPr>
            <a:xfrm>
              <a:off x="2385676" y="1707223"/>
              <a:ext cx="14" cy="54"/>
            </a:xfrm>
            <a:custGeom>
              <a:rect b="b" l="l" r="r" t="t"/>
              <a:pathLst>
                <a:path extrusionOk="0" h="4" w="1">
                  <a:moveTo>
                    <a:pt x="1"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58"/>
            <p:cNvSpPr/>
            <p:nvPr/>
          </p:nvSpPr>
          <p:spPr>
            <a:xfrm>
              <a:off x="2340708" y="1695058"/>
              <a:ext cx="299" cy="149"/>
            </a:xfrm>
            <a:custGeom>
              <a:rect b="b" l="l" r="r" t="t"/>
              <a:pathLst>
                <a:path extrusionOk="0" h="11" w="22">
                  <a:moveTo>
                    <a:pt x="1" y="11"/>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58"/>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58"/>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58"/>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58"/>
            <p:cNvSpPr/>
            <p:nvPr/>
          </p:nvSpPr>
          <p:spPr>
            <a:xfrm>
              <a:off x="2385771" y="1707509"/>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58"/>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58"/>
            <p:cNvSpPr/>
            <p:nvPr/>
          </p:nvSpPr>
          <p:spPr>
            <a:xfrm>
              <a:off x="2210472"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58"/>
            <p:cNvSpPr/>
            <p:nvPr/>
          </p:nvSpPr>
          <p:spPr>
            <a:xfrm>
              <a:off x="2211138" y="158934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58"/>
            <p:cNvSpPr/>
            <p:nvPr/>
          </p:nvSpPr>
          <p:spPr>
            <a:xfrm>
              <a:off x="2198728" y="1588678"/>
              <a:ext cx="353" cy="54"/>
            </a:xfrm>
            <a:custGeom>
              <a:rect b="b" l="l" r="r" t="t"/>
              <a:pathLst>
                <a:path extrusionOk="0" h="4" w="26">
                  <a:moveTo>
                    <a:pt x="2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58"/>
            <p:cNvSpPr/>
            <p:nvPr/>
          </p:nvSpPr>
          <p:spPr>
            <a:xfrm>
              <a:off x="2198253" y="1588678"/>
              <a:ext cx="258" cy="14"/>
            </a:xfrm>
            <a:custGeom>
              <a:rect b="b" l="l" r="r" t="t"/>
              <a:pathLst>
                <a:path extrusionOk="0" h="1" w="19">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58"/>
            <p:cNvSpPr/>
            <p:nvPr/>
          </p:nvSpPr>
          <p:spPr>
            <a:xfrm>
              <a:off x="2194071" y="1587579"/>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58"/>
            <p:cNvSpPr/>
            <p:nvPr/>
          </p:nvSpPr>
          <p:spPr>
            <a:xfrm>
              <a:off x="2193650" y="1587443"/>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58"/>
            <p:cNvSpPr/>
            <p:nvPr/>
          </p:nvSpPr>
          <p:spPr>
            <a:xfrm>
              <a:off x="2197777" y="1588583"/>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58"/>
            <p:cNvSpPr/>
            <p:nvPr/>
          </p:nvSpPr>
          <p:spPr>
            <a:xfrm>
              <a:off x="2209807" y="158938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58"/>
            <p:cNvSpPr/>
            <p:nvPr/>
          </p:nvSpPr>
          <p:spPr>
            <a:xfrm>
              <a:off x="2199298" y="1588719"/>
              <a:ext cx="353" cy="68"/>
            </a:xfrm>
            <a:custGeom>
              <a:rect b="b" l="l" r="r" t="t"/>
              <a:pathLst>
                <a:path extrusionOk="0" h="5" w="26">
                  <a:moveTo>
                    <a:pt x="25"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58"/>
            <p:cNvSpPr/>
            <p:nvPr/>
          </p:nvSpPr>
          <p:spPr>
            <a:xfrm>
              <a:off x="2208436" y="1589344"/>
              <a:ext cx="679" cy="14"/>
            </a:xfrm>
            <a:custGeom>
              <a:rect b="b" l="l" r="r" t="t"/>
              <a:pathLst>
                <a:path extrusionOk="0" h="1" w="50">
                  <a:moveTo>
                    <a:pt x="49"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58"/>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58"/>
            <p:cNvSpPr/>
            <p:nvPr/>
          </p:nvSpPr>
          <p:spPr>
            <a:xfrm>
              <a:off x="2213228" y="1589194"/>
              <a:ext cx="299" cy="14"/>
            </a:xfrm>
            <a:custGeom>
              <a:rect b="b" l="l" r="r" t="t"/>
              <a:pathLst>
                <a:path extrusionOk="0" h="1" w="22">
                  <a:moveTo>
                    <a:pt x="22"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58"/>
            <p:cNvSpPr/>
            <p:nvPr/>
          </p:nvSpPr>
          <p:spPr>
            <a:xfrm>
              <a:off x="2212047" y="1589289"/>
              <a:ext cx="339" cy="14"/>
            </a:xfrm>
            <a:custGeom>
              <a:rect b="b" l="l" r="r" t="t"/>
              <a:pathLst>
                <a:path extrusionOk="0" h="1" w="25">
                  <a:moveTo>
                    <a:pt x="25"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58"/>
            <p:cNvSpPr/>
            <p:nvPr/>
          </p:nvSpPr>
          <p:spPr>
            <a:xfrm>
              <a:off x="2211382" y="1589289"/>
              <a:ext cx="394" cy="14"/>
            </a:xfrm>
            <a:custGeom>
              <a:rect b="b" l="l" r="r" t="t"/>
              <a:pathLst>
                <a:path extrusionOk="0" h="1" w="29">
                  <a:moveTo>
                    <a:pt x="2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58"/>
            <p:cNvSpPr/>
            <p:nvPr/>
          </p:nvSpPr>
          <p:spPr>
            <a:xfrm>
              <a:off x="2195876" y="1588244"/>
              <a:ext cx="109" cy="68"/>
            </a:xfrm>
            <a:custGeom>
              <a:rect b="b" l="l" r="r" t="t"/>
              <a:pathLst>
                <a:path extrusionOk="0" h="5" w="8">
                  <a:moveTo>
                    <a:pt x="8"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58"/>
            <p:cNvSpPr/>
            <p:nvPr/>
          </p:nvSpPr>
          <p:spPr>
            <a:xfrm>
              <a:off x="2195456" y="1588108"/>
              <a:ext cx="149" cy="109"/>
            </a:xfrm>
            <a:custGeom>
              <a:rect b="b" l="l" r="r" t="t"/>
              <a:pathLst>
                <a:path extrusionOk="0" h="8" w="11">
                  <a:moveTo>
                    <a:pt x="11"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58"/>
            <p:cNvSpPr/>
            <p:nvPr/>
          </p:nvSpPr>
          <p:spPr>
            <a:xfrm>
              <a:off x="2196067" y="1588339"/>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58"/>
            <p:cNvSpPr/>
            <p:nvPr/>
          </p:nvSpPr>
          <p:spPr>
            <a:xfrm>
              <a:off x="2212658" y="1589249"/>
              <a:ext cx="299" cy="14"/>
            </a:xfrm>
            <a:custGeom>
              <a:rect b="b" l="l" r="r" t="t"/>
              <a:pathLst>
                <a:path extrusionOk="0" h="1" w="22">
                  <a:moveTo>
                    <a:pt x="22"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58"/>
            <p:cNvSpPr/>
            <p:nvPr/>
          </p:nvSpPr>
          <p:spPr>
            <a:xfrm>
              <a:off x="2196352" y="1588393"/>
              <a:ext cx="109" cy="14"/>
            </a:xfrm>
            <a:custGeom>
              <a:rect b="b" l="l" r="r" t="t"/>
              <a:pathLst>
                <a:path extrusionOk="0" h="1" w="8">
                  <a:moveTo>
                    <a:pt x="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58"/>
            <p:cNvSpPr/>
            <p:nvPr/>
          </p:nvSpPr>
          <p:spPr>
            <a:xfrm>
              <a:off x="2194641" y="1587769"/>
              <a:ext cx="258" cy="109"/>
            </a:xfrm>
            <a:custGeom>
              <a:rect b="b" l="l" r="r" t="t"/>
              <a:pathLst>
                <a:path extrusionOk="0" h="8" w="19">
                  <a:moveTo>
                    <a:pt x="1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58"/>
            <p:cNvSpPr/>
            <p:nvPr/>
          </p:nvSpPr>
          <p:spPr>
            <a:xfrm>
              <a:off x="2196976" y="1588488"/>
              <a:ext cx="149" cy="14"/>
            </a:xfrm>
            <a:custGeom>
              <a:rect b="b" l="l" r="r" t="t"/>
              <a:pathLst>
                <a:path extrusionOk="0" h="1" w="11">
                  <a:moveTo>
                    <a:pt x="1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58"/>
            <p:cNvSpPr/>
            <p:nvPr/>
          </p:nvSpPr>
          <p:spPr>
            <a:xfrm>
              <a:off x="2195075" y="158795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58"/>
            <p:cNvSpPr/>
            <p:nvPr/>
          </p:nvSpPr>
          <p:spPr>
            <a:xfrm>
              <a:off x="2197356" y="1588529"/>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58"/>
            <p:cNvSpPr/>
            <p:nvPr/>
          </p:nvSpPr>
          <p:spPr>
            <a:xfrm>
              <a:off x="2196637" y="1588434"/>
              <a:ext cx="163" cy="14"/>
            </a:xfrm>
            <a:custGeom>
              <a:rect b="b" l="l" r="r" t="t"/>
              <a:pathLst>
                <a:path extrusionOk="0" h="1" w="12">
                  <a:moveTo>
                    <a:pt x="11"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58"/>
            <p:cNvSpPr/>
            <p:nvPr/>
          </p:nvSpPr>
          <p:spPr>
            <a:xfrm>
              <a:off x="2201783" y="1588963"/>
              <a:ext cx="625" cy="54"/>
            </a:xfrm>
            <a:custGeom>
              <a:rect b="b" l="l" r="r" t="t"/>
              <a:pathLst>
                <a:path extrusionOk="0" h="4" w="46">
                  <a:moveTo>
                    <a:pt x="4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58"/>
            <p:cNvSpPr/>
            <p:nvPr/>
          </p:nvSpPr>
          <p:spPr>
            <a:xfrm>
              <a:off x="2201117" y="1588909"/>
              <a:ext cx="530" cy="68"/>
            </a:xfrm>
            <a:custGeom>
              <a:rect b="b" l="l" r="r" t="t"/>
              <a:pathLst>
                <a:path extrusionOk="0" h="5" w="39">
                  <a:moveTo>
                    <a:pt x="39"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58"/>
            <p:cNvSpPr/>
            <p:nvPr/>
          </p:nvSpPr>
          <p:spPr>
            <a:xfrm>
              <a:off x="2199868" y="1588814"/>
              <a:ext cx="394" cy="14"/>
            </a:xfrm>
            <a:custGeom>
              <a:rect b="b" l="l" r="r" t="t"/>
              <a:pathLst>
                <a:path extrusionOk="0" h="1" w="29">
                  <a:moveTo>
                    <a:pt x="29"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58"/>
            <p:cNvSpPr/>
            <p:nvPr/>
          </p:nvSpPr>
          <p:spPr>
            <a:xfrm>
              <a:off x="2200493" y="1588868"/>
              <a:ext cx="489" cy="54"/>
            </a:xfrm>
            <a:custGeom>
              <a:rect b="b" l="l" r="r" t="t"/>
              <a:pathLst>
                <a:path extrusionOk="0" h="4" w="36">
                  <a:moveTo>
                    <a:pt x="36"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58"/>
            <p:cNvSpPr/>
            <p:nvPr/>
          </p:nvSpPr>
          <p:spPr>
            <a:xfrm>
              <a:off x="2213799" y="1589154"/>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58"/>
            <p:cNvSpPr/>
            <p:nvPr/>
          </p:nvSpPr>
          <p:spPr>
            <a:xfrm>
              <a:off x="2328882" y="1660259"/>
              <a:ext cx="54" cy="149"/>
            </a:xfrm>
            <a:custGeom>
              <a:rect b="b" l="l" r="r" t="t"/>
              <a:pathLst>
                <a:path extrusionOk="0" h="11" w="4">
                  <a:moveTo>
                    <a:pt x="4"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58"/>
            <p:cNvSpPr/>
            <p:nvPr/>
          </p:nvSpPr>
          <p:spPr>
            <a:xfrm>
              <a:off x="2335860" y="1655032"/>
              <a:ext cx="1534" cy="204"/>
            </a:xfrm>
            <a:custGeom>
              <a:rect b="b" l="l" r="r" t="t"/>
              <a:pathLst>
                <a:path extrusionOk="0" h="15" w="113">
                  <a:moveTo>
                    <a:pt x="113"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58"/>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58"/>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58"/>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58"/>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58"/>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58"/>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58"/>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58"/>
            <p:cNvSpPr/>
            <p:nvPr/>
          </p:nvSpPr>
          <p:spPr>
            <a:xfrm>
              <a:off x="2341862" y="1642581"/>
              <a:ext cx="339" cy="339"/>
            </a:xfrm>
            <a:custGeom>
              <a:rect b="b" l="l" r="r" t="t"/>
              <a:pathLst>
                <a:path extrusionOk="0" h="25" w="25">
                  <a:moveTo>
                    <a:pt x="25"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58"/>
            <p:cNvSpPr/>
            <p:nvPr/>
          </p:nvSpPr>
          <p:spPr>
            <a:xfrm>
              <a:off x="2337476" y="165522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58"/>
            <p:cNvSpPr/>
            <p:nvPr/>
          </p:nvSpPr>
          <p:spPr>
            <a:xfrm>
              <a:off x="2328692" y="1659023"/>
              <a:ext cx="14" cy="149"/>
            </a:xfrm>
            <a:custGeom>
              <a:rect b="b" l="l" r="r" t="t"/>
              <a:pathLst>
                <a:path extrusionOk="0" h="11" w="1">
                  <a:moveTo>
                    <a:pt x="0"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58"/>
            <p:cNvSpPr/>
            <p:nvPr/>
          </p:nvSpPr>
          <p:spPr>
            <a:xfrm>
              <a:off x="2328787" y="1659594"/>
              <a:ext cx="14" cy="204"/>
            </a:xfrm>
            <a:custGeom>
              <a:rect b="b" l="l" r="r" t="t"/>
              <a:pathLst>
                <a:path extrusionOk="0" h="15" w="1">
                  <a:moveTo>
                    <a:pt x="0"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58"/>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58"/>
            <p:cNvSpPr/>
            <p:nvPr/>
          </p:nvSpPr>
          <p:spPr>
            <a:xfrm>
              <a:off x="2328827" y="1659919"/>
              <a:ext cx="68" cy="163"/>
            </a:xfrm>
            <a:custGeom>
              <a:rect b="b" l="l" r="r" t="t"/>
              <a:pathLst>
                <a:path extrusionOk="0" h="12" w="5">
                  <a:moveTo>
                    <a:pt x="1" y="1"/>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58"/>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58"/>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58"/>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58"/>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58"/>
            <p:cNvSpPr/>
            <p:nvPr/>
          </p:nvSpPr>
          <p:spPr>
            <a:xfrm>
              <a:off x="2283438" y="159432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58"/>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58"/>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58"/>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58"/>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58"/>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58"/>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58"/>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58"/>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58"/>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58"/>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58"/>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58"/>
            <p:cNvSpPr/>
            <p:nvPr/>
          </p:nvSpPr>
          <p:spPr>
            <a:xfrm>
              <a:off x="221166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58"/>
            <p:cNvSpPr/>
            <p:nvPr/>
          </p:nvSpPr>
          <p:spPr>
            <a:xfrm>
              <a:off x="2211898" y="1583356"/>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58"/>
            <p:cNvSpPr/>
            <p:nvPr/>
          </p:nvSpPr>
          <p:spPr>
            <a:xfrm>
              <a:off x="2211382" y="158330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58"/>
            <p:cNvSpPr/>
            <p:nvPr/>
          </p:nvSpPr>
          <p:spPr>
            <a:xfrm>
              <a:off x="2211477" y="158330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58"/>
            <p:cNvSpPr/>
            <p:nvPr/>
          </p:nvSpPr>
          <p:spPr>
            <a:xfrm>
              <a:off x="2212753" y="1583736"/>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58"/>
            <p:cNvSpPr/>
            <p:nvPr/>
          </p:nvSpPr>
          <p:spPr>
            <a:xfrm>
              <a:off x="2212427" y="1583546"/>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58"/>
            <p:cNvSpPr/>
            <p:nvPr/>
          </p:nvSpPr>
          <p:spPr>
            <a:xfrm>
              <a:off x="2212142" y="1583451"/>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58"/>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58"/>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58"/>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58"/>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58"/>
            <p:cNvSpPr/>
            <p:nvPr/>
          </p:nvSpPr>
          <p:spPr>
            <a:xfrm>
              <a:off x="2204824" y="1581116"/>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58"/>
            <p:cNvSpPr/>
            <p:nvPr/>
          </p:nvSpPr>
          <p:spPr>
            <a:xfrm>
              <a:off x="2205720" y="1581265"/>
              <a:ext cx="14" cy="0"/>
            </a:xfrm>
            <a:custGeom>
              <a:rect b="b" l="l" r="r" t="t"/>
              <a:pathLst>
                <a:path extrusionOk="0" h="0" w="1">
                  <a:moveTo>
                    <a:pt x="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58"/>
            <p:cNvSpPr/>
            <p:nvPr/>
          </p:nvSpPr>
          <p:spPr>
            <a:xfrm>
              <a:off x="2205530" y="1581211"/>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58"/>
            <p:cNvSpPr/>
            <p:nvPr/>
          </p:nvSpPr>
          <p:spPr>
            <a:xfrm>
              <a:off x="2205055" y="1581156"/>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58"/>
            <p:cNvSpPr/>
            <p:nvPr/>
          </p:nvSpPr>
          <p:spPr>
            <a:xfrm>
              <a:off x="2205299" y="1581156"/>
              <a:ext cx="149" cy="14"/>
            </a:xfrm>
            <a:custGeom>
              <a:rect b="b" l="l" r="r" t="t"/>
              <a:pathLst>
                <a:path extrusionOk="0" h="1" w="11">
                  <a:moveTo>
                    <a:pt x="0"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58"/>
            <p:cNvSpPr/>
            <p:nvPr/>
          </p:nvSpPr>
          <p:spPr>
            <a:xfrm>
              <a:off x="2213894" y="158915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58"/>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58"/>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58"/>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58"/>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58"/>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58"/>
            <p:cNvSpPr/>
            <p:nvPr/>
          </p:nvSpPr>
          <p:spPr>
            <a:xfrm>
              <a:off x="2257002" y="1519610"/>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58"/>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58"/>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58"/>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58"/>
            <p:cNvSpPr/>
            <p:nvPr/>
          </p:nvSpPr>
          <p:spPr>
            <a:xfrm>
              <a:off x="2256581" y="1520126"/>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58"/>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58"/>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58"/>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58"/>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58"/>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58"/>
            <p:cNvSpPr/>
            <p:nvPr/>
          </p:nvSpPr>
          <p:spPr>
            <a:xfrm>
              <a:off x="2254681" y="1537002"/>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58"/>
            <p:cNvSpPr/>
            <p:nvPr/>
          </p:nvSpPr>
          <p:spPr>
            <a:xfrm>
              <a:off x="2253961" y="1538048"/>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58"/>
            <p:cNvSpPr/>
            <p:nvPr/>
          </p:nvSpPr>
          <p:spPr>
            <a:xfrm>
              <a:off x="2254110" y="1537858"/>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58"/>
            <p:cNvSpPr/>
            <p:nvPr/>
          </p:nvSpPr>
          <p:spPr>
            <a:xfrm>
              <a:off x="2253825" y="153823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58"/>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58"/>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58"/>
            <p:cNvSpPr/>
            <p:nvPr/>
          </p:nvSpPr>
          <p:spPr>
            <a:xfrm>
              <a:off x="2254300" y="1537668"/>
              <a:ext cx="54" cy="68"/>
            </a:xfrm>
            <a:custGeom>
              <a:rect b="b" l="l" r="r" t="t"/>
              <a:pathLst>
                <a:path extrusionOk="0" h="5" w="4">
                  <a:moveTo>
                    <a:pt x="0"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58"/>
            <p:cNvSpPr/>
            <p:nvPr/>
          </p:nvSpPr>
          <p:spPr>
            <a:xfrm>
              <a:off x="2252820" y="1539378"/>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58"/>
            <p:cNvSpPr/>
            <p:nvPr/>
          </p:nvSpPr>
          <p:spPr>
            <a:xfrm>
              <a:off x="2254531" y="1534721"/>
              <a:ext cx="68" cy="163"/>
            </a:xfrm>
            <a:custGeom>
              <a:rect b="b" l="l" r="r" t="t"/>
              <a:pathLst>
                <a:path extrusionOk="0" h="12" w="5">
                  <a:moveTo>
                    <a:pt x="4"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58"/>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58"/>
            <p:cNvSpPr/>
            <p:nvPr/>
          </p:nvSpPr>
          <p:spPr>
            <a:xfrm>
              <a:off x="2254436" y="1537437"/>
              <a:ext cx="68" cy="109"/>
            </a:xfrm>
            <a:custGeom>
              <a:rect b="b" l="l" r="r" t="t"/>
              <a:pathLst>
                <a:path extrusionOk="0" h="8" w="5">
                  <a:moveTo>
                    <a:pt x="1"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58"/>
            <p:cNvSpPr/>
            <p:nvPr/>
          </p:nvSpPr>
          <p:spPr>
            <a:xfrm>
              <a:off x="2254871" y="1535767"/>
              <a:ext cx="14" cy="163"/>
            </a:xfrm>
            <a:custGeom>
              <a:rect b="b" l="l" r="r" t="t"/>
              <a:pathLst>
                <a:path extrusionOk="0" h="12" w="1">
                  <a:moveTo>
                    <a:pt x="0"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58"/>
            <p:cNvSpPr/>
            <p:nvPr/>
          </p:nvSpPr>
          <p:spPr>
            <a:xfrm>
              <a:off x="2254681" y="1535102"/>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58"/>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58"/>
            <p:cNvSpPr/>
            <p:nvPr/>
          </p:nvSpPr>
          <p:spPr>
            <a:xfrm>
              <a:off x="2254531" y="153719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58"/>
            <p:cNvSpPr/>
            <p:nvPr/>
          </p:nvSpPr>
          <p:spPr>
            <a:xfrm>
              <a:off x="2254776" y="1536717"/>
              <a:ext cx="54" cy="109"/>
            </a:xfrm>
            <a:custGeom>
              <a:rect b="b" l="l" r="r" t="t"/>
              <a:pathLst>
                <a:path extrusionOk="0" h="8" w="4">
                  <a:moveTo>
                    <a:pt x="0"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58"/>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58"/>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58"/>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58"/>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58"/>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58"/>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58"/>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58"/>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58"/>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58"/>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58"/>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58"/>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58"/>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58"/>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58"/>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58"/>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58"/>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58"/>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58"/>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58"/>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58"/>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58"/>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58"/>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58"/>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58"/>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58"/>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58"/>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58"/>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58"/>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58"/>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58"/>
            <p:cNvSpPr/>
            <p:nvPr/>
          </p:nvSpPr>
          <p:spPr>
            <a:xfrm>
              <a:off x="2961824" y="1601129"/>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58"/>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58"/>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58"/>
            <p:cNvSpPr/>
            <p:nvPr/>
          </p:nvSpPr>
          <p:spPr>
            <a:xfrm>
              <a:off x="2962829" y="1601509"/>
              <a:ext cx="54" cy="14"/>
            </a:xfrm>
            <a:custGeom>
              <a:rect b="b" l="l" r="r" t="t"/>
              <a:pathLst>
                <a:path extrusionOk="0" h="1" w="4">
                  <a:moveTo>
                    <a:pt x="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58"/>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58"/>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58"/>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58"/>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58"/>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58"/>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58"/>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58"/>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58"/>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58"/>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58"/>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58"/>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58"/>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58"/>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58"/>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58"/>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58"/>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58"/>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58"/>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58"/>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58"/>
            <p:cNvSpPr/>
            <p:nvPr/>
          </p:nvSpPr>
          <p:spPr>
            <a:xfrm>
              <a:off x="2593969" y="159470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58"/>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58"/>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58"/>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58"/>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58"/>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58"/>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58"/>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58"/>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58"/>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58"/>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58"/>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58"/>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58"/>
            <p:cNvSpPr/>
            <p:nvPr/>
          </p:nvSpPr>
          <p:spPr>
            <a:xfrm>
              <a:off x="2601667" y="1598318"/>
              <a:ext cx="204" cy="109"/>
            </a:xfrm>
            <a:custGeom>
              <a:rect b="b" l="l" r="r" t="t"/>
              <a:pathLst>
                <a:path extrusionOk="0" h="8" w="15">
                  <a:moveTo>
                    <a:pt x="1" y="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58"/>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58"/>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58"/>
            <p:cNvSpPr/>
            <p:nvPr/>
          </p:nvSpPr>
          <p:spPr>
            <a:xfrm>
              <a:off x="2501370" y="1605066"/>
              <a:ext cx="733" cy="109"/>
            </a:xfrm>
            <a:custGeom>
              <a:rect b="b" l="l" r="r" t="t"/>
              <a:pathLst>
                <a:path extrusionOk="0" h="8" w="54">
                  <a:moveTo>
                    <a:pt x="1" y="8"/>
                  </a:moveTo>
                  <a:lnTo>
                    <a:pt x="53"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58"/>
            <p:cNvSpPr/>
            <p:nvPr/>
          </p:nvSpPr>
          <p:spPr>
            <a:xfrm>
              <a:off x="2590398" y="159324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58"/>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58"/>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58"/>
            <p:cNvSpPr/>
            <p:nvPr/>
          </p:nvSpPr>
          <p:spPr>
            <a:xfrm>
              <a:off x="2142218" y="2087909"/>
              <a:ext cx="584" cy="339"/>
            </a:xfrm>
            <a:custGeom>
              <a:rect b="b" l="l" r="r" t="t"/>
              <a:pathLst>
                <a:path extrusionOk="0" h="25" w="43">
                  <a:moveTo>
                    <a:pt x="42" y="0"/>
                  </a:move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58"/>
            <p:cNvSpPr/>
            <p:nvPr/>
          </p:nvSpPr>
          <p:spPr>
            <a:xfrm>
              <a:off x="2143834" y="2087244"/>
              <a:ext cx="339" cy="109"/>
            </a:xfrm>
            <a:custGeom>
              <a:rect b="b" l="l" r="r" t="t"/>
              <a:pathLst>
                <a:path extrusionOk="0" h="8" w="25">
                  <a:moveTo>
                    <a:pt x="25"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58"/>
            <p:cNvSpPr/>
            <p:nvPr/>
          </p:nvSpPr>
          <p:spPr>
            <a:xfrm>
              <a:off x="2143399" y="2087380"/>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58"/>
            <p:cNvSpPr/>
            <p:nvPr/>
          </p:nvSpPr>
          <p:spPr>
            <a:xfrm>
              <a:off x="2141553" y="2088235"/>
              <a:ext cx="679" cy="448"/>
            </a:xfrm>
            <a:custGeom>
              <a:rect b="b" l="l" r="r" t="t"/>
              <a:pathLst>
                <a:path extrusionOk="0" h="33" w="50">
                  <a:moveTo>
                    <a:pt x="49" y="1"/>
                  </a:moveTo>
                  <a:lnTo>
                    <a:pt x="0" y="33"/>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58"/>
            <p:cNvSpPr/>
            <p:nvPr/>
          </p:nvSpPr>
          <p:spPr>
            <a:xfrm>
              <a:off x="2142829" y="2087624"/>
              <a:ext cx="489" cy="244"/>
            </a:xfrm>
            <a:custGeom>
              <a:rect b="b" l="l" r="r" t="t"/>
              <a:pathLst>
                <a:path extrusionOk="0" h="18" w="36">
                  <a:moveTo>
                    <a:pt x="36" y="0"/>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58"/>
            <p:cNvSpPr/>
            <p:nvPr/>
          </p:nvSpPr>
          <p:spPr>
            <a:xfrm>
              <a:off x="2144214" y="2087095"/>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58"/>
            <p:cNvSpPr/>
            <p:nvPr/>
          </p:nvSpPr>
          <p:spPr>
            <a:xfrm>
              <a:off x="2144554" y="2087054"/>
              <a:ext cx="244" cy="54"/>
            </a:xfrm>
            <a:custGeom>
              <a:rect b="b" l="l" r="r" t="t"/>
              <a:pathLst>
                <a:path extrusionOk="0" h="4" w="18">
                  <a:moveTo>
                    <a:pt x="18"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58"/>
            <p:cNvSpPr/>
            <p:nvPr/>
          </p:nvSpPr>
          <p:spPr>
            <a:xfrm>
              <a:off x="2144839" y="2087000"/>
              <a:ext cx="190" cy="68"/>
            </a:xfrm>
            <a:custGeom>
              <a:rect b="b" l="l" r="r" t="t"/>
              <a:pathLst>
                <a:path extrusionOk="0" h="5" w="14">
                  <a:moveTo>
                    <a:pt x="14"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58"/>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58"/>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58"/>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58"/>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58"/>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58"/>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58"/>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58"/>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58"/>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58"/>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58"/>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58"/>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58"/>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58"/>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58"/>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58"/>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58"/>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58"/>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58"/>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58"/>
            <p:cNvSpPr/>
            <p:nvPr/>
          </p:nvSpPr>
          <p:spPr>
            <a:xfrm>
              <a:off x="2257057" y="2062194"/>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58"/>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58"/>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58"/>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58"/>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58"/>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58"/>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58"/>
            <p:cNvSpPr/>
            <p:nvPr/>
          </p:nvSpPr>
          <p:spPr>
            <a:xfrm>
              <a:off x="2183955" y="2018651"/>
              <a:ext cx="14" cy="299"/>
            </a:xfrm>
            <a:custGeom>
              <a:rect b="b" l="l" r="r" t="t"/>
              <a:pathLst>
                <a:path extrusionOk="0" h="22" w="1">
                  <a:moveTo>
                    <a:pt x="0" y="1"/>
                  </a:moveTo>
                  <a:lnTo>
                    <a:pt x="0"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58"/>
            <p:cNvSpPr/>
            <p:nvPr/>
          </p:nvSpPr>
          <p:spPr>
            <a:xfrm>
              <a:off x="2139218" y="208154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58"/>
            <p:cNvSpPr/>
            <p:nvPr/>
          </p:nvSpPr>
          <p:spPr>
            <a:xfrm>
              <a:off x="2144404" y="2078500"/>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58"/>
            <p:cNvSpPr/>
            <p:nvPr/>
          </p:nvSpPr>
          <p:spPr>
            <a:xfrm>
              <a:off x="2143644" y="2078785"/>
              <a:ext cx="204" cy="109"/>
            </a:xfrm>
            <a:custGeom>
              <a:rect b="b" l="l" r="r" t="t"/>
              <a:pathLst>
                <a:path extrusionOk="0" h="8" w="15">
                  <a:moveTo>
                    <a:pt x="0" y="7"/>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58"/>
            <p:cNvSpPr/>
            <p:nvPr/>
          </p:nvSpPr>
          <p:spPr>
            <a:xfrm>
              <a:off x="2182910" y="2023783"/>
              <a:ext cx="149" cy="299"/>
            </a:xfrm>
            <a:custGeom>
              <a:rect b="b" l="l" r="r" t="t"/>
              <a:pathLst>
                <a:path extrusionOk="0" h="22" w="11">
                  <a:moveTo>
                    <a:pt x="0" y="22"/>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58"/>
            <p:cNvSpPr/>
            <p:nvPr/>
          </p:nvSpPr>
          <p:spPr>
            <a:xfrm>
              <a:off x="2143929" y="2078690"/>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58"/>
            <p:cNvSpPr/>
            <p:nvPr/>
          </p:nvSpPr>
          <p:spPr>
            <a:xfrm>
              <a:off x="2182720" y="2024163"/>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58"/>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58"/>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58"/>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58"/>
            <p:cNvSpPr/>
            <p:nvPr/>
          </p:nvSpPr>
          <p:spPr>
            <a:xfrm>
              <a:off x="2143359" y="2078975"/>
              <a:ext cx="149" cy="54"/>
            </a:xfrm>
            <a:custGeom>
              <a:rect b="b" l="l" r="r" t="t"/>
              <a:pathLst>
                <a:path extrusionOk="0" h="4" w="11">
                  <a:moveTo>
                    <a:pt x="0"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58"/>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58"/>
            <p:cNvSpPr/>
            <p:nvPr/>
          </p:nvSpPr>
          <p:spPr>
            <a:xfrm>
              <a:off x="2142979" y="2079111"/>
              <a:ext cx="204" cy="109"/>
            </a:xfrm>
            <a:custGeom>
              <a:rect b="b" l="l" r="r" t="t"/>
              <a:pathLst>
                <a:path extrusionOk="0" h="8" w="15">
                  <a:moveTo>
                    <a:pt x="0" y="8"/>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58"/>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58"/>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58"/>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58"/>
            <p:cNvSpPr/>
            <p:nvPr/>
          </p:nvSpPr>
          <p:spPr>
            <a:xfrm>
              <a:off x="2139462" y="2081107"/>
              <a:ext cx="394" cy="299"/>
            </a:xfrm>
            <a:custGeom>
              <a:rect b="b" l="l" r="r" t="t"/>
              <a:pathLst>
                <a:path extrusionOk="0" h="22" w="29">
                  <a:moveTo>
                    <a:pt x="0" y="22"/>
                  </a:moveTo>
                  <a:lnTo>
                    <a:pt x="2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58"/>
            <p:cNvSpPr/>
            <p:nvPr/>
          </p:nvSpPr>
          <p:spPr>
            <a:xfrm>
              <a:off x="2140127" y="2080727"/>
              <a:ext cx="339" cy="258"/>
            </a:xfrm>
            <a:custGeom>
              <a:rect b="b" l="l" r="r" t="t"/>
              <a:pathLst>
                <a:path extrusionOk="0" h="19" w="25">
                  <a:moveTo>
                    <a:pt x="0" y="18"/>
                  </a:moveTo>
                  <a:lnTo>
                    <a:pt x="2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58"/>
            <p:cNvSpPr/>
            <p:nvPr/>
          </p:nvSpPr>
          <p:spPr>
            <a:xfrm>
              <a:off x="2140697" y="2080401"/>
              <a:ext cx="299" cy="204"/>
            </a:xfrm>
            <a:custGeom>
              <a:rect b="b" l="l" r="r" t="t"/>
              <a:pathLst>
                <a:path extrusionOk="0" h="15" w="22">
                  <a:moveTo>
                    <a:pt x="0" y="14"/>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58"/>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58"/>
            <p:cNvSpPr/>
            <p:nvPr/>
          </p:nvSpPr>
          <p:spPr>
            <a:xfrm>
              <a:off x="2141213" y="2080062"/>
              <a:ext cx="299" cy="204"/>
            </a:xfrm>
            <a:custGeom>
              <a:rect b="b" l="l" r="r" t="t"/>
              <a:pathLst>
                <a:path extrusionOk="0" h="15" w="22">
                  <a:moveTo>
                    <a:pt x="1" y="15"/>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58"/>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58"/>
            <p:cNvSpPr/>
            <p:nvPr/>
          </p:nvSpPr>
          <p:spPr>
            <a:xfrm>
              <a:off x="2141743" y="2079777"/>
              <a:ext cx="244" cy="204"/>
            </a:xfrm>
            <a:custGeom>
              <a:rect b="b" l="l" r="r" t="t"/>
              <a:pathLst>
                <a:path extrusionOk="0" h="15" w="18">
                  <a:moveTo>
                    <a:pt x="0" y="15"/>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58"/>
            <p:cNvSpPr/>
            <p:nvPr/>
          </p:nvSpPr>
          <p:spPr>
            <a:xfrm>
              <a:off x="2144214" y="2078595"/>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58"/>
            <p:cNvSpPr/>
            <p:nvPr/>
          </p:nvSpPr>
          <p:spPr>
            <a:xfrm>
              <a:off x="2142164" y="2079546"/>
              <a:ext cx="258" cy="149"/>
            </a:xfrm>
            <a:custGeom>
              <a:rect b="b" l="l" r="r" t="t"/>
              <a:pathLst>
                <a:path extrusionOk="0" h="11" w="19">
                  <a:moveTo>
                    <a:pt x="1" y="11"/>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58"/>
            <p:cNvSpPr/>
            <p:nvPr/>
          </p:nvSpPr>
          <p:spPr>
            <a:xfrm>
              <a:off x="2142598" y="2079301"/>
              <a:ext cx="244" cy="163"/>
            </a:xfrm>
            <a:custGeom>
              <a:rect b="b" l="l" r="r" t="t"/>
              <a:pathLst>
                <a:path extrusionOk="0" h="12" w="18">
                  <a:moveTo>
                    <a:pt x="0" y="1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58"/>
            <p:cNvSpPr/>
            <p:nvPr/>
          </p:nvSpPr>
          <p:spPr>
            <a:xfrm>
              <a:off x="2144594" y="2078500"/>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58"/>
            <p:cNvSpPr/>
            <p:nvPr/>
          </p:nvSpPr>
          <p:spPr>
            <a:xfrm>
              <a:off x="2144744" y="2078446"/>
              <a:ext cx="95" cy="14"/>
            </a:xfrm>
            <a:custGeom>
              <a:rect b="b" l="l" r="r" t="t"/>
              <a:pathLst>
                <a:path extrusionOk="0" h="1" w="7">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58"/>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58"/>
            <p:cNvSpPr/>
            <p:nvPr/>
          </p:nvSpPr>
          <p:spPr>
            <a:xfrm>
              <a:off x="2246887" y="2005399"/>
              <a:ext cx="109" cy="54"/>
            </a:xfrm>
            <a:custGeom>
              <a:rect b="b" l="l" r="r" t="t"/>
              <a:pathLst>
                <a:path extrusionOk="0" h="4" w="8">
                  <a:moveTo>
                    <a:pt x="0" y="0"/>
                  </a:moveTo>
                  <a:lnTo>
                    <a:pt x="7"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58"/>
            <p:cNvSpPr/>
            <p:nvPr/>
          </p:nvSpPr>
          <p:spPr>
            <a:xfrm>
              <a:off x="2263194" y="2009812"/>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58"/>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58"/>
            <p:cNvSpPr/>
            <p:nvPr/>
          </p:nvSpPr>
          <p:spPr>
            <a:xfrm>
              <a:off x="2266235" y="201209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58"/>
            <p:cNvSpPr/>
            <p:nvPr/>
          </p:nvSpPr>
          <p:spPr>
            <a:xfrm>
              <a:off x="2265665" y="2011617"/>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58"/>
            <p:cNvSpPr/>
            <p:nvPr/>
          </p:nvSpPr>
          <p:spPr>
            <a:xfrm>
              <a:off x="2265190" y="2011197"/>
              <a:ext cx="339" cy="339"/>
            </a:xfrm>
            <a:custGeom>
              <a:rect b="b" l="l" r="r" t="t"/>
              <a:pathLst>
                <a:path extrusionOk="0" h="25" w="25">
                  <a:moveTo>
                    <a:pt x="25"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58"/>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58"/>
            <p:cNvSpPr/>
            <p:nvPr/>
          </p:nvSpPr>
          <p:spPr>
            <a:xfrm>
              <a:off x="2263995" y="2010287"/>
              <a:ext cx="258" cy="204"/>
            </a:xfrm>
            <a:custGeom>
              <a:rect b="b" l="l" r="r" t="t"/>
              <a:pathLst>
                <a:path extrusionOk="0" h="15" w="19">
                  <a:moveTo>
                    <a:pt x="18"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58"/>
            <p:cNvSpPr/>
            <p:nvPr/>
          </p:nvSpPr>
          <p:spPr>
            <a:xfrm>
              <a:off x="2266805" y="2012527"/>
              <a:ext cx="394" cy="394"/>
            </a:xfrm>
            <a:custGeom>
              <a:rect b="b" l="l" r="r" t="t"/>
              <a:pathLst>
                <a:path extrusionOk="0" h="29" w="29">
                  <a:moveTo>
                    <a:pt x="28" y="2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58"/>
            <p:cNvSpPr/>
            <p:nvPr/>
          </p:nvSpPr>
          <p:spPr>
            <a:xfrm>
              <a:off x="2263710" y="2010056"/>
              <a:ext cx="258" cy="149"/>
            </a:xfrm>
            <a:custGeom>
              <a:rect b="b" l="l" r="r" t="t"/>
              <a:pathLst>
                <a:path extrusionOk="0" h="11" w="19">
                  <a:moveTo>
                    <a:pt x="18"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58"/>
            <p:cNvSpPr/>
            <p:nvPr/>
          </p:nvSpPr>
          <p:spPr>
            <a:xfrm>
              <a:off x="2261429" y="201034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58"/>
            <p:cNvSpPr/>
            <p:nvPr/>
          </p:nvSpPr>
          <p:spPr>
            <a:xfrm>
              <a:off x="2264334" y="2010531"/>
              <a:ext cx="299" cy="244"/>
            </a:xfrm>
            <a:custGeom>
              <a:rect b="b" l="l" r="r" t="t"/>
              <a:pathLst>
                <a:path extrusionOk="0" h="18" w="22">
                  <a:moveTo>
                    <a:pt x="21"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58"/>
            <p:cNvSpPr/>
            <p:nvPr/>
          </p:nvSpPr>
          <p:spPr>
            <a:xfrm>
              <a:off x="2264714" y="2010857"/>
              <a:ext cx="339" cy="258"/>
            </a:xfrm>
            <a:custGeom>
              <a:rect b="b" l="l" r="r" t="t"/>
              <a:pathLst>
                <a:path extrusionOk="0" h="19" w="25">
                  <a:moveTo>
                    <a:pt x="25"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58"/>
            <p:cNvSpPr/>
            <p:nvPr/>
          </p:nvSpPr>
          <p:spPr>
            <a:xfrm>
              <a:off x="2263479" y="2009907"/>
              <a:ext cx="204" cy="163"/>
            </a:xfrm>
            <a:custGeom>
              <a:rect b="b" l="l" r="r" t="t"/>
              <a:pathLst>
                <a:path extrusionOk="0" h="12" w="15">
                  <a:moveTo>
                    <a:pt x="1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58"/>
            <p:cNvSpPr/>
            <p:nvPr/>
          </p:nvSpPr>
          <p:spPr>
            <a:xfrm>
              <a:off x="2262528" y="2009866"/>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58"/>
            <p:cNvSpPr/>
            <p:nvPr/>
          </p:nvSpPr>
          <p:spPr>
            <a:xfrm>
              <a:off x="2262814" y="2009812"/>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58"/>
            <p:cNvSpPr/>
            <p:nvPr/>
          </p:nvSpPr>
          <p:spPr>
            <a:xfrm>
              <a:off x="2268706" y="2014143"/>
              <a:ext cx="394" cy="339"/>
            </a:xfrm>
            <a:custGeom>
              <a:rect b="b" l="l" r="r" t="t"/>
              <a:pathLst>
                <a:path extrusionOk="0" h="25" w="29">
                  <a:moveTo>
                    <a:pt x="28"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58"/>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58"/>
            <p:cNvSpPr/>
            <p:nvPr/>
          </p:nvSpPr>
          <p:spPr>
            <a:xfrm>
              <a:off x="2268041" y="2013613"/>
              <a:ext cx="394" cy="353"/>
            </a:xfrm>
            <a:custGeom>
              <a:rect b="b" l="l" r="r" t="t"/>
              <a:pathLst>
                <a:path extrusionOk="0" h="26" w="29">
                  <a:moveTo>
                    <a:pt x="28"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58"/>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58"/>
            <p:cNvSpPr/>
            <p:nvPr/>
          </p:nvSpPr>
          <p:spPr>
            <a:xfrm>
              <a:off x="2269371" y="2014754"/>
              <a:ext cx="339" cy="299"/>
            </a:xfrm>
            <a:custGeom>
              <a:rect b="b" l="l" r="r" t="t"/>
              <a:pathLst>
                <a:path extrusionOk="0" h="22" w="25">
                  <a:moveTo>
                    <a:pt x="25" y="22"/>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58"/>
            <p:cNvSpPr/>
            <p:nvPr/>
          </p:nvSpPr>
          <p:spPr>
            <a:xfrm>
              <a:off x="2270743" y="2015949"/>
              <a:ext cx="353" cy="299"/>
            </a:xfrm>
            <a:custGeom>
              <a:rect b="b" l="l" r="r" t="t"/>
              <a:pathLst>
                <a:path extrusionOk="0" h="22" w="26">
                  <a:moveTo>
                    <a:pt x="25"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58"/>
            <p:cNvSpPr/>
            <p:nvPr/>
          </p:nvSpPr>
          <p:spPr>
            <a:xfrm>
              <a:off x="2270037" y="2015324"/>
              <a:ext cx="339" cy="353"/>
            </a:xfrm>
            <a:custGeom>
              <a:rect b="b" l="l" r="r" t="t"/>
              <a:pathLst>
                <a:path extrusionOk="0" h="26" w="25">
                  <a:moveTo>
                    <a:pt x="25"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58"/>
            <p:cNvSpPr/>
            <p:nvPr/>
          </p:nvSpPr>
          <p:spPr>
            <a:xfrm>
              <a:off x="2247172" y="2005684"/>
              <a:ext cx="54" cy="54"/>
            </a:xfrm>
            <a:custGeom>
              <a:rect b="b" l="l" r="r" t="t"/>
              <a:pathLst>
                <a:path extrusionOk="0" h="4" w="4">
                  <a:moveTo>
                    <a:pt x="4"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58"/>
            <p:cNvSpPr/>
            <p:nvPr/>
          </p:nvSpPr>
          <p:spPr>
            <a:xfrm>
              <a:off x="2267416" y="2013043"/>
              <a:ext cx="394" cy="353"/>
            </a:xfrm>
            <a:custGeom>
              <a:rect b="b" l="l" r="r" t="t"/>
              <a:pathLst>
                <a:path extrusionOk="0" h="26" w="29">
                  <a:moveTo>
                    <a:pt x="2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58"/>
            <p:cNvSpPr/>
            <p:nvPr/>
          </p:nvSpPr>
          <p:spPr>
            <a:xfrm>
              <a:off x="2247362" y="2005915"/>
              <a:ext cx="54" cy="68"/>
            </a:xfrm>
            <a:custGeom>
              <a:rect b="b" l="l" r="r" t="t"/>
              <a:pathLst>
                <a:path extrusionOk="0" h="5" w="4">
                  <a:moveTo>
                    <a:pt x="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58"/>
            <p:cNvSpPr/>
            <p:nvPr/>
          </p:nvSpPr>
          <p:spPr>
            <a:xfrm>
              <a:off x="2271028" y="2020511"/>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58"/>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58"/>
            <p:cNvSpPr/>
            <p:nvPr/>
          </p:nvSpPr>
          <p:spPr>
            <a:xfrm>
              <a:off x="2270987" y="2020986"/>
              <a:ext cx="14" cy="204"/>
            </a:xfrm>
            <a:custGeom>
              <a:rect b="b" l="l" r="r" t="t"/>
              <a:pathLst>
                <a:path extrusionOk="0" h="15" w="1">
                  <a:moveTo>
                    <a:pt x="0"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58"/>
            <p:cNvSpPr/>
            <p:nvPr/>
          </p:nvSpPr>
          <p:spPr>
            <a:xfrm>
              <a:off x="2271082" y="201998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58"/>
            <p:cNvSpPr/>
            <p:nvPr/>
          </p:nvSpPr>
          <p:spPr>
            <a:xfrm>
              <a:off x="2271313" y="2017890"/>
              <a:ext cx="14" cy="204"/>
            </a:xfrm>
            <a:custGeom>
              <a:rect b="b" l="l" r="r" t="t"/>
              <a:pathLst>
                <a:path extrusionOk="0" h="15" w="1">
                  <a:moveTo>
                    <a:pt x="1"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58"/>
            <p:cNvSpPr/>
            <p:nvPr/>
          </p:nvSpPr>
          <p:spPr>
            <a:xfrm>
              <a:off x="2270933" y="2021461"/>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58"/>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58"/>
            <p:cNvSpPr/>
            <p:nvPr/>
          </p:nvSpPr>
          <p:spPr>
            <a:xfrm>
              <a:off x="2271272" y="2018325"/>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58"/>
            <p:cNvSpPr/>
            <p:nvPr/>
          </p:nvSpPr>
          <p:spPr>
            <a:xfrm>
              <a:off x="2271123" y="2019370"/>
              <a:ext cx="14" cy="204"/>
            </a:xfrm>
            <a:custGeom>
              <a:rect b="b" l="l" r="r" t="t"/>
              <a:pathLst>
                <a:path extrusionOk="0" h="15" w="1">
                  <a:moveTo>
                    <a:pt x="1"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58"/>
            <p:cNvSpPr/>
            <p:nvPr/>
          </p:nvSpPr>
          <p:spPr>
            <a:xfrm>
              <a:off x="2270892" y="2021936"/>
              <a:ext cx="14" cy="149"/>
            </a:xfrm>
            <a:custGeom>
              <a:rect b="b" l="l" r="r" t="t"/>
              <a:pathLst>
                <a:path extrusionOk="0" h="11" w="1">
                  <a:moveTo>
                    <a:pt x="0"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58"/>
            <p:cNvSpPr/>
            <p:nvPr/>
          </p:nvSpPr>
          <p:spPr>
            <a:xfrm>
              <a:off x="2271177" y="2018800"/>
              <a:ext cx="14" cy="244"/>
            </a:xfrm>
            <a:custGeom>
              <a:rect b="b" l="l" r="r" t="t"/>
              <a:pathLst>
                <a:path extrusionOk="0" h="18" w="1">
                  <a:moveTo>
                    <a:pt x="0"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58"/>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58"/>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58"/>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58"/>
            <p:cNvSpPr/>
            <p:nvPr/>
          </p:nvSpPr>
          <p:spPr>
            <a:xfrm>
              <a:off x="2263044" y="2064624"/>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58"/>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58"/>
            <p:cNvSpPr/>
            <p:nvPr/>
          </p:nvSpPr>
          <p:spPr>
            <a:xfrm>
              <a:off x="2261103" y="2064380"/>
              <a:ext cx="434" cy="109"/>
            </a:xfrm>
            <a:custGeom>
              <a:rect b="b" l="l" r="r" t="t"/>
              <a:pathLst>
                <a:path extrusionOk="0" h="8" w="32">
                  <a:moveTo>
                    <a:pt x="0" y="1"/>
                  </a:moveTo>
                  <a:lnTo>
                    <a:pt x="32"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58"/>
            <p:cNvSpPr/>
            <p:nvPr/>
          </p:nvSpPr>
          <p:spPr>
            <a:xfrm>
              <a:off x="2264904" y="2064054"/>
              <a:ext cx="149" cy="109"/>
            </a:xfrm>
            <a:custGeom>
              <a:rect b="b" l="l" r="r" t="t"/>
              <a:pathLst>
                <a:path extrusionOk="0" h="8" w="11">
                  <a:moveTo>
                    <a:pt x="0" y="7"/>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58"/>
            <p:cNvSpPr/>
            <p:nvPr/>
          </p:nvSpPr>
          <p:spPr>
            <a:xfrm>
              <a:off x="2264375" y="2064339"/>
              <a:ext cx="109" cy="54"/>
            </a:xfrm>
            <a:custGeom>
              <a:rect b="b" l="l" r="r" t="t"/>
              <a:pathLst>
                <a:path extrusionOk="0" h="4" w="8">
                  <a:moveTo>
                    <a:pt x="1" y="4"/>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58"/>
            <p:cNvSpPr/>
            <p:nvPr/>
          </p:nvSpPr>
          <p:spPr>
            <a:xfrm>
              <a:off x="2262243" y="2064570"/>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58"/>
            <p:cNvSpPr/>
            <p:nvPr/>
          </p:nvSpPr>
          <p:spPr>
            <a:xfrm>
              <a:off x="2263615" y="2064570"/>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58"/>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58"/>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58"/>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58"/>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58"/>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58"/>
            <p:cNvSpPr/>
            <p:nvPr/>
          </p:nvSpPr>
          <p:spPr>
            <a:xfrm>
              <a:off x="2344428" y="2155362"/>
              <a:ext cx="14" cy="14"/>
            </a:xfrm>
            <a:custGeom>
              <a:rect b="b" l="l" r="r" t="t"/>
              <a:pathLst>
                <a:path extrusionOk="0" h="1" w="1">
                  <a:moveTo>
                    <a:pt x="0"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58"/>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58"/>
            <p:cNvSpPr/>
            <p:nvPr/>
          </p:nvSpPr>
          <p:spPr>
            <a:xfrm>
              <a:off x="2276119" y="2212116"/>
              <a:ext cx="1059" cy="964"/>
            </a:xfrm>
            <a:custGeom>
              <a:rect b="b" l="l" r="r" t="t"/>
              <a:pathLst>
                <a:path extrusionOk="0" h="71" w="78">
                  <a:moveTo>
                    <a:pt x="77" y="0"/>
                  </a:moveTo>
                  <a:lnTo>
                    <a:pt x="0" y="7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58"/>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58"/>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58"/>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58"/>
            <p:cNvSpPr/>
            <p:nvPr/>
          </p:nvSpPr>
          <p:spPr>
            <a:xfrm>
              <a:off x="2276215" y="2216393"/>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58"/>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58"/>
            <p:cNvSpPr/>
            <p:nvPr/>
          </p:nvSpPr>
          <p:spPr>
            <a:xfrm>
              <a:off x="2281917" y="2248708"/>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58"/>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58"/>
            <p:cNvSpPr/>
            <p:nvPr/>
          </p:nvSpPr>
          <p:spPr>
            <a:xfrm>
              <a:off x="2275875" y="2215158"/>
              <a:ext cx="68" cy="109"/>
            </a:xfrm>
            <a:custGeom>
              <a:rect b="b" l="l" r="r" t="t"/>
              <a:pathLst>
                <a:path extrusionOk="0" h="8" w="5">
                  <a:moveTo>
                    <a:pt x="1" y="0"/>
                  </a:moveTo>
                  <a:lnTo>
                    <a:pt x="4"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58"/>
            <p:cNvSpPr/>
            <p:nvPr/>
          </p:nvSpPr>
          <p:spPr>
            <a:xfrm>
              <a:off x="2275780" y="221468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58"/>
            <p:cNvSpPr/>
            <p:nvPr/>
          </p:nvSpPr>
          <p:spPr>
            <a:xfrm>
              <a:off x="2276024" y="2215728"/>
              <a:ext cx="54" cy="149"/>
            </a:xfrm>
            <a:custGeom>
              <a:rect b="b" l="l" r="r" t="t"/>
              <a:pathLst>
                <a:path extrusionOk="0" h="11" w="4">
                  <a:moveTo>
                    <a:pt x="0" y="0"/>
                  </a:moveTo>
                  <a:lnTo>
                    <a:pt x="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58"/>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58"/>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58"/>
            <p:cNvSpPr/>
            <p:nvPr/>
          </p:nvSpPr>
          <p:spPr>
            <a:xfrm>
              <a:off x="2269222" y="2162721"/>
              <a:ext cx="258" cy="68"/>
            </a:xfrm>
            <a:custGeom>
              <a:rect b="b" l="l" r="r" t="t"/>
              <a:pathLst>
                <a:path extrusionOk="0" h="5" w="19">
                  <a:moveTo>
                    <a:pt x="1" y="4"/>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58"/>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58"/>
            <p:cNvSpPr/>
            <p:nvPr/>
          </p:nvSpPr>
          <p:spPr>
            <a:xfrm>
              <a:off x="2267851" y="2156693"/>
              <a:ext cx="720" cy="244"/>
            </a:xfrm>
            <a:custGeom>
              <a:rect b="b" l="l" r="r" t="t"/>
              <a:pathLst>
                <a:path extrusionOk="0" h="18" w="53">
                  <a:moveTo>
                    <a:pt x="53"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58"/>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58"/>
            <p:cNvSpPr/>
            <p:nvPr/>
          </p:nvSpPr>
          <p:spPr>
            <a:xfrm>
              <a:off x="2274164" y="2107447"/>
              <a:ext cx="258" cy="54"/>
            </a:xfrm>
            <a:custGeom>
              <a:rect b="b" l="l" r="r" t="t"/>
              <a:pathLst>
                <a:path extrusionOk="0" h="4" w="19">
                  <a:moveTo>
                    <a:pt x="1" y="0"/>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58"/>
            <p:cNvSpPr/>
            <p:nvPr/>
          </p:nvSpPr>
          <p:spPr>
            <a:xfrm>
              <a:off x="2273173" y="2107203"/>
              <a:ext cx="204" cy="14"/>
            </a:xfrm>
            <a:custGeom>
              <a:rect b="b" l="l" r="r" t="t"/>
              <a:pathLst>
                <a:path extrusionOk="0" h="1" w="15">
                  <a:moveTo>
                    <a:pt x="0" y="1"/>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58"/>
            <p:cNvSpPr/>
            <p:nvPr/>
          </p:nvSpPr>
          <p:spPr>
            <a:xfrm>
              <a:off x="2275739" y="2108058"/>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58"/>
            <p:cNvSpPr/>
            <p:nvPr/>
          </p:nvSpPr>
          <p:spPr>
            <a:xfrm>
              <a:off x="2274694" y="2107583"/>
              <a:ext cx="244" cy="109"/>
            </a:xfrm>
            <a:custGeom>
              <a:rect b="b" l="l" r="r" t="t"/>
              <a:pathLst>
                <a:path extrusionOk="0" h="8" w="18">
                  <a:moveTo>
                    <a:pt x="0" y="1"/>
                  </a:moveTo>
                  <a:lnTo>
                    <a:pt x="1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58"/>
            <p:cNvSpPr/>
            <p:nvPr/>
          </p:nvSpPr>
          <p:spPr>
            <a:xfrm>
              <a:off x="2275210" y="2107828"/>
              <a:ext cx="258" cy="109"/>
            </a:xfrm>
            <a:custGeom>
              <a:rect b="b" l="l" r="r" t="t"/>
              <a:pathLst>
                <a:path extrusionOk="0" h="8" w="19">
                  <a:moveTo>
                    <a:pt x="1" y="0"/>
                  </a:moveTo>
                  <a:lnTo>
                    <a:pt x="1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58"/>
            <p:cNvSpPr/>
            <p:nvPr/>
          </p:nvSpPr>
          <p:spPr>
            <a:xfrm>
              <a:off x="2273648" y="2107298"/>
              <a:ext cx="244" cy="68"/>
            </a:xfrm>
            <a:custGeom>
              <a:rect b="b" l="l" r="r" t="t"/>
              <a:pathLst>
                <a:path extrusionOk="0" h="5" w="18">
                  <a:moveTo>
                    <a:pt x="0" y="1"/>
                  </a:moveTo>
                  <a:lnTo>
                    <a:pt x="1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58"/>
            <p:cNvSpPr/>
            <p:nvPr/>
          </p:nvSpPr>
          <p:spPr>
            <a:xfrm>
              <a:off x="2276310" y="210834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58"/>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58"/>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58"/>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58"/>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58"/>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58"/>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58"/>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58"/>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58"/>
            <p:cNvSpPr/>
            <p:nvPr/>
          </p:nvSpPr>
          <p:spPr>
            <a:xfrm>
              <a:off x="2270227" y="2064285"/>
              <a:ext cx="14" cy="109"/>
            </a:xfrm>
            <a:custGeom>
              <a:rect b="b" l="l" r="r" t="t"/>
              <a:pathLst>
                <a:path extrusionOk="0" h="8" w="1">
                  <a:moveTo>
                    <a:pt x="0"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58"/>
            <p:cNvSpPr/>
            <p:nvPr/>
          </p:nvSpPr>
          <p:spPr>
            <a:xfrm>
              <a:off x="2270227" y="2063579"/>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58"/>
            <p:cNvSpPr/>
            <p:nvPr/>
          </p:nvSpPr>
          <p:spPr>
            <a:xfrm>
              <a:off x="2264375" y="2076314"/>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58"/>
            <p:cNvSpPr/>
            <p:nvPr/>
          </p:nvSpPr>
          <p:spPr>
            <a:xfrm>
              <a:off x="2270227" y="206390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58"/>
            <p:cNvSpPr/>
            <p:nvPr/>
          </p:nvSpPr>
          <p:spPr>
            <a:xfrm>
              <a:off x="2265380" y="2075839"/>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58"/>
            <p:cNvSpPr/>
            <p:nvPr/>
          </p:nvSpPr>
          <p:spPr>
            <a:xfrm>
              <a:off x="2265190" y="2075880"/>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58"/>
            <p:cNvSpPr/>
            <p:nvPr/>
          </p:nvSpPr>
          <p:spPr>
            <a:xfrm>
              <a:off x="2263900" y="2076599"/>
              <a:ext cx="258" cy="109"/>
            </a:xfrm>
            <a:custGeom>
              <a:rect b="b" l="l" r="r" t="t"/>
              <a:pathLst>
                <a:path extrusionOk="0" h="8" w="19">
                  <a:moveTo>
                    <a:pt x="1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58"/>
            <p:cNvSpPr/>
            <p:nvPr/>
          </p:nvSpPr>
          <p:spPr>
            <a:xfrm>
              <a:off x="2265000" y="2075975"/>
              <a:ext cx="109" cy="68"/>
            </a:xfrm>
            <a:custGeom>
              <a:rect b="b" l="l" r="r" t="t"/>
              <a:pathLst>
                <a:path extrusionOk="0" h="5" w="8">
                  <a:moveTo>
                    <a:pt x="7"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58"/>
            <p:cNvSpPr/>
            <p:nvPr/>
          </p:nvSpPr>
          <p:spPr>
            <a:xfrm>
              <a:off x="2264714" y="2076124"/>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58"/>
            <p:cNvSpPr/>
            <p:nvPr/>
          </p:nvSpPr>
          <p:spPr>
            <a:xfrm>
              <a:off x="2262949" y="2077210"/>
              <a:ext cx="163" cy="109"/>
            </a:xfrm>
            <a:custGeom>
              <a:rect b="b" l="l" r="r" t="t"/>
              <a:pathLst>
                <a:path extrusionOk="0" h="8" w="12">
                  <a:moveTo>
                    <a:pt x="1" y="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58"/>
            <p:cNvSpPr/>
            <p:nvPr/>
          </p:nvSpPr>
          <p:spPr>
            <a:xfrm>
              <a:off x="2270077" y="2062058"/>
              <a:ext cx="14" cy="204"/>
            </a:xfrm>
            <a:custGeom>
              <a:rect b="b" l="l" r="r" t="t"/>
              <a:pathLst>
                <a:path extrusionOk="0" h="15" w="1">
                  <a:moveTo>
                    <a:pt x="1" y="0"/>
                  </a:moveTo>
                  <a:lnTo>
                    <a:pt x="1"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58"/>
            <p:cNvSpPr/>
            <p:nvPr/>
          </p:nvSpPr>
          <p:spPr>
            <a:xfrm>
              <a:off x="2270132" y="2062574"/>
              <a:ext cx="14" cy="163"/>
            </a:xfrm>
            <a:custGeom>
              <a:rect b="b" l="l" r="r" t="t"/>
              <a:pathLst>
                <a:path extrusionOk="0" h="12" w="1">
                  <a:moveTo>
                    <a:pt x="0"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58"/>
            <p:cNvSpPr/>
            <p:nvPr/>
          </p:nvSpPr>
          <p:spPr>
            <a:xfrm>
              <a:off x="2263289" y="2076830"/>
              <a:ext cx="394" cy="258"/>
            </a:xfrm>
            <a:custGeom>
              <a:rect b="b" l="l" r="r" t="t"/>
              <a:pathLst>
                <a:path extrusionOk="0" h="19" w="29">
                  <a:moveTo>
                    <a:pt x="28"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58"/>
            <p:cNvSpPr/>
            <p:nvPr/>
          </p:nvSpPr>
          <p:spPr>
            <a:xfrm>
              <a:off x="2270173" y="206310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58"/>
            <p:cNvSpPr/>
            <p:nvPr/>
          </p:nvSpPr>
          <p:spPr>
            <a:xfrm>
              <a:off x="2334109" y="212622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58"/>
            <p:cNvSpPr/>
            <p:nvPr/>
          </p:nvSpPr>
          <p:spPr>
            <a:xfrm>
              <a:off x="2334204" y="2126076"/>
              <a:ext cx="14" cy="68"/>
            </a:xfrm>
            <a:custGeom>
              <a:rect b="b" l="l" r="r" t="t"/>
              <a:pathLst>
                <a:path extrusionOk="0" h="5" w="1">
                  <a:moveTo>
                    <a:pt x="0" y="1"/>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58"/>
            <p:cNvSpPr/>
            <p:nvPr/>
          </p:nvSpPr>
          <p:spPr>
            <a:xfrm>
              <a:off x="2334150" y="212613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58"/>
            <p:cNvSpPr/>
            <p:nvPr/>
          </p:nvSpPr>
          <p:spPr>
            <a:xfrm>
              <a:off x="2334204" y="212603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58"/>
            <p:cNvSpPr/>
            <p:nvPr/>
          </p:nvSpPr>
          <p:spPr>
            <a:xfrm>
              <a:off x="2334055" y="212632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58"/>
            <p:cNvSpPr/>
            <p:nvPr/>
          </p:nvSpPr>
          <p:spPr>
            <a:xfrm>
              <a:off x="2334109" y="212626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58"/>
            <p:cNvSpPr/>
            <p:nvPr/>
          </p:nvSpPr>
          <p:spPr>
            <a:xfrm>
              <a:off x="2336580" y="2124365"/>
              <a:ext cx="204" cy="163"/>
            </a:xfrm>
            <a:custGeom>
              <a:rect b="b" l="l" r="r" t="t"/>
              <a:pathLst>
                <a:path extrusionOk="0" h="12" w="15">
                  <a:moveTo>
                    <a:pt x="14"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58"/>
            <p:cNvSpPr/>
            <p:nvPr/>
          </p:nvSpPr>
          <p:spPr>
            <a:xfrm>
              <a:off x="2304306" y="2129782"/>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58"/>
            <p:cNvSpPr/>
            <p:nvPr/>
          </p:nvSpPr>
          <p:spPr>
            <a:xfrm>
              <a:off x="2337245" y="212398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58"/>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58"/>
            <p:cNvSpPr/>
            <p:nvPr/>
          </p:nvSpPr>
          <p:spPr>
            <a:xfrm>
              <a:off x="2304687" y="2129782"/>
              <a:ext cx="204" cy="14"/>
            </a:xfrm>
            <a:custGeom>
              <a:rect b="b" l="l" r="r" t="t"/>
              <a:pathLst>
                <a:path extrusionOk="0" h="1" w="15">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58"/>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58"/>
            <p:cNvSpPr/>
            <p:nvPr/>
          </p:nvSpPr>
          <p:spPr>
            <a:xfrm>
              <a:off x="2336241" y="2124555"/>
              <a:ext cx="258" cy="109"/>
            </a:xfrm>
            <a:custGeom>
              <a:rect b="b" l="l" r="r" t="t"/>
              <a:pathLst>
                <a:path extrusionOk="0" h="8" w="19">
                  <a:moveTo>
                    <a:pt x="18"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58"/>
            <p:cNvSpPr/>
            <p:nvPr/>
          </p:nvSpPr>
          <p:spPr>
            <a:xfrm>
              <a:off x="2336010" y="2124704"/>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58"/>
            <p:cNvSpPr/>
            <p:nvPr/>
          </p:nvSpPr>
          <p:spPr>
            <a:xfrm>
              <a:off x="2335725" y="2124895"/>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58"/>
            <p:cNvSpPr/>
            <p:nvPr/>
          </p:nvSpPr>
          <p:spPr>
            <a:xfrm>
              <a:off x="2341237" y="2121989"/>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58"/>
            <p:cNvSpPr/>
            <p:nvPr/>
          </p:nvSpPr>
          <p:spPr>
            <a:xfrm>
              <a:off x="2336865" y="2124229"/>
              <a:ext cx="299" cy="109"/>
            </a:xfrm>
            <a:custGeom>
              <a:rect b="b" l="l" r="r" t="t"/>
              <a:pathLst>
                <a:path extrusionOk="0" h="8" w="22">
                  <a:moveTo>
                    <a:pt x="2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58"/>
            <p:cNvSpPr/>
            <p:nvPr/>
          </p:nvSpPr>
          <p:spPr>
            <a:xfrm>
              <a:off x="2339472" y="2122844"/>
              <a:ext cx="448" cy="204"/>
            </a:xfrm>
            <a:custGeom>
              <a:rect b="b" l="l" r="r" t="t"/>
              <a:pathLst>
                <a:path extrusionOk="0" h="15" w="33">
                  <a:moveTo>
                    <a:pt x="32"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58"/>
            <p:cNvSpPr/>
            <p:nvPr/>
          </p:nvSpPr>
          <p:spPr>
            <a:xfrm>
              <a:off x="2301876" y="2129457"/>
              <a:ext cx="679" cy="109"/>
            </a:xfrm>
            <a:custGeom>
              <a:rect b="b" l="l" r="r" t="t"/>
              <a:pathLst>
                <a:path extrusionOk="0" h="8" w="50">
                  <a:moveTo>
                    <a:pt x="1" y="0"/>
                  </a:moveTo>
                  <a:lnTo>
                    <a:pt x="5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58"/>
            <p:cNvSpPr/>
            <p:nvPr/>
          </p:nvSpPr>
          <p:spPr>
            <a:xfrm>
              <a:off x="2340572" y="2122274"/>
              <a:ext cx="530" cy="258"/>
            </a:xfrm>
            <a:custGeom>
              <a:rect b="b" l="l" r="r" t="t"/>
              <a:pathLst>
                <a:path extrusionOk="0" h="19" w="39">
                  <a:moveTo>
                    <a:pt x="39"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58"/>
            <p:cNvSpPr/>
            <p:nvPr/>
          </p:nvSpPr>
          <p:spPr>
            <a:xfrm>
              <a:off x="2334340" y="2125886"/>
              <a:ext cx="68" cy="68"/>
            </a:xfrm>
            <a:custGeom>
              <a:rect b="b" l="l" r="r" t="t"/>
              <a:pathLst>
                <a:path extrusionOk="0" h="5" w="5">
                  <a:moveTo>
                    <a:pt x="1" y="4"/>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58"/>
            <p:cNvSpPr/>
            <p:nvPr/>
          </p:nvSpPr>
          <p:spPr>
            <a:xfrm>
              <a:off x="2338956" y="2123129"/>
              <a:ext cx="394" cy="163"/>
            </a:xfrm>
            <a:custGeom>
              <a:rect b="b" l="l" r="r" t="t"/>
              <a:pathLst>
                <a:path extrusionOk="0" h="12" w="29">
                  <a:moveTo>
                    <a:pt x="28"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58"/>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58"/>
            <p:cNvSpPr/>
            <p:nvPr/>
          </p:nvSpPr>
          <p:spPr>
            <a:xfrm>
              <a:off x="2338481" y="2123374"/>
              <a:ext cx="339" cy="149"/>
            </a:xfrm>
            <a:custGeom>
              <a:rect b="b" l="l" r="r" t="t"/>
              <a:pathLst>
                <a:path extrusionOk="0" h="11" w="25">
                  <a:moveTo>
                    <a:pt x="25"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58"/>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58"/>
            <p:cNvSpPr/>
            <p:nvPr/>
          </p:nvSpPr>
          <p:spPr>
            <a:xfrm>
              <a:off x="2302691" y="2129592"/>
              <a:ext cx="489" cy="68"/>
            </a:xfrm>
            <a:custGeom>
              <a:rect b="b" l="l" r="r" t="t"/>
              <a:pathLst>
                <a:path extrusionOk="0" h="5" w="36">
                  <a:moveTo>
                    <a:pt x="35"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58"/>
            <p:cNvSpPr/>
            <p:nvPr/>
          </p:nvSpPr>
          <p:spPr>
            <a:xfrm>
              <a:off x="2334245" y="2125981"/>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58"/>
            <p:cNvSpPr/>
            <p:nvPr/>
          </p:nvSpPr>
          <p:spPr>
            <a:xfrm>
              <a:off x="2334489" y="2125750"/>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58"/>
            <p:cNvSpPr/>
            <p:nvPr/>
          </p:nvSpPr>
          <p:spPr>
            <a:xfrm>
              <a:off x="2303302" y="2129647"/>
              <a:ext cx="394" cy="54"/>
            </a:xfrm>
            <a:custGeom>
              <a:rect b="b" l="l" r="r" t="t"/>
              <a:pathLst>
                <a:path extrusionOk="0" h="4" w="29">
                  <a:moveTo>
                    <a:pt x="29"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58"/>
            <p:cNvSpPr/>
            <p:nvPr/>
          </p:nvSpPr>
          <p:spPr>
            <a:xfrm>
              <a:off x="2333294" y="212645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58"/>
            <p:cNvSpPr/>
            <p:nvPr/>
          </p:nvSpPr>
          <p:spPr>
            <a:xfrm>
              <a:off x="2334394" y="2125845"/>
              <a:ext cx="54" cy="54"/>
            </a:xfrm>
            <a:custGeom>
              <a:rect b="b" l="l" r="r" t="t"/>
              <a:pathLst>
                <a:path extrusionOk="0" h="4" w="4">
                  <a:moveTo>
                    <a:pt x="4"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58"/>
            <p:cNvSpPr/>
            <p:nvPr/>
          </p:nvSpPr>
          <p:spPr>
            <a:xfrm>
              <a:off x="2340002" y="2122559"/>
              <a:ext cx="489" cy="258"/>
            </a:xfrm>
            <a:custGeom>
              <a:rect b="b" l="l" r="r" t="t"/>
              <a:pathLst>
                <a:path extrusionOk="0" h="19" w="36">
                  <a:moveTo>
                    <a:pt x="35" y="1"/>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58"/>
            <p:cNvSpPr/>
            <p:nvPr/>
          </p:nvSpPr>
          <p:spPr>
            <a:xfrm>
              <a:off x="2334530" y="212565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58"/>
            <p:cNvSpPr/>
            <p:nvPr/>
          </p:nvSpPr>
          <p:spPr>
            <a:xfrm>
              <a:off x="2305202" y="2129837"/>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58"/>
            <p:cNvSpPr/>
            <p:nvPr/>
          </p:nvSpPr>
          <p:spPr>
            <a:xfrm>
              <a:off x="2335100" y="2125275"/>
              <a:ext cx="163" cy="109"/>
            </a:xfrm>
            <a:custGeom>
              <a:rect b="b" l="l" r="r" t="t"/>
              <a:pathLst>
                <a:path extrusionOk="0" h="8" w="12">
                  <a:moveTo>
                    <a:pt x="11"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58"/>
            <p:cNvSpPr/>
            <p:nvPr/>
          </p:nvSpPr>
          <p:spPr>
            <a:xfrm>
              <a:off x="2334964" y="212537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58"/>
            <p:cNvSpPr/>
            <p:nvPr/>
          </p:nvSpPr>
          <p:spPr>
            <a:xfrm>
              <a:off x="2335535" y="2124990"/>
              <a:ext cx="149" cy="109"/>
            </a:xfrm>
            <a:custGeom>
              <a:rect b="b" l="l" r="r" t="t"/>
              <a:pathLst>
                <a:path extrusionOk="0" h="8" w="11">
                  <a:moveTo>
                    <a:pt x="11"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58"/>
            <p:cNvSpPr/>
            <p:nvPr/>
          </p:nvSpPr>
          <p:spPr>
            <a:xfrm>
              <a:off x="2338046" y="2123605"/>
              <a:ext cx="299" cy="163"/>
            </a:xfrm>
            <a:custGeom>
              <a:rect b="b" l="l" r="r" t="t"/>
              <a:pathLst>
                <a:path extrusionOk="0" h="12" w="22">
                  <a:moveTo>
                    <a:pt x="22"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58"/>
            <p:cNvSpPr/>
            <p:nvPr/>
          </p:nvSpPr>
          <p:spPr>
            <a:xfrm>
              <a:off x="2303831" y="2129742"/>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58"/>
            <p:cNvSpPr/>
            <p:nvPr/>
          </p:nvSpPr>
          <p:spPr>
            <a:xfrm>
              <a:off x="2335290" y="2125125"/>
              <a:ext cx="163" cy="109"/>
            </a:xfrm>
            <a:custGeom>
              <a:rect b="b" l="l" r="r" t="t"/>
              <a:pathLst>
                <a:path extrusionOk="0" h="8" w="12">
                  <a:moveTo>
                    <a:pt x="11"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58"/>
            <p:cNvSpPr/>
            <p:nvPr/>
          </p:nvSpPr>
          <p:spPr>
            <a:xfrm>
              <a:off x="2334679" y="2125560"/>
              <a:ext cx="109" cy="109"/>
            </a:xfrm>
            <a:custGeom>
              <a:rect b="b" l="l" r="r" t="t"/>
              <a:pathLst>
                <a:path extrusionOk="0" h="8" w="8">
                  <a:moveTo>
                    <a:pt x="7"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58"/>
            <p:cNvSpPr/>
            <p:nvPr/>
          </p:nvSpPr>
          <p:spPr>
            <a:xfrm>
              <a:off x="2337626" y="2123795"/>
              <a:ext cx="299" cy="163"/>
            </a:xfrm>
            <a:custGeom>
              <a:rect b="b" l="l" r="r" t="t"/>
              <a:pathLst>
                <a:path extrusionOk="0" h="12" w="22">
                  <a:moveTo>
                    <a:pt x="21" y="1"/>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58"/>
            <p:cNvSpPr/>
            <p:nvPr/>
          </p:nvSpPr>
          <p:spPr>
            <a:xfrm>
              <a:off x="2334815" y="2125465"/>
              <a:ext cx="109" cy="109"/>
            </a:xfrm>
            <a:custGeom>
              <a:rect b="b" l="l" r="r" t="t"/>
              <a:pathLst>
                <a:path extrusionOk="0" h="8" w="8">
                  <a:moveTo>
                    <a:pt x="8"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58"/>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58"/>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58"/>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58"/>
            <p:cNvSpPr/>
            <p:nvPr/>
          </p:nvSpPr>
          <p:spPr>
            <a:xfrm>
              <a:off x="2292942" y="2120903"/>
              <a:ext cx="68" cy="149"/>
            </a:xfrm>
            <a:custGeom>
              <a:rect b="b" l="l" r="r" t="t"/>
              <a:pathLst>
                <a:path extrusionOk="0" h="11" w="5">
                  <a:moveTo>
                    <a:pt x="4"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58"/>
            <p:cNvSpPr/>
            <p:nvPr/>
          </p:nvSpPr>
          <p:spPr>
            <a:xfrm>
              <a:off x="2292711" y="2120183"/>
              <a:ext cx="109" cy="353"/>
            </a:xfrm>
            <a:custGeom>
              <a:rect b="b" l="l" r="r" t="t"/>
              <a:pathLst>
                <a:path extrusionOk="0" h="26" w="8">
                  <a:moveTo>
                    <a:pt x="7" y="2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58"/>
            <p:cNvSpPr/>
            <p:nvPr/>
          </p:nvSpPr>
          <p:spPr>
            <a:xfrm>
              <a:off x="2293376" y="2122464"/>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58"/>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58"/>
            <p:cNvSpPr/>
            <p:nvPr/>
          </p:nvSpPr>
          <p:spPr>
            <a:xfrm>
              <a:off x="2293281" y="2122043"/>
              <a:ext cx="14" cy="54"/>
            </a:xfrm>
            <a:custGeom>
              <a:rect b="b" l="l" r="r" t="t"/>
              <a:pathLst>
                <a:path extrusionOk="0" h="4" w="1">
                  <a:moveTo>
                    <a:pt x="0"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58"/>
            <p:cNvSpPr/>
            <p:nvPr/>
          </p:nvSpPr>
          <p:spPr>
            <a:xfrm>
              <a:off x="2287769" y="2147800"/>
              <a:ext cx="54" cy="163"/>
            </a:xfrm>
            <a:custGeom>
              <a:rect b="b" l="l" r="r" t="t"/>
              <a:pathLst>
                <a:path extrusionOk="0" h="12" w="4">
                  <a:moveTo>
                    <a:pt x="4"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58"/>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58"/>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58"/>
            <p:cNvSpPr/>
            <p:nvPr/>
          </p:nvSpPr>
          <p:spPr>
            <a:xfrm>
              <a:off x="2288760" y="2148709"/>
              <a:ext cx="299" cy="299"/>
            </a:xfrm>
            <a:custGeom>
              <a:rect b="b" l="l" r="r" t="t"/>
              <a:pathLst>
                <a:path extrusionOk="0" h="22" w="22">
                  <a:moveTo>
                    <a:pt x="22" y="2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58"/>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58"/>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58"/>
            <p:cNvSpPr/>
            <p:nvPr/>
          </p:nvSpPr>
          <p:spPr>
            <a:xfrm>
              <a:off x="2293227" y="2151126"/>
              <a:ext cx="638" cy="204"/>
            </a:xfrm>
            <a:custGeom>
              <a:rect b="b" l="l" r="r" t="t"/>
              <a:pathLst>
                <a:path extrusionOk="0" h="15" w="47">
                  <a:moveTo>
                    <a:pt x="46"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58"/>
            <p:cNvSpPr/>
            <p:nvPr/>
          </p:nvSpPr>
          <p:spPr>
            <a:xfrm>
              <a:off x="2296703" y="2150800"/>
              <a:ext cx="204" cy="14"/>
            </a:xfrm>
            <a:custGeom>
              <a:rect b="b" l="l" r="r" t="t"/>
              <a:pathLst>
                <a:path extrusionOk="0" h="1" w="15">
                  <a:moveTo>
                    <a:pt x="14"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58"/>
            <p:cNvSpPr/>
            <p:nvPr/>
          </p:nvSpPr>
          <p:spPr>
            <a:xfrm>
              <a:off x="2289195" y="2149130"/>
              <a:ext cx="489" cy="394"/>
            </a:xfrm>
            <a:custGeom>
              <a:rect b="b" l="l" r="r" t="t"/>
              <a:pathLst>
                <a:path extrusionOk="0" h="29" w="36">
                  <a:moveTo>
                    <a:pt x="35" y="29"/>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58"/>
            <p:cNvSpPr/>
            <p:nvPr/>
          </p:nvSpPr>
          <p:spPr>
            <a:xfrm>
              <a:off x="2297273" y="2150895"/>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58"/>
            <p:cNvSpPr/>
            <p:nvPr/>
          </p:nvSpPr>
          <p:spPr>
            <a:xfrm>
              <a:off x="2293987" y="2150936"/>
              <a:ext cx="543" cy="163"/>
            </a:xfrm>
            <a:custGeom>
              <a:rect b="b" l="l" r="r" t="t"/>
              <a:pathLst>
                <a:path extrusionOk="0" h="12" w="40">
                  <a:moveTo>
                    <a:pt x="39"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58"/>
            <p:cNvSpPr/>
            <p:nvPr/>
          </p:nvSpPr>
          <p:spPr>
            <a:xfrm>
              <a:off x="2306913" y="2152701"/>
              <a:ext cx="258" cy="299"/>
            </a:xfrm>
            <a:custGeom>
              <a:rect b="b" l="l" r="r" t="t"/>
              <a:pathLst>
                <a:path extrusionOk="0" h="22" w="19">
                  <a:moveTo>
                    <a:pt x="1" y="0"/>
                  </a:moveTo>
                  <a:lnTo>
                    <a:pt x="18" y="2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58"/>
            <p:cNvSpPr/>
            <p:nvPr/>
          </p:nvSpPr>
          <p:spPr>
            <a:xfrm>
              <a:off x="2307293" y="2153081"/>
              <a:ext cx="299" cy="339"/>
            </a:xfrm>
            <a:custGeom>
              <a:rect b="b" l="l" r="r" t="t"/>
              <a:pathLst>
                <a:path extrusionOk="0" h="25" w="22">
                  <a:moveTo>
                    <a:pt x="1" y="0"/>
                  </a:moveTo>
                  <a:lnTo>
                    <a:pt x="22"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58"/>
            <p:cNvSpPr/>
            <p:nvPr/>
          </p:nvSpPr>
          <p:spPr>
            <a:xfrm>
              <a:off x="2305352" y="2151126"/>
              <a:ext cx="530" cy="543"/>
            </a:xfrm>
            <a:custGeom>
              <a:rect b="b" l="l" r="r" t="t"/>
              <a:pathLst>
                <a:path extrusionOk="0" h="40" w="39">
                  <a:moveTo>
                    <a:pt x="0" y="1"/>
                  </a:moveTo>
                  <a:lnTo>
                    <a:pt x="39" y="39"/>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58"/>
            <p:cNvSpPr/>
            <p:nvPr/>
          </p:nvSpPr>
          <p:spPr>
            <a:xfrm>
              <a:off x="2305922" y="2151697"/>
              <a:ext cx="434" cy="448"/>
            </a:xfrm>
            <a:custGeom>
              <a:rect b="b" l="l" r="r" t="t"/>
              <a:pathLst>
                <a:path extrusionOk="0" h="33" w="32">
                  <a:moveTo>
                    <a:pt x="0" y="1"/>
                  </a:moveTo>
                  <a:lnTo>
                    <a:pt x="32"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58"/>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58"/>
            <p:cNvSpPr/>
            <p:nvPr/>
          </p:nvSpPr>
          <p:spPr>
            <a:xfrm>
              <a:off x="2306492" y="2152267"/>
              <a:ext cx="299" cy="299"/>
            </a:xfrm>
            <a:custGeom>
              <a:rect b="b" l="l" r="r" t="t"/>
              <a:pathLst>
                <a:path extrusionOk="0" h="22" w="22">
                  <a:moveTo>
                    <a:pt x="0" y="1"/>
                  </a:moveTo>
                  <a:lnTo>
                    <a:pt x="21"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58"/>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58"/>
            <p:cNvSpPr/>
            <p:nvPr/>
          </p:nvSpPr>
          <p:spPr>
            <a:xfrm>
              <a:off x="2304727" y="2150610"/>
              <a:ext cx="489" cy="434"/>
            </a:xfrm>
            <a:custGeom>
              <a:rect b="b" l="l" r="r" t="t"/>
              <a:pathLst>
                <a:path extrusionOk="0" h="32" w="36">
                  <a:moveTo>
                    <a:pt x="1" y="0"/>
                  </a:moveTo>
                  <a:lnTo>
                    <a:pt x="36" y="3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58"/>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58"/>
            <p:cNvSpPr/>
            <p:nvPr/>
          </p:nvSpPr>
          <p:spPr>
            <a:xfrm>
              <a:off x="2291951" y="2116436"/>
              <a:ext cx="14" cy="0"/>
            </a:xfrm>
            <a:custGeom>
              <a:rect b="b" l="l" r="r" t="t"/>
              <a:pathLst>
                <a:path extrusionOk="0" h="0"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58"/>
            <p:cNvSpPr/>
            <p:nvPr/>
          </p:nvSpPr>
          <p:spPr>
            <a:xfrm>
              <a:off x="229256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58"/>
            <p:cNvSpPr/>
            <p:nvPr/>
          </p:nvSpPr>
          <p:spPr>
            <a:xfrm>
              <a:off x="2291095" y="211647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58"/>
            <p:cNvSpPr/>
            <p:nvPr/>
          </p:nvSpPr>
          <p:spPr>
            <a:xfrm>
              <a:off x="2293132" y="2116436"/>
              <a:ext cx="14" cy="0"/>
            </a:xfrm>
            <a:custGeom>
              <a:rect b="b" l="l" r="r" t="t"/>
              <a:pathLst>
                <a:path extrusionOk="0" h="0"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58"/>
            <p:cNvSpPr/>
            <p:nvPr/>
          </p:nvSpPr>
          <p:spPr>
            <a:xfrm>
              <a:off x="2291326" y="2116476"/>
              <a:ext cx="448" cy="14"/>
            </a:xfrm>
            <a:custGeom>
              <a:rect b="b" l="l" r="r" t="t"/>
              <a:pathLst>
                <a:path extrusionOk="0" h="1" w="33">
                  <a:moveTo>
                    <a:pt x="1" y="1"/>
                  </a:moveTo>
                  <a:lnTo>
                    <a:pt x="3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58"/>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58"/>
            <p:cNvSpPr/>
            <p:nvPr/>
          </p:nvSpPr>
          <p:spPr>
            <a:xfrm>
              <a:off x="258574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58"/>
            <p:cNvSpPr/>
            <p:nvPr/>
          </p:nvSpPr>
          <p:spPr>
            <a:xfrm>
              <a:off x="2587696" y="1734365"/>
              <a:ext cx="299" cy="14"/>
            </a:xfrm>
            <a:custGeom>
              <a:rect b="b" l="l" r="r" t="t"/>
              <a:pathLst>
                <a:path extrusionOk="0" h="1" w="22">
                  <a:moveTo>
                    <a:pt x="0" y="0"/>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58"/>
            <p:cNvSpPr/>
            <p:nvPr/>
          </p:nvSpPr>
          <p:spPr>
            <a:xfrm>
              <a:off x="2588782" y="1734365"/>
              <a:ext cx="489" cy="14"/>
            </a:xfrm>
            <a:custGeom>
              <a:rect b="b" l="l" r="r" t="t"/>
              <a:pathLst>
                <a:path extrusionOk="0" h="1" w="36">
                  <a:moveTo>
                    <a:pt x="1" y="0"/>
                  </a:moveTo>
                  <a:lnTo>
                    <a:pt x="3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58"/>
            <p:cNvSpPr/>
            <p:nvPr/>
          </p:nvSpPr>
          <p:spPr>
            <a:xfrm>
              <a:off x="2587221" y="1734365"/>
              <a:ext cx="204" cy="14"/>
            </a:xfrm>
            <a:custGeom>
              <a:rect b="b" l="l" r="r" t="t"/>
              <a:pathLst>
                <a:path extrusionOk="0" h="1" w="15">
                  <a:moveTo>
                    <a:pt x="0" y="0"/>
                  </a:moveTo>
                  <a:lnTo>
                    <a:pt x="1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58"/>
            <p:cNvSpPr/>
            <p:nvPr/>
          </p:nvSpPr>
          <p:spPr>
            <a:xfrm>
              <a:off x="2586786" y="1734270"/>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58"/>
            <p:cNvSpPr/>
            <p:nvPr/>
          </p:nvSpPr>
          <p:spPr>
            <a:xfrm>
              <a:off x="2588646" y="173436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58"/>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58"/>
            <p:cNvSpPr/>
            <p:nvPr/>
          </p:nvSpPr>
          <p:spPr>
            <a:xfrm>
              <a:off x="2586121" y="1734080"/>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58"/>
            <p:cNvSpPr/>
            <p:nvPr/>
          </p:nvSpPr>
          <p:spPr>
            <a:xfrm>
              <a:off x="2585075" y="1734080"/>
              <a:ext cx="258" cy="14"/>
            </a:xfrm>
            <a:custGeom>
              <a:rect b="b" l="l" r="r" t="t"/>
              <a:pathLst>
                <a:path extrusionOk="0" h="1" w="19">
                  <a:moveTo>
                    <a:pt x="1" y="0"/>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58"/>
            <p:cNvSpPr/>
            <p:nvPr/>
          </p:nvSpPr>
          <p:spPr>
            <a:xfrm>
              <a:off x="2553752" y="174913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58"/>
            <p:cNvSpPr/>
            <p:nvPr/>
          </p:nvSpPr>
          <p:spPr>
            <a:xfrm>
              <a:off x="2553997" y="1748716"/>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58"/>
            <p:cNvSpPr/>
            <p:nvPr/>
          </p:nvSpPr>
          <p:spPr>
            <a:xfrm>
              <a:off x="2555612" y="1746720"/>
              <a:ext cx="244" cy="204"/>
            </a:xfrm>
            <a:custGeom>
              <a:rect b="b" l="l" r="r" t="t"/>
              <a:pathLst>
                <a:path extrusionOk="0" h="15" w="18">
                  <a:moveTo>
                    <a:pt x="18" y="0"/>
                  </a:moveTo>
                  <a:lnTo>
                    <a:pt x="0"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58"/>
            <p:cNvSpPr/>
            <p:nvPr/>
          </p:nvSpPr>
          <p:spPr>
            <a:xfrm>
              <a:off x="2554893" y="1747426"/>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58"/>
            <p:cNvSpPr/>
            <p:nvPr/>
          </p:nvSpPr>
          <p:spPr>
            <a:xfrm>
              <a:off x="2554187" y="1748377"/>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58"/>
            <p:cNvSpPr/>
            <p:nvPr/>
          </p:nvSpPr>
          <p:spPr>
            <a:xfrm>
              <a:off x="2555368" y="1746951"/>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58"/>
            <p:cNvSpPr/>
            <p:nvPr/>
          </p:nvSpPr>
          <p:spPr>
            <a:xfrm>
              <a:off x="2554417" y="1747997"/>
              <a:ext cx="163" cy="204"/>
            </a:xfrm>
            <a:custGeom>
              <a:rect b="b" l="l" r="r" t="t"/>
              <a:pathLst>
                <a:path extrusionOk="0" h="15" w="12">
                  <a:moveTo>
                    <a:pt x="11" y="1"/>
                  </a:moveTo>
                  <a:lnTo>
                    <a:pt x="1"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58"/>
            <p:cNvSpPr/>
            <p:nvPr/>
          </p:nvSpPr>
          <p:spPr>
            <a:xfrm>
              <a:off x="2553616" y="1749572"/>
              <a:ext cx="109" cy="244"/>
            </a:xfrm>
            <a:custGeom>
              <a:rect b="b" l="l" r="r" t="t"/>
              <a:pathLst>
                <a:path extrusionOk="0" h="18" w="8">
                  <a:moveTo>
                    <a:pt x="7" y="0"/>
                  </a:moveTo>
                  <a:lnTo>
                    <a:pt x="0"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58"/>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58"/>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58"/>
            <p:cNvSpPr/>
            <p:nvPr/>
          </p:nvSpPr>
          <p:spPr>
            <a:xfrm>
              <a:off x="2553087" y="1753143"/>
              <a:ext cx="14" cy="149"/>
            </a:xfrm>
            <a:custGeom>
              <a:rect b="b" l="l" r="r" t="t"/>
              <a:pathLst>
                <a:path extrusionOk="0" h="11" w="1">
                  <a:moveTo>
                    <a:pt x="1"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58"/>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58"/>
            <p:cNvSpPr/>
            <p:nvPr/>
          </p:nvSpPr>
          <p:spPr>
            <a:xfrm>
              <a:off x="2555137" y="1747196"/>
              <a:ext cx="149" cy="149"/>
            </a:xfrm>
            <a:custGeom>
              <a:rect b="b" l="l" r="r" t="t"/>
              <a:pathLst>
                <a:path extrusionOk="0" h="11" w="11">
                  <a:moveTo>
                    <a:pt x="0" y="11"/>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58"/>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58"/>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58"/>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58"/>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58"/>
            <p:cNvSpPr/>
            <p:nvPr/>
          </p:nvSpPr>
          <p:spPr>
            <a:xfrm>
              <a:off x="2554662" y="1747712"/>
              <a:ext cx="149" cy="204"/>
            </a:xfrm>
            <a:custGeom>
              <a:rect b="b" l="l" r="r" t="t"/>
              <a:pathLst>
                <a:path extrusionOk="0" h="15" w="11">
                  <a:moveTo>
                    <a:pt x="11"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58"/>
            <p:cNvSpPr/>
            <p:nvPr/>
          </p:nvSpPr>
          <p:spPr>
            <a:xfrm>
              <a:off x="2572014" y="1722675"/>
              <a:ext cx="109" cy="190"/>
            </a:xfrm>
            <a:custGeom>
              <a:rect b="b" l="l" r="r" t="t"/>
              <a:pathLst>
                <a:path extrusionOk="0" h="14" w="8">
                  <a:moveTo>
                    <a:pt x="0" y="14"/>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58"/>
            <p:cNvSpPr/>
            <p:nvPr/>
          </p:nvSpPr>
          <p:spPr>
            <a:xfrm>
              <a:off x="2572489" y="1721616"/>
              <a:ext cx="54" cy="163"/>
            </a:xfrm>
            <a:custGeom>
              <a:rect b="b" l="l" r="r" t="t"/>
              <a:pathLst>
                <a:path extrusionOk="0" h="12" w="4">
                  <a:moveTo>
                    <a:pt x="0" y="1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58"/>
            <p:cNvSpPr/>
            <p:nvPr/>
          </p:nvSpPr>
          <p:spPr>
            <a:xfrm>
              <a:off x="2572299" y="1722050"/>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58"/>
            <p:cNvSpPr/>
            <p:nvPr/>
          </p:nvSpPr>
          <p:spPr>
            <a:xfrm>
              <a:off x="2571824" y="1723001"/>
              <a:ext cx="109" cy="204"/>
            </a:xfrm>
            <a:custGeom>
              <a:rect b="b" l="l" r="r" t="t"/>
              <a:pathLst>
                <a:path extrusionOk="0" h="15" w="8">
                  <a:moveTo>
                    <a:pt x="0" y="15"/>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58"/>
            <p:cNvSpPr/>
            <p:nvPr/>
          </p:nvSpPr>
          <p:spPr>
            <a:xfrm>
              <a:off x="2572394" y="1721860"/>
              <a:ext cx="54" cy="109"/>
            </a:xfrm>
            <a:custGeom>
              <a:rect b="b" l="l" r="r" t="t"/>
              <a:pathLst>
                <a:path extrusionOk="0" h="8" w="4">
                  <a:moveTo>
                    <a:pt x="0" y="7"/>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58"/>
            <p:cNvSpPr/>
            <p:nvPr/>
          </p:nvSpPr>
          <p:spPr>
            <a:xfrm>
              <a:off x="2572150" y="1722335"/>
              <a:ext cx="109" cy="204"/>
            </a:xfrm>
            <a:custGeom>
              <a:rect b="b" l="l" r="r" t="t"/>
              <a:pathLst>
                <a:path extrusionOk="0" h="15" w="8">
                  <a:moveTo>
                    <a:pt x="1" y="15"/>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58"/>
            <p:cNvSpPr/>
            <p:nvPr/>
          </p:nvSpPr>
          <p:spPr>
            <a:xfrm>
              <a:off x="2570914" y="1724671"/>
              <a:ext cx="109" cy="244"/>
            </a:xfrm>
            <a:custGeom>
              <a:rect b="b" l="l" r="r" t="t"/>
              <a:pathLst>
                <a:path extrusionOk="0" h="18" w="8">
                  <a:moveTo>
                    <a:pt x="1" y="18"/>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58"/>
            <p:cNvSpPr/>
            <p:nvPr/>
          </p:nvSpPr>
          <p:spPr>
            <a:xfrm>
              <a:off x="2570588" y="1725187"/>
              <a:ext cx="149" cy="258"/>
            </a:xfrm>
            <a:custGeom>
              <a:rect b="b" l="l" r="r" t="t"/>
              <a:pathLst>
                <a:path extrusionOk="0" h="19" w="11">
                  <a:moveTo>
                    <a:pt x="0"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58"/>
            <p:cNvSpPr/>
            <p:nvPr/>
          </p:nvSpPr>
          <p:spPr>
            <a:xfrm>
              <a:off x="2571634" y="1723381"/>
              <a:ext cx="149" cy="204"/>
            </a:xfrm>
            <a:custGeom>
              <a:rect b="b" l="l" r="r" t="t"/>
              <a:pathLst>
                <a:path extrusionOk="0" h="15" w="11">
                  <a:moveTo>
                    <a:pt x="0" y="15"/>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58"/>
            <p:cNvSpPr/>
            <p:nvPr/>
          </p:nvSpPr>
          <p:spPr>
            <a:xfrm>
              <a:off x="2571159" y="1724195"/>
              <a:ext cx="149" cy="244"/>
            </a:xfrm>
            <a:custGeom>
              <a:rect b="b" l="l" r="r" t="t"/>
              <a:pathLst>
                <a:path extrusionOk="0" h="18" w="11">
                  <a:moveTo>
                    <a:pt x="0" y="18"/>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58"/>
            <p:cNvSpPr/>
            <p:nvPr/>
          </p:nvSpPr>
          <p:spPr>
            <a:xfrm>
              <a:off x="2571389" y="1723761"/>
              <a:ext cx="163" cy="258"/>
            </a:xfrm>
            <a:custGeom>
              <a:rect b="b" l="l" r="r" t="t"/>
              <a:pathLst>
                <a:path extrusionOk="0" h="19" w="12">
                  <a:moveTo>
                    <a:pt x="1" y="18"/>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58"/>
            <p:cNvSpPr/>
            <p:nvPr/>
          </p:nvSpPr>
          <p:spPr>
            <a:xfrm>
              <a:off x="2572679" y="1721140"/>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58"/>
            <p:cNvSpPr/>
            <p:nvPr/>
          </p:nvSpPr>
          <p:spPr>
            <a:xfrm>
              <a:off x="2572584" y="1721426"/>
              <a:ext cx="14" cy="109"/>
            </a:xfrm>
            <a:custGeom>
              <a:rect b="b" l="l" r="r" t="t"/>
              <a:pathLst>
                <a:path extrusionOk="0" h="8" w="1">
                  <a:moveTo>
                    <a:pt x="0"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58"/>
            <p:cNvSpPr/>
            <p:nvPr/>
          </p:nvSpPr>
          <p:spPr>
            <a:xfrm>
              <a:off x="2572625" y="1721235"/>
              <a:ext cx="14" cy="163"/>
            </a:xfrm>
            <a:custGeom>
              <a:rect b="b" l="l" r="r" t="t"/>
              <a:pathLst>
                <a:path extrusionOk="0" h="12" w="1">
                  <a:moveTo>
                    <a:pt x="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58"/>
            <p:cNvSpPr/>
            <p:nvPr/>
          </p:nvSpPr>
          <p:spPr>
            <a:xfrm>
              <a:off x="2604994" y="1750237"/>
              <a:ext cx="14" cy="149"/>
            </a:xfrm>
            <a:custGeom>
              <a:rect b="b" l="l" r="r" t="t"/>
              <a:pathLst>
                <a:path extrusionOk="0" h="11" w="1">
                  <a:moveTo>
                    <a:pt x="1"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58"/>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58"/>
            <p:cNvSpPr/>
            <p:nvPr/>
          </p:nvSpPr>
          <p:spPr>
            <a:xfrm>
              <a:off x="2605048" y="1750807"/>
              <a:ext cx="54" cy="244"/>
            </a:xfrm>
            <a:custGeom>
              <a:rect b="b" l="l" r="r" t="t"/>
              <a:pathLst>
                <a:path extrusionOk="0" h="18" w="4">
                  <a:moveTo>
                    <a:pt x="0" y="1"/>
                  </a:moveTo>
                  <a:lnTo>
                    <a:pt x="4"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58"/>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58"/>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58"/>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58"/>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58"/>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58"/>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58"/>
            <p:cNvSpPr/>
            <p:nvPr/>
          </p:nvSpPr>
          <p:spPr>
            <a:xfrm>
              <a:off x="2376321" y="1716673"/>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58"/>
            <p:cNvSpPr/>
            <p:nvPr/>
          </p:nvSpPr>
          <p:spPr>
            <a:xfrm>
              <a:off x="2377122" y="1716728"/>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58"/>
            <p:cNvSpPr/>
            <p:nvPr/>
          </p:nvSpPr>
          <p:spPr>
            <a:xfrm>
              <a:off x="2378833" y="1717013"/>
              <a:ext cx="543" cy="109"/>
            </a:xfrm>
            <a:custGeom>
              <a:rect b="b" l="l" r="r" t="t"/>
              <a:pathLst>
                <a:path extrusionOk="0" h="8" w="40">
                  <a:moveTo>
                    <a:pt x="1" y="0"/>
                  </a:moveTo>
                  <a:lnTo>
                    <a:pt x="39"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58"/>
            <p:cNvSpPr/>
            <p:nvPr/>
          </p:nvSpPr>
          <p:spPr>
            <a:xfrm>
              <a:off x="2377937" y="1716864"/>
              <a:ext cx="584" cy="68"/>
            </a:xfrm>
            <a:custGeom>
              <a:rect b="b" l="l" r="r" t="t"/>
              <a:pathLst>
                <a:path extrusionOk="0" h="5" w="43">
                  <a:moveTo>
                    <a:pt x="0" y="1"/>
                  </a:moveTo>
                  <a:lnTo>
                    <a:pt x="42"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58"/>
            <p:cNvSpPr/>
            <p:nvPr/>
          </p:nvSpPr>
          <p:spPr>
            <a:xfrm>
              <a:off x="2375561" y="1716633"/>
              <a:ext cx="584" cy="14"/>
            </a:xfrm>
            <a:custGeom>
              <a:rect b="b" l="l" r="r" t="t"/>
              <a:pathLst>
                <a:path extrusionOk="0" h="1" w="43">
                  <a:moveTo>
                    <a:pt x="0" y="0"/>
                  </a:moveTo>
                  <a:lnTo>
                    <a:pt x="4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58"/>
            <p:cNvSpPr/>
            <p:nvPr/>
          </p:nvSpPr>
          <p:spPr>
            <a:xfrm>
              <a:off x="2379784" y="1717203"/>
              <a:ext cx="299" cy="54"/>
            </a:xfrm>
            <a:custGeom>
              <a:rect b="b" l="l" r="r" t="t"/>
              <a:pathLst>
                <a:path extrusionOk="0" h="4" w="22">
                  <a:moveTo>
                    <a:pt x="22"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58"/>
            <p:cNvSpPr/>
            <p:nvPr/>
          </p:nvSpPr>
          <p:spPr>
            <a:xfrm>
              <a:off x="2368134" y="1717773"/>
              <a:ext cx="828" cy="149"/>
            </a:xfrm>
            <a:custGeom>
              <a:rect b="b" l="l" r="r" t="t"/>
              <a:pathLst>
                <a:path extrusionOk="0" h="11" w="61">
                  <a:moveTo>
                    <a:pt x="1" y="11"/>
                  </a:moveTo>
                  <a:lnTo>
                    <a:pt x="6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58"/>
            <p:cNvSpPr/>
            <p:nvPr/>
          </p:nvSpPr>
          <p:spPr>
            <a:xfrm>
              <a:off x="2374896" y="1716633"/>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58"/>
            <p:cNvSpPr/>
            <p:nvPr/>
          </p:nvSpPr>
          <p:spPr>
            <a:xfrm>
              <a:off x="2369234" y="1717488"/>
              <a:ext cx="964" cy="244"/>
            </a:xfrm>
            <a:custGeom>
              <a:rect b="b" l="l" r="r" t="t"/>
              <a:pathLst>
                <a:path extrusionOk="0" h="18" w="71">
                  <a:moveTo>
                    <a:pt x="0" y="18"/>
                  </a:moveTo>
                  <a:lnTo>
                    <a:pt x="7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58"/>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58"/>
            <p:cNvSpPr/>
            <p:nvPr/>
          </p:nvSpPr>
          <p:spPr>
            <a:xfrm>
              <a:off x="2374611" y="1725051"/>
              <a:ext cx="149" cy="109"/>
            </a:xfrm>
            <a:custGeom>
              <a:rect b="b" l="l" r="r" t="t"/>
              <a:pathLst>
                <a:path extrusionOk="0" h="8" w="11">
                  <a:moveTo>
                    <a:pt x="0" y="0"/>
                  </a:moveTo>
                  <a:lnTo>
                    <a:pt x="1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58"/>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58"/>
            <p:cNvSpPr/>
            <p:nvPr/>
          </p:nvSpPr>
          <p:spPr>
            <a:xfrm>
              <a:off x="2374461" y="1724901"/>
              <a:ext cx="163" cy="109"/>
            </a:xfrm>
            <a:custGeom>
              <a:rect b="b" l="l" r="r" t="t"/>
              <a:pathLst>
                <a:path extrusionOk="0" h="8" w="12">
                  <a:moveTo>
                    <a:pt x="11"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58"/>
            <p:cNvSpPr/>
            <p:nvPr/>
          </p:nvSpPr>
          <p:spPr>
            <a:xfrm>
              <a:off x="2374896" y="1725377"/>
              <a:ext cx="149" cy="258"/>
            </a:xfrm>
            <a:custGeom>
              <a:rect b="b" l="l" r="r" t="t"/>
              <a:pathLst>
                <a:path extrusionOk="0" h="19" w="11">
                  <a:moveTo>
                    <a:pt x="11" y="1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58"/>
            <p:cNvSpPr/>
            <p:nvPr/>
          </p:nvSpPr>
          <p:spPr>
            <a:xfrm>
              <a:off x="2374746" y="1725187"/>
              <a:ext cx="163" cy="163"/>
            </a:xfrm>
            <a:custGeom>
              <a:rect b="b" l="l" r="r" t="t"/>
              <a:pathLst>
                <a:path extrusionOk="0" h="12" w="12">
                  <a:moveTo>
                    <a:pt x="11"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58"/>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58"/>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58"/>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58"/>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58"/>
            <p:cNvSpPr/>
            <p:nvPr/>
          </p:nvSpPr>
          <p:spPr>
            <a:xfrm>
              <a:off x="2376702" y="1727617"/>
              <a:ext cx="339" cy="109"/>
            </a:xfrm>
            <a:custGeom>
              <a:rect b="b" l="l" r="r" t="t"/>
              <a:pathLst>
                <a:path extrusionOk="0" h="8" w="25">
                  <a:moveTo>
                    <a:pt x="25"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58"/>
            <p:cNvSpPr/>
            <p:nvPr/>
          </p:nvSpPr>
          <p:spPr>
            <a:xfrm>
              <a:off x="2377177" y="1727753"/>
              <a:ext cx="244" cy="163"/>
            </a:xfrm>
            <a:custGeom>
              <a:rect b="b" l="l" r="r" t="t"/>
              <a:pathLst>
                <a:path extrusionOk="0" h="12" w="18">
                  <a:moveTo>
                    <a:pt x="18" y="1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58"/>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58"/>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58"/>
            <p:cNvSpPr/>
            <p:nvPr/>
          </p:nvSpPr>
          <p:spPr>
            <a:xfrm>
              <a:off x="2377937" y="172832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58"/>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58"/>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58"/>
            <p:cNvSpPr/>
            <p:nvPr/>
          </p:nvSpPr>
          <p:spPr>
            <a:xfrm>
              <a:off x="2389668" y="1712682"/>
              <a:ext cx="109" cy="109"/>
            </a:xfrm>
            <a:custGeom>
              <a:rect b="b" l="l" r="r" t="t"/>
              <a:pathLst>
                <a:path extrusionOk="0" h="8" w="8">
                  <a:moveTo>
                    <a:pt x="1" y="8"/>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58"/>
            <p:cNvSpPr/>
            <p:nvPr/>
          </p:nvSpPr>
          <p:spPr>
            <a:xfrm>
              <a:off x="2389953" y="1712111"/>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58"/>
            <p:cNvSpPr/>
            <p:nvPr/>
          </p:nvSpPr>
          <p:spPr>
            <a:xfrm>
              <a:off x="2389532" y="1713021"/>
              <a:ext cx="54" cy="54"/>
            </a:xfrm>
            <a:custGeom>
              <a:rect b="b" l="l" r="r" t="t"/>
              <a:pathLst>
                <a:path extrusionOk="0" h="4" w="4">
                  <a:moveTo>
                    <a:pt x="0" y="4"/>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58"/>
            <p:cNvSpPr/>
            <p:nvPr/>
          </p:nvSpPr>
          <p:spPr>
            <a:xfrm>
              <a:off x="2389573" y="1712872"/>
              <a:ext cx="68" cy="109"/>
            </a:xfrm>
            <a:custGeom>
              <a:rect b="b" l="l" r="r" t="t"/>
              <a:pathLst>
                <a:path extrusionOk="0" h="8" w="5">
                  <a:moveTo>
                    <a:pt x="1" y="8"/>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58"/>
            <p:cNvSpPr/>
            <p:nvPr/>
          </p:nvSpPr>
          <p:spPr>
            <a:xfrm>
              <a:off x="2389763" y="1712397"/>
              <a:ext cx="204" cy="258"/>
            </a:xfrm>
            <a:custGeom>
              <a:rect b="b" l="l" r="r" t="t"/>
              <a:pathLst>
                <a:path extrusionOk="0" h="19" w="15">
                  <a:moveTo>
                    <a:pt x="1" y="18"/>
                  </a:moveTo>
                  <a:lnTo>
                    <a:pt x="1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58"/>
            <p:cNvSpPr/>
            <p:nvPr/>
          </p:nvSpPr>
          <p:spPr>
            <a:xfrm>
              <a:off x="2389478" y="1713116"/>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58"/>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58"/>
            <p:cNvSpPr/>
            <p:nvPr/>
          </p:nvSpPr>
          <p:spPr>
            <a:xfrm>
              <a:off x="2381114" y="1715248"/>
              <a:ext cx="109" cy="14"/>
            </a:xfrm>
            <a:custGeom>
              <a:rect b="b" l="l" r="r" t="t"/>
              <a:pathLst>
                <a:path extrusionOk="0" h="1" w="8">
                  <a:moveTo>
                    <a:pt x="1" y="1"/>
                  </a:moveTo>
                  <a:lnTo>
                    <a:pt x="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58"/>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58"/>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58"/>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58"/>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58"/>
            <p:cNvSpPr/>
            <p:nvPr/>
          </p:nvSpPr>
          <p:spPr>
            <a:xfrm>
              <a:off x="2403748" y="1738262"/>
              <a:ext cx="339" cy="244"/>
            </a:xfrm>
            <a:custGeom>
              <a:rect b="b" l="l" r="r" t="t"/>
              <a:pathLst>
                <a:path extrusionOk="0" h="18" w="25">
                  <a:moveTo>
                    <a:pt x="25" y="18"/>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58"/>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58"/>
            <p:cNvSpPr/>
            <p:nvPr/>
          </p:nvSpPr>
          <p:spPr>
            <a:xfrm>
              <a:off x="2403273" y="1737922"/>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58"/>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58"/>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58"/>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58"/>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58"/>
            <p:cNvSpPr/>
            <p:nvPr/>
          </p:nvSpPr>
          <p:spPr>
            <a:xfrm>
              <a:off x="2402933" y="1737596"/>
              <a:ext cx="258" cy="204"/>
            </a:xfrm>
            <a:custGeom>
              <a:rect b="b" l="l" r="r" t="t"/>
              <a:pathLst>
                <a:path extrusionOk="0" h="15" w="19">
                  <a:moveTo>
                    <a:pt x="18"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58"/>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58"/>
            <p:cNvSpPr/>
            <p:nvPr/>
          </p:nvSpPr>
          <p:spPr>
            <a:xfrm>
              <a:off x="2380069" y="1732695"/>
              <a:ext cx="204" cy="163"/>
            </a:xfrm>
            <a:custGeom>
              <a:rect b="b" l="l" r="r" t="t"/>
              <a:pathLst>
                <a:path extrusionOk="0" h="12" w="15">
                  <a:moveTo>
                    <a:pt x="15" y="1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58"/>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58"/>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58"/>
            <p:cNvSpPr/>
            <p:nvPr/>
          </p:nvSpPr>
          <p:spPr>
            <a:xfrm>
              <a:off x="2404264" y="1738588"/>
              <a:ext cx="543" cy="353"/>
            </a:xfrm>
            <a:custGeom>
              <a:rect b="b" l="l" r="r" t="t"/>
              <a:pathLst>
                <a:path extrusionOk="0" h="26" w="40">
                  <a:moveTo>
                    <a:pt x="39"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58"/>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58"/>
            <p:cNvSpPr/>
            <p:nvPr/>
          </p:nvSpPr>
          <p:spPr>
            <a:xfrm>
              <a:off x="2405364" y="1714447"/>
              <a:ext cx="244" cy="204"/>
            </a:xfrm>
            <a:custGeom>
              <a:rect b="b" l="l" r="r" t="t"/>
              <a:pathLst>
                <a:path extrusionOk="0" h="15" w="18">
                  <a:moveTo>
                    <a:pt x="0" y="14"/>
                  </a:move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58"/>
            <p:cNvSpPr/>
            <p:nvPr/>
          </p:nvSpPr>
          <p:spPr>
            <a:xfrm>
              <a:off x="2400612" y="1717298"/>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58"/>
            <p:cNvSpPr/>
            <p:nvPr/>
          </p:nvSpPr>
          <p:spPr>
            <a:xfrm>
              <a:off x="2403884" y="1715153"/>
              <a:ext cx="299" cy="109"/>
            </a:xfrm>
            <a:custGeom>
              <a:rect b="b" l="l" r="r" t="t"/>
              <a:pathLst>
                <a:path extrusionOk="0" h="8" w="22">
                  <a:moveTo>
                    <a:pt x="1" y="8"/>
                  </a:moveTo>
                  <a:lnTo>
                    <a:pt x="2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58"/>
            <p:cNvSpPr/>
            <p:nvPr/>
          </p:nvSpPr>
          <p:spPr>
            <a:xfrm>
              <a:off x="2404603" y="1714868"/>
              <a:ext cx="299" cy="109"/>
            </a:xfrm>
            <a:custGeom>
              <a:rect b="b" l="l" r="r" t="t"/>
              <a:pathLst>
                <a:path extrusionOk="0" h="8" w="22">
                  <a:moveTo>
                    <a:pt x="0" y="8"/>
                  </a:moveTo>
                  <a:lnTo>
                    <a:pt x="2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58"/>
            <p:cNvSpPr/>
            <p:nvPr/>
          </p:nvSpPr>
          <p:spPr>
            <a:xfrm>
              <a:off x="2403504" y="1715302"/>
              <a:ext cx="299" cy="109"/>
            </a:xfrm>
            <a:custGeom>
              <a:rect b="b" l="l" r="r" t="t"/>
              <a:pathLst>
                <a:path extrusionOk="0" h="8" w="22">
                  <a:moveTo>
                    <a:pt x="1" y="7"/>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58"/>
            <p:cNvSpPr/>
            <p:nvPr/>
          </p:nvSpPr>
          <p:spPr>
            <a:xfrm>
              <a:off x="2404929" y="1714637"/>
              <a:ext cx="353" cy="204"/>
            </a:xfrm>
            <a:custGeom>
              <a:rect b="b" l="l" r="r" t="t"/>
              <a:pathLst>
                <a:path extrusionOk="0" h="15" w="26">
                  <a:moveTo>
                    <a:pt x="1" y="14"/>
                  </a:move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58"/>
            <p:cNvSpPr/>
            <p:nvPr/>
          </p:nvSpPr>
          <p:spPr>
            <a:xfrm>
              <a:off x="2404223" y="1715017"/>
              <a:ext cx="299" cy="149"/>
            </a:xfrm>
            <a:custGeom>
              <a:rect b="b" l="l" r="r" t="t"/>
              <a:pathLst>
                <a:path extrusionOk="0" h="11" w="22">
                  <a:moveTo>
                    <a:pt x="0" y="11"/>
                  </a:moveTo>
                  <a:lnTo>
                    <a:pt x="2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58"/>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58"/>
            <p:cNvSpPr/>
            <p:nvPr/>
          </p:nvSpPr>
          <p:spPr>
            <a:xfrm>
              <a:off x="2390958" y="1712261"/>
              <a:ext cx="394" cy="149"/>
            </a:xfrm>
            <a:custGeom>
              <a:rect b="b" l="l" r="r" t="t"/>
              <a:pathLst>
                <a:path extrusionOk="0" h="11" w="29">
                  <a:moveTo>
                    <a:pt x="0" y="0"/>
                  </a:moveTo>
                  <a:lnTo>
                    <a:pt x="2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58"/>
            <p:cNvSpPr/>
            <p:nvPr/>
          </p:nvSpPr>
          <p:spPr>
            <a:xfrm>
              <a:off x="2391664" y="1712492"/>
              <a:ext cx="204" cy="68"/>
            </a:xfrm>
            <a:custGeom>
              <a:rect b="b" l="l" r="r" t="t"/>
              <a:pathLst>
                <a:path extrusionOk="0" h="5" w="15">
                  <a:moveTo>
                    <a:pt x="1" y="1"/>
                  </a:moveTo>
                  <a:lnTo>
                    <a:pt x="15"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58"/>
            <p:cNvSpPr/>
            <p:nvPr/>
          </p:nvSpPr>
          <p:spPr>
            <a:xfrm>
              <a:off x="2400136" y="1717244"/>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58"/>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58"/>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58"/>
            <p:cNvSpPr/>
            <p:nvPr/>
          </p:nvSpPr>
          <p:spPr>
            <a:xfrm>
              <a:off x="2399702" y="171710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58"/>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58"/>
            <p:cNvSpPr/>
            <p:nvPr/>
          </p:nvSpPr>
          <p:spPr>
            <a:xfrm>
              <a:off x="2400747" y="1717244"/>
              <a:ext cx="163" cy="14"/>
            </a:xfrm>
            <a:custGeom>
              <a:rect b="b" l="l" r="r" t="t"/>
              <a:pathLst>
                <a:path extrusionOk="0" h="1" w="12">
                  <a:moveTo>
                    <a:pt x="1" y="1"/>
                  </a:move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58"/>
            <p:cNvSpPr/>
            <p:nvPr/>
          </p:nvSpPr>
          <p:spPr>
            <a:xfrm>
              <a:off x="2399322" y="1716959"/>
              <a:ext cx="109" cy="68"/>
            </a:xfrm>
            <a:custGeom>
              <a:rect b="b" l="l" r="r" t="t"/>
              <a:pathLst>
                <a:path extrusionOk="0" h="5" w="8">
                  <a:moveTo>
                    <a:pt x="1" y="1"/>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58"/>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58"/>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58"/>
            <p:cNvSpPr/>
            <p:nvPr/>
          </p:nvSpPr>
          <p:spPr>
            <a:xfrm>
              <a:off x="2390958" y="1732790"/>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58"/>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58"/>
            <p:cNvSpPr/>
            <p:nvPr/>
          </p:nvSpPr>
          <p:spPr>
            <a:xfrm>
              <a:off x="2391243" y="1733550"/>
              <a:ext cx="149" cy="353"/>
            </a:xfrm>
            <a:custGeom>
              <a:rect b="b" l="l" r="r" t="t"/>
              <a:pathLst>
                <a:path extrusionOk="0" h="26" w="11">
                  <a:moveTo>
                    <a:pt x="0" y="1"/>
                  </a:moveTo>
                  <a:lnTo>
                    <a:pt x="11"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58"/>
            <p:cNvSpPr/>
            <p:nvPr/>
          </p:nvSpPr>
          <p:spPr>
            <a:xfrm>
              <a:off x="2391813"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58"/>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58"/>
            <p:cNvSpPr/>
            <p:nvPr/>
          </p:nvSpPr>
          <p:spPr>
            <a:xfrm>
              <a:off x="2390904" y="1732559"/>
              <a:ext cx="14" cy="149"/>
            </a:xfrm>
            <a:custGeom>
              <a:rect b="b" l="l" r="r" t="t"/>
              <a:pathLst>
                <a:path extrusionOk="0" h="11" w="1">
                  <a:moveTo>
                    <a:pt x="1"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58"/>
            <p:cNvSpPr/>
            <p:nvPr/>
          </p:nvSpPr>
          <p:spPr>
            <a:xfrm>
              <a:off x="2391094" y="1733170"/>
              <a:ext cx="109" cy="258"/>
            </a:xfrm>
            <a:custGeom>
              <a:rect b="b" l="l" r="r" t="t"/>
              <a:pathLst>
                <a:path extrusionOk="0" h="19"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58"/>
            <p:cNvSpPr/>
            <p:nvPr/>
          </p:nvSpPr>
          <p:spPr>
            <a:xfrm>
              <a:off x="2384726" y="1733930"/>
              <a:ext cx="109" cy="109"/>
            </a:xfrm>
            <a:custGeom>
              <a:rect b="b" l="l" r="r" t="t"/>
              <a:pathLst>
                <a:path extrusionOk="0" h="8" w="8">
                  <a:moveTo>
                    <a:pt x="8"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58"/>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58"/>
            <p:cNvSpPr/>
            <p:nvPr/>
          </p:nvSpPr>
          <p:spPr>
            <a:xfrm>
              <a:off x="2385350" y="1734691"/>
              <a:ext cx="14" cy="68"/>
            </a:xfrm>
            <a:custGeom>
              <a:rect b="b" l="l" r="r" t="t"/>
              <a:pathLst>
                <a:path extrusionOk="0" h="5" w="1">
                  <a:moveTo>
                    <a:pt x="0"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58"/>
            <p:cNvSpPr/>
            <p:nvPr/>
          </p:nvSpPr>
          <p:spPr>
            <a:xfrm>
              <a:off x="2379784" y="1731744"/>
              <a:ext cx="543" cy="299"/>
            </a:xfrm>
            <a:custGeom>
              <a:rect b="b" l="l" r="r" t="t"/>
              <a:pathLst>
                <a:path extrusionOk="0" h="22" w="40">
                  <a:moveTo>
                    <a:pt x="39"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58"/>
            <p:cNvSpPr/>
            <p:nvPr/>
          </p:nvSpPr>
          <p:spPr>
            <a:xfrm>
              <a:off x="2385826" y="173579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58"/>
            <p:cNvSpPr/>
            <p:nvPr/>
          </p:nvSpPr>
          <p:spPr>
            <a:xfrm>
              <a:off x="2385676" y="1735220"/>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58"/>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58"/>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58"/>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58"/>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58"/>
            <p:cNvSpPr/>
            <p:nvPr/>
          </p:nvSpPr>
          <p:spPr>
            <a:xfrm>
              <a:off x="2595449" y="1751378"/>
              <a:ext cx="0" cy="14"/>
            </a:xfrm>
            <a:custGeom>
              <a:rect b="b" l="l" r="r" t="t"/>
              <a:pathLst>
                <a:path extrusionOk="0" h="1" w="0">
                  <a:moveTo>
                    <a:pt x="0"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58"/>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58"/>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58"/>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58"/>
            <p:cNvSpPr/>
            <p:nvPr/>
          </p:nvSpPr>
          <p:spPr>
            <a:xfrm>
              <a:off x="2549950" y="1753523"/>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58"/>
            <p:cNvSpPr/>
            <p:nvPr/>
          </p:nvSpPr>
          <p:spPr>
            <a:xfrm>
              <a:off x="2550236" y="1753618"/>
              <a:ext cx="109" cy="54"/>
            </a:xfrm>
            <a:custGeom>
              <a:rect b="b" l="l" r="r" t="t"/>
              <a:pathLst>
                <a:path extrusionOk="0" h="4" w="8">
                  <a:moveTo>
                    <a:pt x="8"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58"/>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58"/>
            <p:cNvSpPr/>
            <p:nvPr/>
          </p:nvSpPr>
          <p:spPr>
            <a:xfrm>
              <a:off x="2550480" y="1753754"/>
              <a:ext cx="149" cy="68"/>
            </a:xfrm>
            <a:custGeom>
              <a:rect b="b" l="l" r="r" t="t"/>
              <a:pathLst>
                <a:path extrusionOk="0" h="5" w="11">
                  <a:moveTo>
                    <a:pt x="11"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58"/>
            <p:cNvSpPr/>
            <p:nvPr/>
          </p:nvSpPr>
          <p:spPr>
            <a:xfrm>
              <a:off x="2550711" y="1753903"/>
              <a:ext cx="204" cy="109"/>
            </a:xfrm>
            <a:custGeom>
              <a:rect b="b" l="l" r="r" t="t"/>
              <a:pathLst>
                <a:path extrusionOk="0" h="8" w="15">
                  <a:moveTo>
                    <a:pt x="15"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58"/>
            <p:cNvSpPr/>
            <p:nvPr/>
          </p:nvSpPr>
          <p:spPr>
            <a:xfrm>
              <a:off x="2549625" y="1753373"/>
              <a:ext cx="109" cy="14"/>
            </a:xfrm>
            <a:custGeom>
              <a:rect b="b" l="l" r="r" t="t"/>
              <a:pathLst>
                <a:path extrusionOk="0" h="1" w="8">
                  <a:moveTo>
                    <a:pt x="7"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58"/>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58"/>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58"/>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58"/>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58"/>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58"/>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58"/>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58"/>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58"/>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58"/>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58"/>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58"/>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58"/>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58"/>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58"/>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58"/>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58"/>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58"/>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58"/>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58"/>
            <p:cNvSpPr/>
            <p:nvPr/>
          </p:nvSpPr>
          <p:spPr>
            <a:xfrm>
              <a:off x="2579848" y="1757895"/>
              <a:ext cx="68" cy="14"/>
            </a:xfrm>
            <a:custGeom>
              <a:rect b="b" l="l" r="r" t="t"/>
              <a:pathLst>
                <a:path extrusionOk="0" h="1" w="5">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58"/>
            <p:cNvSpPr/>
            <p:nvPr/>
          </p:nvSpPr>
          <p:spPr>
            <a:xfrm>
              <a:off x="2583419" y="1758221"/>
              <a:ext cx="204" cy="68"/>
            </a:xfrm>
            <a:custGeom>
              <a:rect b="b" l="l" r="r" t="t"/>
              <a:pathLst>
                <a:path extrusionOk="0" h="5" w="15">
                  <a:moveTo>
                    <a:pt x="0" y="4"/>
                  </a:moveTo>
                  <a:lnTo>
                    <a:pt x="1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58"/>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58"/>
            <p:cNvSpPr/>
            <p:nvPr/>
          </p:nvSpPr>
          <p:spPr>
            <a:xfrm>
              <a:off x="2582319" y="1758465"/>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58"/>
            <p:cNvSpPr/>
            <p:nvPr/>
          </p:nvSpPr>
          <p:spPr>
            <a:xfrm>
              <a:off x="2584030" y="1758126"/>
              <a:ext cx="68" cy="14"/>
            </a:xfrm>
            <a:custGeom>
              <a:rect b="b" l="l" r="r" t="t"/>
              <a:pathLst>
                <a:path extrusionOk="0" h="1" w="5">
                  <a:moveTo>
                    <a:pt x="4"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58"/>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58"/>
            <p:cNvSpPr/>
            <p:nvPr/>
          </p:nvSpPr>
          <p:spPr>
            <a:xfrm>
              <a:off x="2582890" y="1758370"/>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58"/>
            <p:cNvSpPr/>
            <p:nvPr/>
          </p:nvSpPr>
          <p:spPr>
            <a:xfrm>
              <a:off x="2581803" y="175850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58"/>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58"/>
            <p:cNvSpPr/>
            <p:nvPr/>
          </p:nvSpPr>
          <p:spPr>
            <a:xfrm>
              <a:off x="2600147" y="1753618"/>
              <a:ext cx="163" cy="14"/>
            </a:xfrm>
            <a:custGeom>
              <a:rect b="b" l="l" r="r" t="t"/>
              <a:pathLst>
                <a:path extrusionOk="0" h="1" w="12">
                  <a:moveTo>
                    <a:pt x="1"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58"/>
            <p:cNvSpPr/>
            <p:nvPr/>
          </p:nvSpPr>
          <p:spPr>
            <a:xfrm>
              <a:off x="2596250" y="1752097"/>
              <a:ext cx="54" cy="54"/>
            </a:xfrm>
            <a:custGeom>
              <a:rect b="b" l="l" r="r" t="t"/>
              <a:pathLst>
                <a:path extrusionOk="0" h="4" w="4">
                  <a:moveTo>
                    <a:pt x="1" y="0"/>
                  </a:moveTo>
                  <a:lnTo>
                    <a:pt x="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58"/>
            <p:cNvSpPr/>
            <p:nvPr/>
          </p:nvSpPr>
          <p:spPr>
            <a:xfrm>
              <a:off x="2599536" y="1753563"/>
              <a:ext cx="244" cy="14"/>
            </a:xfrm>
            <a:custGeom>
              <a:rect b="b" l="l" r="r" t="t"/>
              <a:pathLst>
                <a:path extrusionOk="0" h="1" w="18">
                  <a:moveTo>
                    <a:pt x="0"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58"/>
            <p:cNvSpPr/>
            <p:nvPr/>
          </p:nvSpPr>
          <p:spPr>
            <a:xfrm>
              <a:off x="2595639" y="1751473"/>
              <a:ext cx="190" cy="163"/>
            </a:xfrm>
            <a:custGeom>
              <a:rect b="b" l="l" r="r" t="t"/>
              <a:pathLst>
                <a:path extrusionOk="0" h="12" w="14">
                  <a:moveTo>
                    <a:pt x="0" y="1"/>
                  </a:moveTo>
                  <a:lnTo>
                    <a:pt x="14"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58"/>
            <p:cNvSpPr/>
            <p:nvPr/>
          </p:nvSpPr>
          <p:spPr>
            <a:xfrm>
              <a:off x="2595965" y="1751758"/>
              <a:ext cx="149" cy="109"/>
            </a:xfrm>
            <a:custGeom>
              <a:rect b="b" l="l" r="r" t="t"/>
              <a:pathLst>
                <a:path extrusionOk="0" h="8" w="11">
                  <a:moveTo>
                    <a:pt x="1" y="1"/>
                  </a:moveTo>
                  <a:lnTo>
                    <a:pt x="1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58"/>
            <p:cNvSpPr/>
            <p:nvPr/>
          </p:nvSpPr>
          <p:spPr>
            <a:xfrm>
              <a:off x="2600812" y="1753754"/>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58"/>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58"/>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58"/>
            <p:cNvSpPr/>
            <p:nvPr/>
          </p:nvSpPr>
          <p:spPr>
            <a:xfrm>
              <a:off x="2556033" y="1755138"/>
              <a:ext cx="68" cy="54"/>
            </a:xfrm>
            <a:custGeom>
              <a:rect b="b" l="l" r="r" t="t"/>
              <a:pathLst>
                <a:path extrusionOk="0" h="4" w="5">
                  <a:moveTo>
                    <a:pt x="4"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58"/>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58"/>
            <p:cNvSpPr/>
            <p:nvPr/>
          </p:nvSpPr>
          <p:spPr>
            <a:xfrm>
              <a:off x="2552951" y="1755274"/>
              <a:ext cx="204" cy="68"/>
            </a:xfrm>
            <a:custGeom>
              <a:rect b="b" l="l" r="r" t="t"/>
              <a:pathLst>
                <a:path extrusionOk="0" h="5" w="15">
                  <a:moveTo>
                    <a:pt x="0" y="1"/>
                  </a:moveTo>
                  <a:lnTo>
                    <a:pt x="14"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58"/>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58"/>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58"/>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58"/>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58"/>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58"/>
            <p:cNvSpPr/>
            <p:nvPr/>
          </p:nvSpPr>
          <p:spPr>
            <a:xfrm>
              <a:off x="2580663" y="1829951"/>
              <a:ext cx="204" cy="109"/>
            </a:xfrm>
            <a:custGeom>
              <a:rect b="b" l="l" r="r" t="t"/>
              <a:pathLst>
                <a:path extrusionOk="0" h="8" w="15">
                  <a:moveTo>
                    <a:pt x="14"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58"/>
            <p:cNvSpPr/>
            <p:nvPr/>
          </p:nvSpPr>
          <p:spPr>
            <a:xfrm>
              <a:off x="2555273" y="1862360"/>
              <a:ext cx="68" cy="68"/>
            </a:xfrm>
            <a:custGeom>
              <a:rect b="b" l="l" r="r" t="t"/>
              <a:pathLst>
                <a:path extrusionOk="0" h="5" w="5">
                  <a:moveTo>
                    <a:pt x="4" y="1"/>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58"/>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58"/>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58"/>
            <p:cNvSpPr/>
            <p:nvPr/>
          </p:nvSpPr>
          <p:spPr>
            <a:xfrm>
              <a:off x="2620255" y="1767725"/>
              <a:ext cx="530" cy="258"/>
            </a:xfrm>
            <a:custGeom>
              <a:rect b="b" l="l" r="r" t="t"/>
              <a:pathLst>
                <a:path extrusionOk="0" h="19" w="39">
                  <a:moveTo>
                    <a:pt x="0" y="1"/>
                  </a:moveTo>
                  <a:lnTo>
                    <a:pt x="39"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58"/>
            <p:cNvSpPr/>
            <p:nvPr/>
          </p:nvSpPr>
          <p:spPr>
            <a:xfrm>
              <a:off x="2619589" y="1767345"/>
              <a:ext cx="434" cy="258"/>
            </a:xfrm>
            <a:custGeom>
              <a:rect b="b" l="l" r="r" t="t"/>
              <a:pathLst>
                <a:path extrusionOk="0" h="19" w="32">
                  <a:moveTo>
                    <a:pt x="0"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58"/>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58"/>
            <p:cNvSpPr/>
            <p:nvPr/>
          </p:nvSpPr>
          <p:spPr>
            <a:xfrm>
              <a:off x="2620920" y="1768064"/>
              <a:ext cx="530" cy="339"/>
            </a:xfrm>
            <a:custGeom>
              <a:rect b="b" l="l" r="r" t="t"/>
              <a:pathLst>
                <a:path extrusionOk="0" h="25" w="39">
                  <a:moveTo>
                    <a:pt x="39" y="25"/>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58"/>
            <p:cNvSpPr/>
            <p:nvPr/>
          </p:nvSpPr>
          <p:spPr>
            <a:xfrm>
              <a:off x="2618870" y="1766964"/>
              <a:ext cx="448" cy="258"/>
            </a:xfrm>
            <a:custGeom>
              <a:rect b="b" l="l" r="r" t="t"/>
              <a:pathLst>
                <a:path extrusionOk="0" h="19" w="33">
                  <a:moveTo>
                    <a:pt x="1" y="1"/>
                  </a:moveTo>
                  <a:lnTo>
                    <a:pt x="32"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58"/>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58"/>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58"/>
            <p:cNvSpPr/>
            <p:nvPr/>
          </p:nvSpPr>
          <p:spPr>
            <a:xfrm>
              <a:off x="2616358" y="1765783"/>
              <a:ext cx="720" cy="339"/>
            </a:xfrm>
            <a:custGeom>
              <a:rect b="b" l="l" r="r" t="t"/>
              <a:pathLst>
                <a:path extrusionOk="0" h="25" w="53">
                  <a:moveTo>
                    <a:pt x="0" y="0"/>
                  </a:moveTo>
                  <a:lnTo>
                    <a:pt x="53"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58"/>
            <p:cNvSpPr/>
            <p:nvPr/>
          </p:nvSpPr>
          <p:spPr>
            <a:xfrm>
              <a:off x="2618164" y="1766639"/>
              <a:ext cx="394" cy="204"/>
            </a:xfrm>
            <a:custGeom>
              <a:rect b="b" l="l" r="r" t="t"/>
              <a:pathLst>
                <a:path extrusionOk="0" h="15" w="29">
                  <a:moveTo>
                    <a:pt x="0" y="0"/>
                  </a:moveTo>
                  <a:lnTo>
                    <a:pt x="28"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58"/>
            <p:cNvSpPr/>
            <p:nvPr/>
          </p:nvSpPr>
          <p:spPr>
            <a:xfrm>
              <a:off x="2607465" y="1755940"/>
              <a:ext cx="1208" cy="828"/>
            </a:xfrm>
            <a:custGeom>
              <a:rect b="b" l="l" r="r" t="t"/>
              <a:pathLst>
                <a:path extrusionOk="0" h="61" w="89">
                  <a:moveTo>
                    <a:pt x="1" y="1"/>
                  </a:moveTo>
                  <a:lnTo>
                    <a:pt x="88" y="6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58"/>
            <p:cNvSpPr/>
            <p:nvPr/>
          </p:nvSpPr>
          <p:spPr>
            <a:xfrm>
              <a:off x="2617349" y="1766258"/>
              <a:ext cx="489" cy="204"/>
            </a:xfrm>
            <a:custGeom>
              <a:rect b="b" l="l" r="r" t="t"/>
              <a:pathLst>
                <a:path extrusionOk="0" h="15" w="36">
                  <a:moveTo>
                    <a:pt x="1" y="0"/>
                  </a:moveTo>
                  <a:lnTo>
                    <a:pt x="36"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58"/>
            <p:cNvSpPr/>
            <p:nvPr/>
          </p:nvSpPr>
          <p:spPr>
            <a:xfrm>
              <a:off x="2514350" y="1832802"/>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58"/>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58"/>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58"/>
            <p:cNvSpPr/>
            <p:nvPr/>
          </p:nvSpPr>
          <p:spPr>
            <a:xfrm>
              <a:off x="2517772" y="1837839"/>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58"/>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58"/>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58"/>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58"/>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58"/>
            <p:cNvSpPr/>
            <p:nvPr/>
          </p:nvSpPr>
          <p:spPr>
            <a:xfrm>
              <a:off x="2514500" y="183337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58"/>
            <p:cNvSpPr/>
            <p:nvPr/>
          </p:nvSpPr>
          <p:spPr>
            <a:xfrm>
              <a:off x="2503556" y="1818831"/>
              <a:ext cx="14" cy="54"/>
            </a:xfrm>
            <a:custGeom>
              <a:rect b="b" l="l" r="r" t="t"/>
              <a:pathLst>
                <a:path extrusionOk="0" h="4" w="1">
                  <a:moveTo>
                    <a:pt x="1"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58"/>
            <p:cNvSpPr/>
            <p:nvPr/>
          </p:nvSpPr>
          <p:spPr>
            <a:xfrm>
              <a:off x="2514310" y="1832422"/>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58"/>
            <p:cNvSpPr/>
            <p:nvPr/>
          </p:nvSpPr>
          <p:spPr>
            <a:xfrm>
              <a:off x="2505606" y="185043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58"/>
            <p:cNvSpPr/>
            <p:nvPr/>
          </p:nvSpPr>
          <p:spPr>
            <a:xfrm>
              <a:off x="2503801" y="1819251"/>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58"/>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58"/>
            <p:cNvSpPr/>
            <p:nvPr/>
          </p:nvSpPr>
          <p:spPr>
            <a:xfrm>
              <a:off x="2514405" y="1833087"/>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58"/>
            <p:cNvSpPr/>
            <p:nvPr/>
          </p:nvSpPr>
          <p:spPr>
            <a:xfrm>
              <a:off x="2514255" y="1832136"/>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58"/>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58"/>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58"/>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58"/>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58"/>
            <p:cNvSpPr/>
            <p:nvPr/>
          </p:nvSpPr>
          <p:spPr>
            <a:xfrm>
              <a:off x="2599196" y="175637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58"/>
            <p:cNvSpPr/>
            <p:nvPr/>
          </p:nvSpPr>
          <p:spPr>
            <a:xfrm>
              <a:off x="2502796" y="1817215"/>
              <a:ext cx="964" cy="109"/>
            </a:xfrm>
            <a:custGeom>
              <a:rect b="b" l="l" r="r" t="t"/>
              <a:pathLst>
                <a:path extrusionOk="0" h="8" w="71">
                  <a:moveTo>
                    <a:pt x="71"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58"/>
            <p:cNvSpPr/>
            <p:nvPr/>
          </p:nvSpPr>
          <p:spPr>
            <a:xfrm>
              <a:off x="2513264"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58"/>
            <p:cNvSpPr/>
            <p:nvPr/>
          </p:nvSpPr>
          <p:spPr>
            <a:xfrm>
              <a:off x="2516020" y="181830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58"/>
            <p:cNvSpPr/>
            <p:nvPr/>
          </p:nvSpPr>
          <p:spPr>
            <a:xfrm>
              <a:off x="2514119" y="1818396"/>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58"/>
            <p:cNvSpPr/>
            <p:nvPr/>
          </p:nvSpPr>
          <p:spPr>
            <a:xfrm>
              <a:off x="2596725" y="1756849"/>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58"/>
            <p:cNvSpPr/>
            <p:nvPr/>
          </p:nvSpPr>
          <p:spPr>
            <a:xfrm>
              <a:off x="2599766" y="1756184"/>
              <a:ext cx="299" cy="109"/>
            </a:xfrm>
            <a:custGeom>
              <a:rect b="b" l="l" r="r" t="t"/>
              <a:pathLst>
                <a:path extrusionOk="0" h="8" w="22">
                  <a:moveTo>
                    <a:pt x="22"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58"/>
            <p:cNvSpPr/>
            <p:nvPr/>
          </p:nvSpPr>
          <p:spPr>
            <a:xfrm>
              <a:off x="2502131" y="1817161"/>
              <a:ext cx="258" cy="14"/>
            </a:xfrm>
            <a:custGeom>
              <a:rect b="b" l="l" r="r" t="t"/>
              <a:pathLst>
                <a:path extrusionOk="0" h="1" w="19">
                  <a:moveTo>
                    <a:pt x="1" y="1"/>
                  </a:moveTo>
                  <a:lnTo>
                    <a:pt x="18"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58"/>
            <p:cNvSpPr/>
            <p:nvPr/>
          </p:nvSpPr>
          <p:spPr>
            <a:xfrm>
              <a:off x="2595109" y="1756659"/>
              <a:ext cx="149" cy="54"/>
            </a:xfrm>
            <a:custGeom>
              <a:rect b="b" l="l" r="r" t="t"/>
              <a:pathLst>
                <a:path extrusionOk="0" h="4" w="11">
                  <a:moveTo>
                    <a:pt x="11"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58"/>
            <p:cNvSpPr/>
            <p:nvPr/>
          </p:nvSpPr>
          <p:spPr>
            <a:xfrm>
              <a:off x="2602672" y="1754568"/>
              <a:ext cx="109" cy="54"/>
            </a:xfrm>
            <a:custGeom>
              <a:rect b="b" l="l" r="r" t="t"/>
              <a:pathLst>
                <a:path extrusionOk="0" h="4" w="8">
                  <a:moveTo>
                    <a:pt x="7" y="0"/>
                  </a:moveTo>
                  <a:lnTo>
                    <a:pt x="0"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58"/>
            <p:cNvSpPr/>
            <p:nvPr/>
          </p:nvSpPr>
          <p:spPr>
            <a:xfrm>
              <a:off x="2595544" y="1756795"/>
              <a:ext cx="190" cy="14"/>
            </a:xfrm>
            <a:custGeom>
              <a:rect b="b" l="l" r="r" t="t"/>
              <a:pathLst>
                <a:path extrusionOk="0" h="1" w="14">
                  <a:moveTo>
                    <a:pt x="14"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58"/>
            <p:cNvSpPr/>
            <p:nvPr/>
          </p:nvSpPr>
          <p:spPr>
            <a:xfrm>
              <a:off x="2595965" y="1756849"/>
              <a:ext cx="244" cy="14"/>
            </a:xfrm>
            <a:custGeom>
              <a:rect b="b" l="l" r="r" t="t"/>
              <a:pathLst>
                <a:path extrusionOk="0" h="1" w="18">
                  <a:moveTo>
                    <a:pt x="18"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58"/>
            <p:cNvSpPr/>
            <p:nvPr/>
          </p:nvSpPr>
          <p:spPr>
            <a:xfrm>
              <a:off x="2602047" y="1754948"/>
              <a:ext cx="204" cy="149"/>
            </a:xfrm>
            <a:custGeom>
              <a:rect b="b" l="l" r="r" t="t"/>
              <a:pathLst>
                <a:path extrusionOk="0" h="11" w="15">
                  <a:moveTo>
                    <a:pt x="15"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58"/>
            <p:cNvSpPr/>
            <p:nvPr/>
          </p:nvSpPr>
          <p:spPr>
            <a:xfrm>
              <a:off x="2507127" y="1817690"/>
              <a:ext cx="1005" cy="109"/>
            </a:xfrm>
            <a:custGeom>
              <a:rect b="b" l="l" r="r" t="t"/>
              <a:pathLst>
                <a:path extrusionOk="0" h="8" w="74">
                  <a:moveTo>
                    <a:pt x="74"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58"/>
            <p:cNvSpPr/>
            <p:nvPr/>
          </p:nvSpPr>
          <p:spPr>
            <a:xfrm>
              <a:off x="2526665" y="181721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58"/>
            <p:cNvSpPr/>
            <p:nvPr/>
          </p:nvSpPr>
          <p:spPr>
            <a:xfrm>
              <a:off x="2597010" y="1756795"/>
              <a:ext cx="258" cy="14"/>
            </a:xfrm>
            <a:custGeom>
              <a:rect b="b" l="l" r="r" t="t"/>
              <a:pathLst>
                <a:path extrusionOk="0" h="1" w="19">
                  <a:moveTo>
                    <a:pt x="18" y="1"/>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58"/>
            <p:cNvSpPr/>
            <p:nvPr/>
          </p:nvSpPr>
          <p:spPr>
            <a:xfrm>
              <a:off x="2527330" y="181712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58"/>
            <p:cNvSpPr/>
            <p:nvPr/>
          </p:nvSpPr>
          <p:spPr>
            <a:xfrm>
              <a:off x="2598626" y="175656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58"/>
            <p:cNvSpPr/>
            <p:nvPr/>
          </p:nvSpPr>
          <p:spPr>
            <a:xfrm>
              <a:off x="2600337" y="1755940"/>
              <a:ext cx="299" cy="109"/>
            </a:xfrm>
            <a:custGeom>
              <a:rect b="b" l="l" r="r" t="t"/>
              <a:pathLst>
                <a:path extrusionOk="0" h="8" w="22">
                  <a:moveTo>
                    <a:pt x="22"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58"/>
            <p:cNvSpPr/>
            <p:nvPr/>
          </p:nvSpPr>
          <p:spPr>
            <a:xfrm>
              <a:off x="2598056" y="1756659"/>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58"/>
            <p:cNvSpPr/>
            <p:nvPr/>
          </p:nvSpPr>
          <p:spPr>
            <a:xfrm>
              <a:off x="2597485" y="1756754"/>
              <a:ext cx="299" cy="54"/>
            </a:xfrm>
            <a:custGeom>
              <a:rect b="b" l="l" r="r" t="t"/>
              <a:pathLst>
                <a:path extrusionOk="0" h="4" w="22">
                  <a:moveTo>
                    <a:pt x="22" y="0"/>
                  </a:moveTo>
                  <a:lnTo>
                    <a:pt x="1"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58"/>
            <p:cNvSpPr/>
            <p:nvPr/>
          </p:nvSpPr>
          <p:spPr>
            <a:xfrm>
              <a:off x="2601477" y="1755329"/>
              <a:ext cx="258" cy="149"/>
            </a:xfrm>
            <a:custGeom>
              <a:rect b="b" l="l" r="r" t="t"/>
              <a:pathLst>
                <a:path extrusionOk="0" h="11" w="19">
                  <a:moveTo>
                    <a:pt x="18" y="0"/>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58"/>
            <p:cNvSpPr/>
            <p:nvPr/>
          </p:nvSpPr>
          <p:spPr>
            <a:xfrm>
              <a:off x="2508498" y="1817880"/>
              <a:ext cx="923" cy="109"/>
            </a:xfrm>
            <a:custGeom>
              <a:rect b="b" l="l" r="r" t="t"/>
              <a:pathLst>
                <a:path extrusionOk="0" h="8" w="68">
                  <a:moveTo>
                    <a:pt x="67"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58"/>
            <p:cNvSpPr/>
            <p:nvPr/>
          </p:nvSpPr>
          <p:spPr>
            <a:xfrm>
              <a:off x="2600907" y="1755654"/>
              <a:ext cx="258" cy="163"/>
            </a:xfrm>
            <a:custGeom>
              <a:rect b="b" l="l" r="r" t="t"/>
              <a:pathLst>
                <a:path extrusionOk="0" h="12" w="19">
                  <a:moveTo>
                    <a:pt x="18"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58"/>
            <p:cNvSpPr/>
            <p:nvPr/>
          </p:nvSpPr>
          <p:spPr>
            <a:xfrm>
              <a:off x="2504181" y="1817310"/>
              <a:ext cx="1195" cy="149"/>
            </a:xfrm>
            <a:custGeom>
              <a:rect b="b" l="l" r="r" t="t"/>
              <a:pathLst>
                <a:path extrusionOk="0" h="11" w="88">
                  <a:moveTo>
                    <a:pt x="88"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58"/>
            <p:cNvSpPr/>
            <p:nvPr/>
          </p:nvSpPr>
          <p:spPr>
            <a:xfrm>
              <a:off x="2512640" y="1818396"/>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58"/>
            <p:cNvSpPr/>
            <p:nvPr/>
          </p:nvSpPr>
          <p:spPr>
            <a:xfrm>
              <a:off x="2505457" y="1817446"/>
              <a:ext cx="1344" cy="204"/>
            </a:xfrm>
            <a:custGeom>
              <a:rect b="b" l="l" r="r" t="t"/>
              <a:pathLst>
                <a:path extrusionOk="0" h="15" w="99">
                  <a:moveTo>
                    <a:pt x="99" y="1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58"/>
            <p:cNvSpPr/>
            <p:nvPr/>
          </p:nvSpPr>
          <p:spPr>
            <a:xfrm>
              <a:off x="2509788" y="1818070"/>
              <a:ext cx="1195" cy="204"/>
            </a:xfrm>
            <a:custGeom>
              <a:rect b="b" l="l" r="r" t="t"/>
              <a:pathLst>
                <a:path extrusionOk="0" h="15" w="88">
                  <a:moveTo>
                    <a:pt x="88" y="1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58"/>
            <p:cNvSpPr/>
            <p:nvPr/>
          </p:nvSpPr>
          <p:spPr>
            <a:xfrm>
              <a:off x="2511404" y="1818355"/>
              <a:ext cx="149" cy="14"/>
            </a:xfrm>
            <a:custGeom>
              <a:rect b="b" l="l" r="r" t="t"/>
              <a:pathLst>
                <a:path extrusionOk="0" h="1" w="11">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58"/>
            <p:cNvSpPr/>
            <p:nvPr/>
          </p:nvSpPr>
          <p:spPr>
            <a:xfrm>
              <a:off x="2512029" y="181835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58"/>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58"/>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58"/>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58"/>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58"/>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58"/>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58"/>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58"/>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58"/>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58"/>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58"/>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58"/>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58"/>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58"/>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58"/>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58"/>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58"/>
            <p:cNvSpPr/>
            <p:nvPr/>
          </p:nvSpPr>
          <p:spPr>
            <a:xfrm>
              <a:off x="2859015" y="2039003"/>
              <a:ext cx="109" cy="14"/>
            </a:xfrm>
            <a:custGeom>
              <a:rect b="b" l="l" r="r" t="t"/>
              <a:pathLst>
                <a:path extrusionOk="0" h="1" w="8">
                  <a:moveTo>
                    <a:pt x="0" y="0"/>
                  </a:moveTo>
                  <a:lnTo>
                    <a:pt x="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58"/>
            <p:cNvSpPr/>
            <p:nvPr/>
          </p:nvSpPr>
          <p:spPr>
            <a:xfrm>
              <a:off x="2860481" y="2039098"/>
              <a:ext cx="163" cy="54"/>
            </a:xfrm>
            <a:custGeom>
              <a:rect b="b" l="l" r="r" t="t"/>
              <a:pathLst>
                <a:path extrusionOk="0" h="4" w="12">
                  <a:moveTo>
                    <a:pt x="1" y="4"/>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58"/>
            <p:cNvSpPr/>
            <p:nvPr/>
          </p:nvSpPr>
          <p:spPr>
            <a:xfrm>
              <a:off x="2860156" y="2039193"/>
              <a:ext cx="149" cy="14"/>
            </a:xfrm>
            <a:custGeom>
              <a:rect b="b" l="l" r="r" t="t"/>
              <a:pathLst>
                <a:path extrusionOk="0" h="1" w="11">
                  <a:moveTo>
                    <a:pt x="0" y="0"/>
                  </a:moveTo>
                  <a:lnTo>
                    <a:pt x="1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58"/>
            <p:cNvSpPr/>
            <p:nvPr/>
          </p:nvSpPr>
          <p:spPr>
            <a:xfrm>
              <a:off x="2858160" y="2038569"/>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58"/>
            <p:cNvSpPr/>
            <p:nvPr/>
          </p:nvSpPr>
          <p:spPr>
            <a:xfrm>
              <a:off x="2858581" y="203875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58"/>
            <p:cNvSpPr/>
            <p:nvPr/>
          </p:nvSpPr>
          <p:spPr>
            <a:xfrm>
              <a:off x="2860821" y="2038949"/>
              <a:ext cx="109" cy="68"/>
            </a:xfrm>
            <a:custGeom>
              <a:rect b="b" l="l" r="r" t="t"/>
              <a:pathLst>
                <a:path extrusionOk="0" h="5" w="8">
                  <a:moveTo>
                    <a:pt x="0" y="4"/>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58"/>
            <p:cNvSpPr/>
            <p:nvPr/>
          </p:nvSpPr>
          <p:spPr>
            <a:xfrm>
              <a:off x="2852457" y="203377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58"/>
            <p:cNvSpPr/>
            <p:nvPr/>
          </p:nvSpPr>
          <p:spPr>
            <a:xfrm>
              <a:off x="2852267" y="2033301"/>
              <a:ext cx="109" cy="244"/>
            </a:xfrm>
            <a:custGeom>
              <a:rect b="b" l="l" r="r" t="t"/>
              <a:pathLst>
                <a:path extrusionOk="0" h="18" w="8">
                  <a:moveTo>
                    <a:pt x="0" y="0"/>
                  </a:moveTo>
                  <a:lnTo>
                    <a:pt x="7"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58"/>
            <p:cNvSpPr/>
            <p:nvPr/>
          </p:nvSpPr>
          <p:spPr>
            <a:xfrm>
              <a:off x="2852647" y="2034156"/>
              <a:ext cx="109" cy="204"/>
            </a:xfrm>
            <a:custGeom>
              <a:rect b="b" l="l" r="r" t="t"/>
              <a:pathLst>
                <a:path extrusionOk="0" h="15" w="8">
                  <a:moveTo>
                    <a:pt x="0" y="0"/>
                  </a:moveTo>
                  <a:lnTo>
                    <a:pt x="7" y="1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58"/>
            <p:cNvSpPr/>
            <p:nvPr/>
          </p:nvSpPr>
          <p:spPr>
            <a:xfrm>
              <a:off x="2852118" y="2032826"/>
              <a:ext cx="109" cy="244"/>
            </a:xfrm>
            <a:custGeom>
              <a:rect b="b" l="l" r="r" t="t"/>
              <a:pathLst>
                <a:path extrusionOk="0" h="18" w="8">
                  <a:moveTo>
                    <a:pt x="1" y="0"/>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58"/>
            <p:cNvSpPr/>
            <p:nvPr/>
          </p:nvSpPr>
          <p:spPr>
            <a:xfrm>
              <a:off x="2851602" y="2031060"/>
              <a:ext cx="109" cy="339"/>
            </a:xfrm>
            <a:custGeom>
              <a:rect b="b" l="l" r="r" t="t"/>
              <a:pathLst>
                <a:path extrusionOk="0" h="25" w="8">
                  <a:moveTo>
                    <a:pt x="0" y="0"/>
                  </a:moveTo>
                  <a:lnTo>
                    <a:pt x="7" y="2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58"/>
            <p:cNvSpPr/>
            <p:nvPr/>
          </p:nvSpPr>
          <p:spPr>
            <a:xfrm>
              <a:off x="2851928" y="2032296"/>
              <a:ext cx="109" cy="244"/>
            </a:xfrm>
            <a:custGeom>
              <a:rect b="b" l="l" r="r" t="t"/>
              <a:pathLst>
                <a:path extrusionOk="0" h="18" w="8">
                  <a:moveTo>
                    <a:pt x="1" y="1"/>
                  </a:moveTo>
                  <a:lnTo>
                    <a:pt x="8"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58"/>
            <p:cNvSpPr/>
            <p:nvPr/>
          </p:nvSpPr>
          <p:spPr>
            <a:xfrm>
              <a:off x="2857725" y="2038189"/>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58"/>
            <p:cNvSpPr/>
            <p:nvPr/>
          </p:nvSpPr>
          <p:spPr>
            <a:xfrm>
              <a:off x="2851792" y="2031671"/>
              <a:ext cx="109" cy="299"/>
            </a:xfrm>
            <a:custGeom>
              <a:rect b="b" l="l" r="r" t="t"/>
              <a:pathLst>
                <a:path extrusionOk="0" h="22" w="8">
                  <a:moveTo>
                    <a:pt x="0" y="1"/>
                  </a:moveTo>
                  <a:lnTo>
                    <a:pt x="7" y="22"/>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58"/>
            <p:cNvSpPr/>
            <p:nvPr/>
          </p:nvSpPr>
          <p:spPr>
            <a:xfrm>
              <a:off x="2852837" y="2034482"/>
              <a:ext cx="54" cy="204"/>
            </a:xfrm>
            <a:custGeom>
              <a:rect b="b" l="l" r="r" t="t"/>
              <a:pathLst>
                <a:path extrusionOk="0" h="15" w="4">
                  <a:moveTo>
                    <a:pt x="0" y="1"/>
                  </a:moveTo>
                  <a:lnTo>
                    <a:pt x="4"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58"/>
            <p:cNvSpPr/>
            <p:nvPr/>
          </p:nvSpPr>
          <p:spPr>
            <a:xfrm>
              <a:off x="2856870" y="2037523"/>
              <a:ext cx="109" cy="109"/>
            </a:xfrm>
            <a:custGeom>
              <a:rect b="b" l="l" r="r" t="t"/>
              <a:pathLst>
                <a:path extrusionOk="0" h="8" w="8">
                  <a:moveTo>
                    <a:pt x="1" y="1"/>
                  </a:moveTo>
                  <a:lnTo>
                    <a:pt x="8"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58"/>
            <p:cNvSpPr/>
            <p:nvPr/>
          </p:nvSpPr>
          <p:spPr>
            <a:xfrm>
              <a:off x="2852973" y="2034821"/>
              <a:ext cx="109" cy="149"/>
            </a:xfrm>
            <a:custGeom>
              <a:rect b="b" l="l" r="r" t="t"/>
              <a:pathLst>
                <a:path extrusionOk="0" h="11" w="8">
                  <a:moveTo>
                    <a:pt x="1" y="0"/>
                  </a:moveTo>
                  <a:lnTo>
                    <a:pt x="8"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58"/>
            <p:cNvSpPr/>
            <p:nvPr/>
          </p:nvSpPr>
          <p:spPr>
            <a:xfrm>
              <a:off x="2854019" y="2035772"/>
              <a:ext cx="109" cy="54"/>
            </a:xfrm>
            <a:custGeom>
              <a:rect b="b" l="l" r="r" t="t"/>
              <a:pathLst>
                <a:path extrusionOk="0" h="4" w="8">
                  <a:moveTo>
                    <a:pt x="1" y="0"/>
                  </a:moveTo>
                  <a:lnTo>
                    <a:pt x="8" y="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58"/>
            <p:cNvSpPr/>
            <p:nvPr/>
          </p:nvSpPr>
          <p:spPr>
            <a:xfrm>
              <a:off x="2857304" y="203790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58"/>
            <p:cNvSpPr/>
            <p:nvPr/>
          </p:nvSpPr>
          <p:spPr>
            <a:xfrm>
              <a:off x="2854263" y="2035813"/>
              <a:ext cx="54" cy="14"/>
            </a:xfrm>
            <a:custGeom>
              <a:rect b="b" l="l" r="r" t="t"/>
              <a:pathLst>
                <a:path extrusionOk="0" h="1" w="4">
                  <a:moveTo>
                    <a:pt x="0" y="1"/>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58"/>
            <p:cNvSpPr/>
            <p:nvPr/>
          </p:nvSpPr>
          <p:spPr>
            <a:xfrm>
              <a:off x="2853163" y="2035107"/>
              <a:ext cx="109" cy="109"/>
            </a:xfrm>
            <a:custGeom>
              <a:rect b="b" l="l" r="r" t="t"/>
              <a:pathLst>
                <a:path extrusionOk="0" h="8" w="8">
                  <a:moveTo>
                    <a:pt x="1" y="0"/>
                  </a:moveTo>
                  <a:lnTo>
                    <a:pt x="8"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58"/>
            <p:cNvSpPr/>
            <p:nvPr/>
          </p:nvSpPr>
          <p:spPr>
            <a:xfrm>
              <a:off x="2853598" y="2035487"/>
              <a:ext cx="109" cy="109"/>
            </a:xfrm>
            <a:custGeom>
              <a:rect b="b" l="l" r="r" t="t"/>
              <a:pathLst>
                <a:path extrusionOk="0" h="8" w="8">
                  <a:moveTo>
                    <a:pt x="0" y="0"/>
                  </a:moveTo>
                  <a:lnTo>
                    <a:pt x="7"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58"/>
            <p:cNvSpPr/>
            <p:nvPr/>
          </p:nvSpPr>
          <p:spPr>
            <a:xfrm>
              <a:off x="2853788" y="2035622"/>
              <a:ext cx="109" cy="109"/>
            </a:xfrm>
            <a:custGeom>
              <a:rect b="b" l="l" r="r" t="t"/>
              <a:pathLst>
                <a:path extrusionOk="0" h="8" w="8">
                  <a:moveTo>
                    <a:pt x="0" y="1"/>
                  </a:moveTo>
                  <a:lnTo>
                    <a:pt x="7"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58"/>
            <p:cNvSpPr/>
            <p:nvPr/>
          </p:nvSpPr>
          <p:spPr>
            <a:xfrm>
              <a:off x="2859490" y="2039139"/>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58"/>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58"/>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58"/>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58"/>
            <p:cNvSpPr/>
            <p:nvPr/>
          </p:nvSpPr>
          <p:spPr>
            <a:xfrm>
              <a:off x="2853353" y="2035297"/>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58"/>
            <p:cNvSpPr/>
            <p:nvPr/>
          </p:nvSpPr>
          <p:spPr>
            <a:xfrm>
              <a:off x="2860006" y="2039193"/>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58"/>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58"/>
            <p:cNvSpPr/>
            <p:nvPr/>
          </p:nvSpPr>
          <p:spPr>
            <a:xfrm>
              <a:off x="2909971" y="2013518"/>
              <a:ext cx="109" cy="14"/>
            </a:xfrm>
            <a:custGeom>
              <a:rect b="b" l="l" r="r" t="t"/>
              <a:pathLst>
                <a:path extrusionOk="0" h="1" w="8">
                  <a:moveTo>
                    <a:pt x="0" y="1"/>
                  </a:moveTo>
                  <a:lnTo>
                    <a:pt x="7"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58"/>
            <p:cNvSpPr/>
            <p:nvPr/>
          </p:nvSpPr>
          <p:spPr>
            <a:xfrm>
              <a:off x="2909632" y="2013478"/>
              <a:ext cx="109" cy="14"/>
            </a:xfrm>
            <a:custGeom>
              <a:rect b="b" l="l" r="r" t="t"/>
              <a:pathLst>
                <a:path extrusionOk="0" h="1" w="8">
                  <a:moveTo>
                    <a:pt x="1" y="0"/>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58"/>
            <p:cNvSpPr/>
            <p:nvPr/>
          </p:nvSpPr>
          <p:spPr>
            <a:xfrm>
              <a:off x="2910392" y="2013668"/>
              <a:ext cx="68" cy="14"/>
            </a:xfrm>
            <a:custGeom>
              <a:rect b="b" l="l" r="r" t="t"/>
              <a:pathLst>
                <a:path extrusionOk="0" h="1" w="5">
                  <a:moveTo>
                    <a:pt x="1" y="0"/>
                  </a:moveTo>
                  <a:lnTo>
                    <a:pt x="4"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58"/>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58"/>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58"/>
            <p:cNvSpPr/>
            <p:nvPr/>
          </p:nvSpPr>
          <p:spPr>
            <a:xfrm>
              <a:off x="2962679" y="2114861"/>
              <a:ext cx="54" cy="14"/>
            </a:xfrm>
            <a:custGeom>
              <a:rect b="b" l="l" r="r" t="t"/>
              <a:pathLst>
                <a:path extrusionOk="0" h="1" w="4">
                  <a:moveTo>
                    <a:pt x="4"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58"/>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58"/>
            <p:cNvSpPr/>
            <p:nvPr/>
          </p:nvSpPr>
          <p:spPr>
            <a:xfrm>
              <a:off x="2962544" y="2114806"/>
              <a:ext cx="0" cy="14"/>
            </a:xfrm>
            <a:custGeom>
              <a:rect b="b" l="l" r="r" t="t"/>
              <a:pathLst>
                <a:path extrusionOk="0" h="1" w="0">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58"/>
            <p:cNvSpPr/>
            <p:nvPr/>
          </p:nvSpPr>
          <p:spPr>
            <a:xfrm>
              <a:off x="2962924" y="2114711"/>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58"/>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58"/>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58"/>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58"/>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58"/>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58"/>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58"/>
            <p:cNvSpPr/>
            <p:nvPr/>
          </p:nvSpPr>
          <p:spPr>
            <a:xfrm>
              <a:off x="2142734" y="1667061"/>
              <a:ext cx="923" cy="149"/>
            </a:xfrm>
            <a:custGeom>
              <a:rect b="b" l="l" r="r" t="t"/>
              <a:pathLst>
                <a:path extrusionOk="0" h="11" w="68">
                  <a:moveTo>
                    <a:pt x="67" y="11"/>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58"/>
            <p:cNvSpPr/>
            <p:nvPr/>
          </p:nvSpPr>
          <p:spPr>
            <a:xfrm>
              <a:off x="2105477" y="1674515"/>
              <a:ext cx="299" cy="14"/>
            </a:xfrm>
            <a:custGeom>
              <a:rect b="b" l="l" r="r" t="t"/>
              <a:pathLst>
                <a:path extrusionOk="0" h="1" w="22">
                  <a:moveTo>
                    <a:pt x="21"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58"/>
            <p:cNvSpPr/>
            <p:nvPr/>
          </p:nvSpPr>
          <p:spPr>
            <a:xfrm>
              <a:off x="2105097" y="1674570"/>
              <a:ext cx="299" cy="14"/>
            </a:xfrm>
            <a:custGeom>
              <a:rect b="b" l="l" r="r" t="t"/>
              <a:pathLst>
                <a:path extrusionOk="0" h="1" w="22">
                  <a:moveTo>
                    <a:pt x="21"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58"/>
            <p:cNvSpPr/>
            <p:nvPr/>
          </p:nvSpPr>
          <p:spPr>
            <a:xfrm>
              <a:off x="2101866" y="1674610"/>
              <a:ext cx="2770" cy="204"/>
            </a:xfrm>
            <a:custGeom>
              <a:rect b="b" l="l" r="r" t="t"/>
              <a:pathLst>
                <a:path extrusionOk="0" h="15" w="204">
                  <a:moveTo>
                    <a:pt x="203" y="1"/>
                  </a:moveTo>
                  <a:lnTo>
                    <a:pt x="0" y="1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58"/>
            <p:cNvSpPr/>
            <p:nvPr/>
          </p:nvSpPr>
          <p:spPr>
            <a:xfrm>
              <a:off x="2104622" y="1674570"/>
              <a:ext cx="394" cy="14"/>
            </a:xfrm>
            <a:custGeom>
              <a:rect b="b" l="l" r="r" t="t"/>
              <a:pathLst>
                <a:path extrusionOk="0" h="1" w="29">
                  <a:moveTo>
                    <a:pt x="28" y="0"/>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58"/>
            <p:cNvSpPr/>
            <p:nvPr/>
          </p:nvSpPr>
          <p:spPr>
            <a:xfrm>
              <a:off x="2101526" y="1674855"/>
              <a:ext cx="299" cy="14"/>
            </a:xfrm>
            <a:custGeom>
              <a:rect b="b" l="l" r="r" t="t"/>
              <a:pathLst>
                <a:path extrusionOk="0" h="1" w="22">
                  <a:moveTo>
                    <a:pt x="1" y="0"/>
                  </a:moveTo>
                  <a:lnTo>
                    <a:pt x="22"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58"/>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58"/>
            <p:cNvSpPr/>
            <p:nvPr/>
          </p:nvSpPr>
          <p:spPr>
            <a:xfrm>
              <a:off x="2106903" y="1674475"/>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58"/>
            <p:cNvSpPr/>
            <p:nvPr/>
          </p:nvSpPr>
          <p:spPr>
            <a:xfrm>
              <a:off x="2106659"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58"/>
            <p:cNvSpPr/>
            <p:nvPr/>
          </p:nvSpPr>
          <p:spPr>
            <a:xfrm>
              <a:off x="2105858" y="1674515"/>
              <a:ext cx="244" cy="14"/>
            </a:xfrm>
            <a:custGeom>
              <a:rect b="b" l="l" r="r" t="t"/>
              <a:pathLst>
                <a:path extrusionOk="0" h="1" w="18">
                  <a:moveTo>
                    <a:pt x="18" y="1"/>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58"/>
            <p:cNvSpPr/>
            <p:nvPr/>
          </p:nvSpPr>
          <p:spPr>
            <a:xfrm>
              <a:off x="2107134" y="1674475"/>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58"/>
            <p:cNvSpPr/>
            <p:nvPr/>
          </p:nvSpPr>
          <p:spPr>
            <a:xfrm>
              <a:off x="2106183" y="1674475"/>
              <a:ext cx="204" cy="14"/>
            </a:xfrm>
            <a:custGeom>
              <a:rect b="b" l="l" r="r" t="t"/>
              <a:pathLst>
                <a:path extrusionOk="0" h="1" w="15">
                  <a:moveTo>
                    <a:pt x="15"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58"/>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58"/>
            <p:cNvSpPr/>
            <p:nvPr/>
          </p:nvSpPr>
          <p:spPr>
            <a:xfrm>
              <a:off x="2101771" y="1676416"/>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58"/>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58"/>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58"/>
            <p:cNvSpPr/>
            <p:nvPr/>
          </p:nvSpPr>
          <p:spPr>
            <a:xfrm>
              <a:off x="2101676" y="1676280"/>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58"/>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58"/>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58"/>
            <p:cNvSpPr/>
            <p:nvPr/>
          </p:nvSpPr>
          <p:spPr>
            <a:xfrm>
              <a:off x="2143304" y="1674760"/>
              <a:ext cx="14" cy="489"/>
            </a:xfrm>
            <a:custGeom>
              <a:rect b="b" l="l" r="r" t="t"/>
              <a:pathLst>
                <a:path extrusionOk="0" h="36" w="1">
                  <a:moveTo>
                    <a:pt x="1" y="0"/>
                  </a:moveTo>
                  <a:lnTo>
                    <a:pt x="1"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58"/>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58"/>
            <p:cNvSpPr/>
            <p:nvPr/>
          </p:nvSpPr>
          <p:spPr>
            <a:xfrm>
              <a:off x="2143304" y="1672044"/>
              <a:ext cx="14" cy="258"/>
            </a:xfrm>
            <a:custGeom>
              <a:rect b="b" l="l" r="r" t="t"/>
              <a:pathLst>
                <a:path extrusionOk="0" h="19" w="1">
                  <a:moveTo>
                    <a:pt x="1" y="1"/>
                  </a:moveTo>
                  <a:lnTo>
                    <a:pt x="1" y="1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58"/>
            <p:cNvSpPr/>
            <p:nvPr/>
          </p:nvSpPr>
          <p:spPr>
            <a:xfrm>
              <a:off x="2143304" y="1673524"/>
              <a:ext cx="14" cy="394"/>
            </a:xfrm>
            <a:custGeom>
              <a:rect b="b" l="l" r="r" t="t"/>
              <a:pathLst>
                <a:path extrusionOk="0" h="29" w="1">
                  <a:moveTo>
                    <a:pt x="1"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58"/>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58"/>
            <p:cNvSpPr/>
            <p:nvPr/>
          </p:nvSpPr>
          <p:spPr>
            <a:xfrm>
              <a:off x="2143589" y="1667251"/>
              <a:ext cx="68" cy="394"/>
            </a:xfrm>
            <a:custGeom>
              <a:rect b="b" l="l" r="r" t="t"/>
              <a:pathLst>
                <a:path extrusionOk="0" h="29" w="5">
                  <a:moveTo>
                    <a:pt x="4" y="0"/>
                  </a:moveTo>
                  <a:lnTo>
                    <a:pt x="1" y="2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58"/>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58"/>
            <p:cNvSpPr/>
            <p:nvPr/>
          </p:nvSpPr>
          <p:spPr>
            <a:xfrm>
              <a:off x="2184336" y="1702281"/>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58"/>
            <p:cNvSpPr/>
            <p:nvPr/>
          </p:nvSpPr>
          <p:spPr>
            <a:xfrm>
              <a:off x="2184376" y="1702661"/>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58"/>
            <p:cNvSpPr/>
            <p:nvPr/>
          </p:nvSpPr>
          <p:spPr>
            <a:xfrm>
              <a:off x="2184376" y="1702417"/>
              <a:ext cx="14" cy="14"/>
            </a:xfrm>
            <a:custGeom>
              <a:rect b="b" l="l" r="r" t="t"/>
              <a:pathLst>
                <a:path extrusionOk="0" h="1" w="1">
                  <a:moveTo>
                    <a:pt x="1"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58"/>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58"/>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58"/>
            <p:cNvSpPr/>
            <p:nvPr/>
          </p:nvSpPr>
          <p:spPr>
            <a:xfrm>
              <a:off x="2184241" y="1703558"/>
              <a:ext cx="14" cy="204"/>
            </a:xfrm>
            <a:custGeom>
              <a:rect b="b" l="l" r="r" t="t"/>
              <a:pathLst>
                <a:path extrusionOk="0" h="15" w="1">
                  <a:moveTo>
                    <a:pt x="0"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58"/>
            <p:cNvSpPr/>
            <p:nvPr/>
          </p:nvSpPr>
          <p:spPr>
            <a:xfrm>
              <a:off x="2184145" y="1704033"/>
              <a:ext cx="54" cy="204"/>
            </a:xfrm>
            <a:custGeom>
              <a:rect b="b" l="l" r="r" t="t"/>
              <a:pathLst>
                <a:path extrusionOk="0" h="15" w="4">
                  <a:moveTo>
                    <a:pt x="0" y="15"/>
                  </a:moveTo>
                  <a:lnTo>
                    <a:pt x="4"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58"/>
            <p:cNvSpPr/>
            <p:nvPr/>
          </p:nvSpPr>
          <p:spPr>
            <a:xfrm>
              <a:off x="2185422" y="1699525"/>
              <a:ext cx="109" cy="149"/>
            </a:xfrm>
            <a:custGeom>
              <a:rect b="b" l="l" r="r" t="t"/>
              <a:pathLst>
                <a:path extrusionOk="0" h="11" w="8">
                  <a:moveTo>
                    <a:pt x="1" y="11"/>
                  </a:moveTo>
                  <a:lnTo>
                    <a:pt x="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58"/>
            <p:cNvSpPr/>
            <p:nvPr/>
          </p:nvSpPr>
          <p:spPr>
            <a:xfrm>
              <a:off x="2184336" y="1702987"/>
              <a:ext cx="14" cy="14"/>
            </a:xfrm>
            <a:custGeom>
              <a:rect b="b" l="l" r="r" t="t"/>
              <a:pathLst>
                <a:path extrusionOk="0" h="1" w="1">
                  <a:moveTo>
                    <a:pt x="0" y="1"/>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58"/>
            <p:cNvSpPr/>
            <p:nvPr/>
          </p:nvSpPr>
          <p:spPr>
            <a:xfrm>
              <a:off x="2184336" y="1703232"/>
              <a:ext cx="14" cy="109"/>
            </a:xfrm>
            <a:custGeom>
              <a:rect b="b" l="l" r="r" t="t"/>
              <a:pathLst>
                <a:path extrusionOk="0" h="8" w="1">
                  <a:moveTo>
                    <a:pt x="0" y="7"/>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58"/>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58"/>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58"/>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58"/>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58"/>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58"/>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58"/>
            <p:cNvSpPr/>
            <p:nvPr/>
          </p:nvSpPr>
          <p:spPr>
            <a:xfrm>
              <a:off x="2190649" y="1692628"/>
              <a:ext cx="14" cy="14"/>
            </a:xfrm>
            <a:custGeom>
              <a:rect b="b" l="l" r="r" t="t"/>
              <a:pathLst>
                <a:path extrusionOk="0" h="1" w="1">
                  <a:moveTo>
                    <a:pt x="1"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58"/>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58"/>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58"/>
            <p:cNvSpPr/>
            <p:nvPr/>
          </p:nvSpPr>
          <p:spPr>
            <a:xfrm>
              <a:off x="2186331" y="1673334"/>
              <a:ext cx="14" cy="109"/>
            </a:xfrm>
            <a:custGeom>
              <a:rect b="b" l="l" r="r" t="t"/>
              <a:pathLst>
                <a:path extrusionOk="0" h="8" w="1">
                  <a:moveTo>
                    <a:pt x="0" y="0"/>
                  </a:moveTo>
                  <a:lnTo>
                    <a:pt x="0"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58"/>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58"/>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58"/>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58"/>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58"/>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58"/>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58"/>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58"/>
            <p:cNvSpPr/>
            <p:nvPr/>
          </p:nvSpPr>
          <p:spPr>
            <a:xfrm>
              <a:off x="2190989" y="1685119"/>
              <a:ext cx="14" cy="14"/>
            </a:xfrm>
            <a:custGeom>
              <a:rect b="b" l="l" r="r" t="t"/>
              <a:pathLst>
                <a:path extrusionOk="0" h="1" w="1">
                  <a:moveTo>
                    <a:pt x="0" y="0"/>
                  </a:move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58"/>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58"/>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58"/>
            <p:cNvSpPr/>
            <p:nvPr/>
          </p:nvSpPr>
          <p:spPr>
            <a:xfrm>
              <a:off x="2192740" y="1702512"/>
              <a:ext cx="163" cy="68"/>
            </a:xfrm>
            <a:custGeom>
              <a:rect b="b" l="l" r="r" t="t"/>
              <a:pathLst>
                <a:path extrusionOk="0" h="5" w="12">
                  <a:moveTo>
                    <a:pt x="1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58"/>
            <p:cNvSpPr/>
            <p:nvPr/>
          </p:nvSpPr>
          <p:spPr>
            <a:xfrm>
              <a:off x="2194546" y="1703272"/>
              <a:ext cx="679" cy="353"/>
            </a:xfrm>
            <a:custGeom>
              <a:rect b="b" l="l" r="r" t="t"/>
              <a:pathLst>
                <a:path extrusionOk="0" h="26" w="50">
                  <a:moveTo>
                    <a:pt x="50"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58"/>
            <p:cNvSpPr/>
            <p:nvPr/>
          </p:nvSpPr>
          <p:spPr>
            <a:xfrm>
              <a:off x="2193270" y="1702661"/>
              <a:ext cx="299" cy="149"/>
            </a:xfrm>
            <a:custGeom>
              <a:rect b="b" l="l" r="r" t="t"/>
              <a:pathLst>
                <a:path extrusionOk="0" h="11" w="22">
                  <a:moveTo>
                    <a:pt x="21" y="11"/>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58"/>
            <p:cNvSpPr/>
            <p:nvPr/>
          </p:nvSpPr>
          <p:spPr>
            <a:xfrm>
              <a:off x="2195646" y="1703843"/>
              <a:ext cx="299" cy="204"/>
            </a:xfrm>
            <a:custGeom>
              <a:rect b="b" l="l" r="r" t="t"/>
              <a:pathLst>
                <a:path extrusionOk="0" h="15" w="22">
                  <a:moveTo>
                    <a:pt x="21" y="15"/>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58"/>
            <p:cNvSpPr/>
            <p:nvPr/>
          </p:nvSpPr>
          <p:spPr>
            <a:xfrm>
              <a:off x="2196067" y="1672098"/>
              <a:ext cx="204" cy="54"/>
            </a:xfrm>
            <a:custGeom>
              <a:rect b="b" l="l" r="r" t="t"/>
              <a:pathLst>
                <a:path extrusionOk="0" h="4" w="15">
                  <a:moveTo>
                    <a:pt x="15" y="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58"/>
            <p:cNvSpPr/>
            <p:nvPr/>
          </p:nvSpPr>
          <p:spPr>
            <a:xfrm>
              <a:off x="2197017" y="1672289"/>
              <a:ext cx="163" cy="14"/>
            </a:xfrm>
            <a:custGeom>
              <a:rect b="b" l="l" r="r" t="t"/>
              <a:pathLst>
                <a:path extrusionOk="0" h="1" w="12">
                  <a:moveTo>
                    <a:pt x="11" y="0"/>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58"/>
            <p:cNvSpPr/>
            <p:nvPr/>
          </p:nvSpPr>
          <p:spPr>
            <a:xfrm>
              <a:off x="2196596" y="1672194"/>
              <a:ext cx="244" cy="54"/>
            </a:xfrm>
            <a:custGeom>
              <a:rect b="b" l="l" r="r" t="t"/>
              <a:pathLst>
                <a:path extrusionOk="0" h="4" w="18">
                  <a:moveTo>
                    <a:pt x="18" y="4"/>
                  </a:moveTo>
                  <a:lnTo>
                    <a:pt x="0"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58"/>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58"/>
            <p:cNvSpPr/>
            <p:nvPr/>
          </p:nvSpPr>
          <p:spPr>
            <a:xfrm>
              <a:off x="2196311" y="1672139"/>
              <a:ext cx="204" cy="68"/>
            </a:xfrm>
            <a:custGeom>
              <a:rect b="b" l="l" r="r" t="t"/>
              <a:pathLst>
                <a:path extrusionOk="0" h="5" w="15">
                  <a:moveTo>
                    <a:pt x="14" y="4"/>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58"/>
            <p:cNvSpPr/>
            <p:nvPr/>
          </p:nvSpPr>
          <p:spPr>
            <a:xfrm>
              <a:off x="2197397" y="1672614"/>
              <a:ext cx="68" cy="109"/>
            </a:xfrm>
            <a:custGeom>
              <a:rect b="b" l="l" r="r" t="t"/>
              <a:pathLst>
                <a:path extrusionOk="0" h="8" w="5">
                  <a:moveTo>
                    <a:pt x="4" y="8"/>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58"/>
            <p:cNvSpPr/>
            <p:nvPr/>
          </p:nvSpPr>
          <p:spPr>
            <a:xfrm>
              <a:off x="2197546" y="1672900"/>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58"/>
            <p:cNvSpPr/>
            <p:nvPr/>
          </p:nvSpPr>
          <p:spPr>
            <a:xfrm>
              <a:off x="2197302" y="1672329"/>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58"/>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58"/>
            <p:cNvSpPr/>
            <p:nvPr/>
          </p:nvSpPr>
          <p:spPr>
            <a:xfrm>
              <a:off x="2198253" y="1673904"/>
              <a:ext cx="109" cy="109"/>
            </a:xfrm>
            <a:custGeom>
              <a:rect b="b" l="l" r="r" t="t"/>
              <a:pathLst>
                <a:path extrusionOk="0" h="8" w="8">
                  <a:moveTo>
                    <a:pt x="8" y="7"/>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58"/>
            <p:cNvSpPr/>
            <p:nvPr/>
          </p:nvSpPr>
          <p:spPr>
            <a:xfrm>
              <a:off x="2198022" y="1673565"/>
              <a:ext cx="54" cy="109"/>
            </a:xfrm>
            <a:custGeom>
              <a:rect b="b" l="l" r="r" t="t"/>
              <a:pathLst>
                <a:path extrusionOk="0" h="8" w="4">
                  <a:moveTo>
                    <a:pt x="4" y="8"/>
                  </a:moveTo>
                  <a:lnTo>
                    <a:pt x="0"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58"/>
            <p:cNvSpPr/>
            <p:nvPr/>
          </p:nvSpPr>
          <p:spPr>
            <a:xfrm>
              <a:off x="2197777" y="1673280"/>
              <a:ext cx="14" cy="68"/>
            </a:xfrm>
            <a:custGeom>
              <a:rect b="b" l="l" r="r" t="t"/>
              <a:pathLst>
                <a:path extrusionOk="0" h="5" w="1">
                  <a:moveTo>
                    <a:pt x="1" y="4"/>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58"/>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58"/>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58"/>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58"/>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58"/>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58"/>
            <p:cNvSpPr/>
            <p:nvPr/>
          </p:nvSpPr>
          <p:spPr>
            <a:xfrm>
              <a:off x="2200208" y="1705703"/>
              <a:ext cx="2444" cy="489"/>
            </a:xfrm>
            <a:custGeom>
              <a:rect b="b" l="l" r="r" t="t"/>
              <a:pathLst>
                <a:path extrusionOk="0" h="36" w="180">
                  <a:moveTo>
                    <a:pt x="179" y="0"/>
                  </a:moveTo>
                  <a:lnTo>
                    <a:pt x="0" y="35"/>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58"/>
            <p:cNvSpPr/>
            <p:nvPr/>
          </p:nvSpPr>
          <p:spPr>
            <a:xfrm>
              <a:off x="2207906" y="1704657"/>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58"/>
            <p:cNvSpPr/>
            <p:nvPr/>
          </p:nvSpPr>
          <p:spPr>
            <a:xfrm>
              <a:off x="2208857" y="1704467"/>
              <a:ext cx="543" cy="109"/>
            </a:xfrm>
            <a:custGeom>
              <a:rect b="b" l="l" r="r" t="t"/>
              <a:pathLst>
                <a:path extrusionOk="0" h="8" w="40">
                  <a:moveTo>
                    <a:pt x="39"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58"/>
            <p:cNvSpPr/>
            <p:nvPr/>
          </p:nvSpPr>
          <p:spPr>
            <a:xfrm>
              <a:off x="2206100" y="1704942"/>
              <a:ext cx="584" cy="109"/>
            </a:xfrm>
            <a:custGeom>
              <a:rect b="b" l="l" r="r" t="t"/>
              <a:pathLst>
                <a:path extrusionOk="0" h="8" w="43">
                  <a:moveTo>
                    <a:pt x="43"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58"/>
            <p:cNvSpPr/>
            <p:nvPr/>
          </p:nvSpPr>
          <p:spPr>
            <a:xfrm>
              <a:off x="2209766" y="1704318"/>
              <a:ext cx="489" cy="109"/>
            </a:xfrm>
            <a:custGeom>
              <a:rect b="b" l="l" r="r" t="t"/>
              <a:pathLst>
                <a:path extrusionOk="0" h="8" w="36">
                  <a:moveTo>
                    <a:pt x="35"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58"/>
            <p:cNvSpPr/>
            <p:nvPr/>
          </p:nvSpPr>
          <p:spPr>
            <a:xfrm>
              <a:off x="2203493" y="1705418"/>
              <a:ext cx="625" cy="149"/>
            </a:xfrm>
            <a:custGeom>
              <a:rect b="b" l="l" r="r" t="t"/>
              <a:pathLst>
                <a:path extrusionOk="0" h="11" w="46">
                  <a:moveTo>
                    <a:pt x="46" y="0"/>
                  </a:moveTo>
                  <a:lnTo>
                    <a:pt x="0"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58"/>
            <p:cNvSpPr/>
            <p:nvPr/>
          </p:nvSpPr>
          <p:spPr>
            <a:xfrm>
              <a:off x="2210662" y="1704182"/>
              <a:ext cx="489" cy="109"/>
            </a:xfrm>
            <a:custGeom>
              <a:rect b="b" l="l" r="r" t="t"/>
              <a:pathLst>
                <a:path extrusionOk="0" h="8" w="36">
                  <a:moveTo>
                    <a:pt x="36" y="0"/>
                  </a:moveTo>
                  <a:lnTo>
                    <a:pt x="1" y="7"/>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58"/>
            <p:cNvSpPr/>
            <p:nvPr/>
          </p:nvSpPr>
          <p:spPr>
            <a:xfrm>
              <a:off x="2205150" y="1705078"/>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58"/>
            <p:cNvSpPr/>
            <p:nvPr/>
          </p:nvSpPr>
          <p:spPr>
            <a:xfrm>
              <a:off x="2202679" y="1705553"/>
              <a:ext cx="679" cy="163"/>
            </a:xfrm>
            <a:custGeom>
              <a:rect b="b" l="l" r="r" t="t"/>
              <a:pathLst>
                <a:path extrusionOk="0" h="12" w="50">
                  <a:moveTo>
                    <a:pt x="50" y="1"/>
                  </a:moveTo>
                  <a:lnTo>
                    <a:pt x="1" y="1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58"/>
            <p:cNvSpPr/>
            <p:nvPr/>
          </p:nvSpPr>
          <p:spPr>
            <a:xfrm>
              <a:off x="2204295" y="1705268"/>
              <a:ext cx="679" cy="109"/>
            </a:xfrm>
            <a:custGeom>
              <a:rect b="b" l="l" r="r" t="t"/>
              <a:pathLst>
                <a:path extrusionOk="0" h="8" w="50">
                  <a:moveTo>
                    <a:pt x="50" y="1"/>
                  </a:moveTo>
                  <a:lnTo>
                    <a:pt x="1"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58"/>
            <p:cNvSpPr/>
            <p:nvPr/>
          </p:nvSpPr>
          <p:spPr>
            <a:xfrm>
              <a:off x="2207010" y="1704793"/>
              <a:ext cx="584" cy="109"/>
            </a:xfrm>
            <a:custGeom>
              <a:rect b="b" l="l" r="r" t="t"/>
              <a:pathLst>
                <a:path extrusionOk="0" h="8" w="43">
                  <a:moveTo>
                    <a:pt x="42" y="1"/>
                  </a:moveTo>
                  <a:lnTo>
                    <a:pt x="0" y="8"/>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58"/>
            <p:cNvSpPr/>
            <p:nvPr/>
          </p:nvSpPr>
          <p:spPr>
            <a:xfrm>
              <a:off x="2189604" y="1699050"/>
              <a:ext cx="299" cy="339"/>
            </a:xfrm>
            <a:custGeom>
              <a:rect b="b" l="l" r="r" t="t"/>
              <a:pathLst>
                <a:path extrusionOk="0" h="25" w="22">
                  <a:moveTo>
                    <a:pt x="22" y="25"/>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58"/>
            <p:cNvSpPr/>
            <p:nvPr/>
          </p:nvSpPr>
          <p:spPr>
            <a:xfrm>
              <a:off x="2190364" y="1699946"/>
              <a:ext cx="353" cy="394"/>
            </a:xfrm>
            <a:custGeom>
              <a:rect b="b" l="l" r="r" t="t"/>
              <a:pathLst>
                <a:path extrusionOk="0" h="29" w="26">
                  <a:moveTo>
                    <a:pt x="25" y="29"/>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58"/>
            <p:cNvSpPr/>
            <p:nvPr/>
          </p:nvSpPr>
          <p:spPr>
            <a:xfrm>
              <a:off x="2191314" y="1701046"/>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58"/>
            <p:cNvSpPr/>
            <p:nvPr/>
          </p:nvSpPr>
          <p:spPr>
            <a:xfrm>
              <a:off x="2188178" y="1697475"/>
              <a:ext cx="258" cy="299"/>
            </a:xfrm>
            <a:custGeom>
              <a:rect b="b" l="l" r="r" t="t"/>
              <a:pathLst>
                <a:path extrusionOk="0" h="22" w="19">
                  <a:moveTo>
                    <a:pt x="18" y="22"/>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58"/>
            <p:cNvSpPr/>
            <p:nvPr/>
          </p:nvSpPr>
          <p:spPr>
            <a:xfrm>
              <a:off x="2188843" y="1698235"/>
              <a:ext cx="299" cy="353"/>
            </a:xfrm>
            <a:custGeom>
              <a:rect b="b" l="l" r="r" t="t"/>
              <a:pathLst>
                <a:path extrusionOk="0" h="26" w="22">
                  <a:moveTo>
                    <a:pt x="22" y="25"/>
                  </a:moveTo>
                  <a:lnTo>
                    <a:pt x="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58"/>
            <p:cNvSpPr/>
            <p:nvPr/>
          </p:nvSpPr>
          <p:spPr>
            <a:xfrm>
              <a:off x="2191980" y="1701901"/>
              <a:ext cx="299" cy="394"/>
            </a:xfrm>
            <a:custGeom>
              <a:rect b="b" l="l" r="r" t="t"/>
              <a:pathLst>
                <a:path extrusionOk="0" h="29" w="22">
                  <a:moveTo>
                    <a:pt x="22" y="28"/>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58"/>
            <p:cNvSpPr/>
            <p:nvPr/>
          </p:nvSpPr>
          <p:spPr>
            <a:xfrm>
              <a:off x="2187513" y="1696769"/>
              <a:ext cx="204" cy="204"/>
            </a:xfrm>
            <a:custGeom>
              <a:rect b="b" l="l" r="r" t="t"/>
              <a:pathLst>
                <a:path extrusionOk="0" h="15" w="15">
                  <a:moveTo>
                    <a:pt x="15" y="14"/>
                  </a:moveTo>
                  <a:lnTo>
                    <a:pt x="1"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1" name="Google Shape;7361;p58"/>
          <p:cNvGrpSpPr/>
          <p:nvPr/>
        </p:nvGrpSpPr>
        <p:grpSpPr>
          <a:xfrm>
            <a:off x="3450485" y="919691"/>
            <a:ext cx="2310381" cy="1488888"/>
            <a:chOff x="229225" y="549050"/>
            <a:chExt cx="7161750" cy="4615275"/>
          </a:xfrm>
        </p:grpSpPr>
        <p:sp>
          <p:nvSpPr>
            <p:cNvPr id="7362" name="Google Shape;7362;p58"/>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58"/>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58"/>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58"/>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58"/>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58"/>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58"/>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58"/>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58"/>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58"/>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58"/>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58"/>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58"/>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58"/>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58"/>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58"/>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58"/>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58"/>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58"/>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58"/>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58"/>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58"/>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58"/>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58"/>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58"/>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58"/>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58"/>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58"/>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58"/>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58"/>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58"/>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58"/>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58"/>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58"/>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58"/>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58"/>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58"/>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58"/>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58"/>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58"/>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58"/>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58"/>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58"/>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58"/>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58"/>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58"/>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58"/>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58"/>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58"/>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58"/>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58"/>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58"/>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58"/>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58"/>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58"/>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58"/>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58"/>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58"/>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58"/>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58"/>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58"/>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58"/>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58"/>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58"/>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58"/>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58"/>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58"/>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58"/>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58"/>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58"/>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58"/>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58"/>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58"/>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58"/>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58"/>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58"/>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58"/>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58"/>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58"/>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58"/>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58"/>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58"/>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58"/>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58"/>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58"/>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58"/>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58"/>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58"/>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58"/>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58"/>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58"/>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58"/>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58"/>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58"/>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58"/>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58"/>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58"/>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58"/>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58"/>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58"/>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58"/>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58"/>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58"/>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58"/>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58"/>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58"/>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58"/>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58"/>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58"/>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58"/>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58"/>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58"/>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58"/>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58"/>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58"/>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58"/>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58"/>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58"/>
          <p:cNvGrpSpPr/>
          <p:nvPr/>
        </p:nvGrpSpPr>
        <p:grpSpPr>
          <a:xfrm>
            <a:off x="3548403" y="2849588"/>
            <a:ext cx="2310282" cy="1374222"/>
            <a:chOff x="238125" y="732525"/>
            <a:chExt cx="7130500" cy="4241425"/>
          </a:xfrm>
        </p:grpSpPr>
        <p:sp>
          <p:nvSpPr>
            <p:cNvPr id="7480" name="Google Shape;7480;p58"/>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58"/>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58"/>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58"/>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58"/>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58"/>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58"/>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58"/>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58"/>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58"/>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58"/>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58"/>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58"/>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58"/>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58"/>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58"/>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58"/>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58"/>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58"/>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58"/>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58"/>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58"/>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58"/>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58"/>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58"/>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58"/>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58"/>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58"/>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58"/>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58"/>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58"/>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58"/>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58"/>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58"/>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58"/>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58"/>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58"/>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58"/>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58"/>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58"/>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58"/>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58"/>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58"/>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58"/>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58"/>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58"/>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58"/>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58"/>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58"/>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58"/>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58"/>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58"/>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58"/>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58"/>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58"/>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58"/>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58"/>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58"/>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58"/>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58"/>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58"/>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58"/>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58"/>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58"/>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58"/>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58"/>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58"/>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58"/>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58"/>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58"/>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58"/>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58"/>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58"/>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58"/>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58"/>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58"/>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58"/>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58"/>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58"/>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58"/>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58"/>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58"/>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58"/>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58"/>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58"/>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58"/>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58"/>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58"/>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58"/>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58"/>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58"/>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58"/>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58"/>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58"/>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58"/>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58"/>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58"/>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58"/>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58"/>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58"/>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58"/>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58"/>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58"/>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58"/>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58"/>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58"/>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58"/>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58"/>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58"/>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58"/>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58"/>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58"/>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58"/>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58"/>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7" name="Shape 7597"/>
        <p:cNvGrpSpPr/>
        <p:nvPr/>
      </p:nvGrpSpPr>
      <p:grpSpPr>
        <a:xfrm>
          <a:off x="0" y="0"/>
          <a:ext cx="0" cy="0"/>
          <a:chOff x="0" y="0"/>
          <a:chExt cx="0" cy="0"/>
        </a:xfrm>
      </p:grpSpPr>
      <p:grpSp>
        <p:nvGrpSpPr>
          <p:cNvPr id="7598" name="Google Shape;7598;p59"/>
          <p:cNvGrpSpPr/>
          <p:nvPr/>
        </p:nvGrpSpPr>
        <p:grpSpPr>
          <a:xfrm>
            <a:off x="2100560" y="3398663"/>
            <a:ext cx="1102891" cy="760337"/>
            <a:chOff x="4967783" y="2151471"/>
            <a:chExt cx="3920692" cy="2702940"/>
          </a:xfrm>
        </p:grpSpPr>
        <p:grpSp>
          <p:nvGrpSpPr>
            <p:cNvPr id="7599" name="Google Shape;7599;p59"/>
            <p:cNvGrpSpPr/>
            <p:nvPr/>
          </p:nvGrpSpPr>
          <p:grpSpPr>
            <a:xfrm>
              <a:off x="5045709" y="2252109"/>
              <a:ext cx="3761071" cy="2501708"/>
              <a:chOff x="2691784" y="1805334"/>
              <a:chExt cx="3761071" cy="2501708"/>
            </a:xfrm>
          </p:grpSpPr>
          <p:sp>
            <p:nvSpPr>
              <p:cNvPr id="7600" name="Google Shape;7600;p59"/>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59"/>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59"/>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59"/>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59"/>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59"/>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59"/>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59"/>
            <p:cNvGrpSpPr/>
            <p:nvPr/>
          </p:nvGrpSpPr>
          <p:grpSpPr>
            <a:xfrm>
              <a:off x="4967783" y="2151471"/>
              <a:ext cx="3920692" cy="2702940"/>
              <a:chOff x="2613858" y="1704696"/>
              <a:chExt cx="3920692" cy="2702940"/>
            </a:xfrm>
          </p:grpSpPr>
          <p:sp>
            <p:nvSpPr>
              <p:cNvPr id="7608" name="Google Shape;7608;p59"/>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59"/>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59"/>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59"/>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59"/>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3" name="Google Shape;7613;p59"/>
          <p:cNvGrpSpPr/>
          <p:nvPr/>
        </p:nvGrpSpPr>
        <p:grpSpPr>
          <a:xfrm>
            <a:off x="3504468" y="1286940"/>
            <a:ext cx="1561911" cy="708580"/>
            <a:chOff x="3530532" y="1496185"/>
            <a:chExt cx="1561911" cy="708580"/>
          </a:xfrm>
        </p:grpSpPr>
        <p:grpSp>
          <p:nvGrpSpPr>
            <p:cNvPr id="7614" name="Google Shape;7614;p59"/>
            <p:cNvGrpSpPr/>
            <p:nvPr/>
          </p:nvGrpSpPr>
          <p:grpSpPr>
            <a:xfrm>
              <a:off x="3720318" y="1857562"/>
              <a:ext cx="1372125" cy="54"/>
              <a:chOff x="3720318" y="1857562"/>
              <a:chExt cx="1372125" cy="54"/>
            </a:xfrm>
          </p:grpSpPr>
          <p:cxnSp>
            <p:nvCxnSpPr>
              <p:cNvPr id="7615" name="Google Shape;7615;p59"/>
              <p:cNvCxnSpPr>
                <a:endCxn id="7616"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17" name="Google Shape;7617;p59"/>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18" name="Google Shape;7618;p59"/>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619" name="Google Shape;7619;p59"/>
              <p:cNvCxnSpPr>
                <a:stCxn id="7616"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620" name="Google Shape;7620;p59"/>
            <p:cNvGrpSpPr/>
            <p:nvPr/>
          </p:nvGrpSpPr>
          <p:grpSpPr>
            <a:xfrm>
              <a:off x="3567462" y="1496185"/>
              <a:ext cx="286500" cy="272914"/>
              <a:chOff x="3567462" y="1496185"/>
              <a:chExt cx="286500" cy="272914"/>
            </a:xfrm>
          </p:grpSpPr>
          <p:cxnSp>
            <p:nvCxnSpPr>
              <p:cNvPr id="7621" name="Google Shape;7621;p59"/>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22" name="Google Shape;7622;p59"/>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23" name="Google Shape;7623;p59"/>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59"/>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25" name="Google Shape;7625;p59"/>
            <p:cNvGrpSpPr/>
            <p:nvPr/>
          </p:nvGrpSpPr>
          <p:grpSpPr>
            <a:xfrm>
              <a:off x="3929014" y="1960574"/>
              <a:ext cx="286500" cy="242342"/>
              <a:chOff x="3929014" y="1960574"/>
              <a:chExt cx="286500" cy="242342"/>
            </a:xfrm>
          </p:grpSpPr>
          <p:cxnSp>
            <p:nvCxnSpPr>
              <p:cNvPr id="7626" name="Google Shape;7626;p59"/>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627" name="Google Shape;7627;p59"/>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8" name="Google Shape;7628;p59"/>
            <p:cNvGrpSpPr/>
            <p:nvPr/>
          </p:nvGrpSpPr>
          <p:grpSpPr>
            <a:xfrm>
              <a:off x="4290828" y="1496185"/>
              <a:ext cx="286500" cy="272914"/>
              <a:chOff x="4290828" y="1496185"/>
              <a:chExt cx="286500" cy="272914"/>
            </a:xfrm>
          </p:grpSpPr>
          <p:cxnSp>
            <p:nvCxnSpPr>
              <p:cNvPr id="7629" name="Google Shape;7629;p59"/>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630" name="Google Shape;7630;p59"/>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31" name="Google Shape;7631;p59"/>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59"/>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32" name="Google Shape;7632;p59"/>
            <p:cNvGrpSpPr/>
            <p:nvPr/>
          </p:nvGrpSpPr>
          <p:grpSpPr>
            <a:xfrm>
              <a:off x="4657726" y="1959674"/>
              <a:ext cx="286500" cy="245092"/>
              <a:chOff x="4657726" y="1959674"/>
              <a:chExt cx="286500" cy="245092"/>
            </a:xfrm>
          </p:grpSpPr>
          <p:cxnSp>
            <p:nvCxnSpPr>
              <p:cNvPr id="7633" name="Google Shape;7633;p59"/>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634" name="Google Shape;7634;p59"/>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35" name="Google Shape;7635;p59"/>
          <p:cNvGrpSpPr/>
          <p:nvPr/>
        </p:nvGrpSpPr>
        <p:grpSpPr>
          <a:xfrm>
            <a:off x="3486488" y="2149036"/>
            <a:ext cx="1597032" cy="378649"/>
            <a:chOff x="3512551" y="2358282"/>
            <a:chExt cx="1597032" cy="378649"/>
          </a:xfrm>
        </p:grpSpPr>
        <p:grpSp>
          <p:nvGrpSpPr>
            <p:cNvPr id="7636" name="Google Shape;7636;p59"/>
            <p:cNvGrpSpPr/>
            <p:nvPr/>
          </p:nvGrpSpPr>
          <p:grpSpPr>
            <a:xfrm>
              <a:off x="3738198" y="2553002"/>
              <a:ext cx="1145834" cy="117"/>
              <a:chOff x="3738198" y="2553002"/>
              <a:chExt cx="1145834" cy="117"/>
            </a:xfrm>
          </p:grpSpPr>
          <p:cxnSp>
            <p:nvCxnSpPr>
              <p:cNvPr id="7637" name="Google Shape;7637;p59"/>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38" name="Google Shape;7638;p59"/>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639" name="Google Shape;7639;p59"/>
              <p:cNvCxnSpPr>
                <a:stCxn id="7640" idx="6"/>
                <a:endCxn id="7641"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642" name="Google Shape;7642;p59"/>
            <p:cNvGrpSpPr/>
            <p:nvPr/>
          </p:nvGrpSpPr>
          <p:grpSpPr>
            <a:xfrm>
              <a:off x="3969644" y="2440153"/>
              <a:ext cx="225900" cy="296779"/>
              <a:chOff x="3969644" y="2440153"/>
              <a:chExt cx="225900" cy="296779"/>
            </a:xfrm>
          </p:grpSpPr>
          <p:cxnSp>
            <p:nvCxnSpPr>
              <p:cNvPr id="7643" name="Google Shape;7643;p59"/>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641" name="Google Shape;7641;p59"/>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59"/>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5" name="Google Shape;7645;p59"/>
            <p:cNvGrpSpPr/>
            <p:nvPr/>
          </p:nvGrpSpPr>
          <p:grpSpPr>
            <a:xfrm>
              <a:off x="4426818" y="2358282"/>
              <a:ext cx="225600" cy="307471"/>
              <a:chOff x="4426818" y="2358282"/>
              <a:chExt cx="225600" cy="307471"/>
            </a:xfrm>
          </p:grpSpPr>
          <p:cxnSp>
            <p:nvCxnSpPr>
              <p:cNvPr id="7646" name="Google Shape;7646;p59"/>
              <p:cNvCxnSpPr>
                <a:stCxn id="7647"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48" name="Google Shape;7648;p59"/>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59"/>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59"/>
            <p:cNvGrpSpPr/>
            <p:nvPr/>
          </p:nvGrpSpPr>
          <p:grpSpPr>
            <a:xfrm>
              <a:off x="4883984" y="2440153"/>
              <a:ext cx="225600" cy="296479"/>
              <a:chOff x="4883984" y="2440153"/>
              <a:chExt cx="225600" cy="296479"/>
            </a:xfrm>
          </p:grpSpPr>
          <p:cxnSp>
            <p:nvCxnSpPr>
              <p:cNvPr id="7650" name="Google Shape;7650;p59"/>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651" name="Google Shape;7651;p59"/>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59"/>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3" name="Google Shape;7653;p59"/>
            <p:cNvGrpSpPr/>
            <p:nvPr/>
          </p:nvGrpSpPr>
          <p:grpSpPr>
            <a:xfrm>
              <a:off x="3512551" y="2358356"/>
              <a:ext cx="225647" cy="307629"/>
              <a:chOff x="2182679" y="2005014"/>
              <a:chExt cx="792300" cy="1080158"/>
            </a:xfrm>
          </p:grpSpPr>
          <p:cxnSp>
            <p:nvCxnSpPr>
              <p:cNvPr id="7654" name="Google Shape;7654;p59"/>
              <p:cNvCxnSpPr>
                <a:stCxn id="7655"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640" name="Google Shape;7640;p59"/>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59"/>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56" name="Google Shape;7656;p59"/>
          <p:cNvGrpSpPr/>
          <p:nvPr/>
        </p:nvGrpSpPr>
        <p:grpSpPr>
          <a:xfrm>
            <a:off x="6846570" y="972834"/>
            <a:ext cx="1559809" cy="722610"/>
            <a:chOff x="634175" y="2986275"/>
            <a:chExt cx="3147949" cy="1458344"/>
          </a:xfrm>
        </p:grpSpPr>
        <p:cxnSp>
          <p:nvCxnSpPr>
            <p:cNvPr id="7657" name="Google Shape;7657;p59"/>
            <p:cNvCxnSpPr>
              <a:stCxn id="7658" idx="4"/>
              <a:endCxn id="7659"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60" name="Google Shape;7660;p59"/>
            <p:cNvCxnSpPr>
              <a:stCxn id="7659" idx="0"/>
              <a:endCxn id="7661"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62" name="Google Shape;7662;p59"/>
            <p:cNvCxnSpPr>
              <a:stCxn id="7661" idx="4"/>
              <a:endCxn id="7663"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64" name="Google Shape;7664;p59"/>
            <p:cNvCxnSpPr>
              <a:stCxn id="7663" idx="0"/>
              <a:endCxn id="7665"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65" name="Google Shape;7665;p59"/>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61" name="Google Shape;7661;p59"/>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58" name="Google Shape;7658;p59"/>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63" name="Google Shape;7663;p59"/>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59" name="Google Shape;7659;p59"/>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66" name="Google Shape;7666;p59"/>
          <p:cNvGrpSpPr/>
          <p:nvPr/>
        </p:nvGrpSpPr>
        <p:grpSpPr>
          <a:xfrm>
            <a:off x="3500360" y="2682741"/>
            <a:ext cx="1570719" cy="294123"/>
            <a:chOff x="998425" y="1182125"/>
            <a:chExt cx="1065400" cy="199500"/>
          </a:xfrm>
        </p:grpSpPr>
        <p:sp>
          <p:nvSpPr>
            <p:cNvPr id="7667" name="Google Shape;7667;p59"/>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59"/>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59"/>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59"/>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59"/>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59"/>
          <p:cNvGrpSpPr/>
          <p:nvPr/>
        </p:nvGrpSpPr>
        <p:grpSpPr>
          <a:xfrm>
            <a:off x="6843616" y="1800228"/>
            <a:ext cx="1565716" cy="366729"/>
            <a:chOff x="1247650" y="2075423"/>
            <a:chExt cx="6648477" cy="1557238"/>
          </a:xfrm>
        </p:grpSpPr>
        <p:sp>
          <p:nvSpPr>
            <p:cNvPr id="7673" name="Google Shape;7673;p59"/>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59"/>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59"/>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59"/>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59"/>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59"/>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9" name="Google Shape;7679;p59"/>
          <p:cNvGrpSpPr/>
          <p:nvPr/>
        </p:nvGrpSpPr>
        <p:grpSpPr>
          <a:xfrm>
            <a:off x="6827928" y="2949043"/>
            <a:ext cx="1597061" cy="663440"/>
            <a:chOff x="6796238" y="3158297"/>
            <a:chExt cx="1630319" cy="677257"/>
          </a:xfrm>
        </p:grpSpPr>
        <p:cxnSp>
          <p:nvCxnSpPr>
            <p:cNvPr id="7680" name="Google Shape;7680;p59"/>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81" name="Google Shape;7681;p59"/>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682" name="Google Shape;7682;p59"/>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683" name="Google Shape;7683;p59"/>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684" name="Google Shape;7684;p59"/>
            <p:cNvGrpSpPr/>
            <p:nvPr/>
          </p:nvGrpSpPr>
          <p:grpSpPr>
            <a:xfrm>
              <a:off x="6796238" y="3311904"/>
              <a:ext cx="1630319" cy="377697"/>
              <a:chOff x="6796238" y="3311904"/>
              <a:chExt cx="1630319" cy="377697"/>
            </a:xfrm>
          </p:grpSpPr>
          <p:sp>
            <p:nvSpPr>
              <p:cNvPr id="7685" name="Google Shape;7685;p59"/>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59"/>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59"/>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88" name="Google Shape;7688;p59"/>
          <p:cNvGrpSpPr/>
          <p:nvPr/>
        </p:nvGrpSpPr>
        <p:grpSpPr>
          <a:xfrm>
            <a:off x="5349066" y="970435"/>
            <a:ext cx="1368606" cy="1593805"/>
            <a:chOff x="1839112" y="2209163"/>
            <a:chExt cx="1918159" cy="2233784"/>
          </a:xfrm>
        </p:grpSpPr>
        <p:sp>
          <p:nvSpPr>
            <p:cNvPr id="7689" name="Google Shape;7689;p59"/>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59"/>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59"/>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2" name="Google Shape;7692;p59"/>
            <p:cNvCxnSpPr>
              <a:stCxn id="7689" idx="6"/>
              <a:endCxn id="7690"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93" name="Google Shape;7693;p59"/>
            <p:cNvCxnSpPr>
              <a:stCxn id="7690" idx="4"/>
              <a:endCxn id="7694"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95" name="Google Shape;7695;p59"/>
            <p:cNvCxnSpPr>
              <a:stCxn id="7694" idx="6"/>
              <a:endCxn id="7691"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96" name="Google Shape;7696;p59"/>
            <p:cNvCxnSpPr>
              <a:stCxn id="7691" idx="4"/>
              <a:endCxn id="7697"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94" name="Google Shape;7694;p59"/>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59"/>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59"/>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99" name="Google Shape;7699;p59"/>
            <p:cNvCxnSpPr>
              <a:endCxn id="7698"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700" name="Google Shape;7700;p59"/>
          <p:cNvGrpSpPr/>
          <p:nvPr/>
        </p:nvGrpSpPr>
        <p:grpSpPr>
          <a:xfrm>
            <a:off x="3481439" y="976671"/>
            <a:ext cx="1637968" cy="154942"/>
            <a:chOff x="238125" y="2506075"/>
            <a:chExt cx="7115411" cy="673075"/>
          </a:xfrm>
        </p:grpSpPr>
        <p:sp>
          <p:nvSpPr>
            <p:cNvPr id="7701" name="Google Shape;7701;p59"/>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59"/>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59"/>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59"/>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59"/>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6" name="Google Shape;7706;p59"/>
          <p:cNvGrpSpPr/>
          <p:nvPr/>
        </p:nvGrpSpPr>
        <p:grpSpPr>
          <a:xfrm>
            <a:off x="720124" y="1298269"/>
            <a:ext cx="2476762" cy="91743"/>
            <a:chOff x="1464850" y="436376"/>
            <a:chExt cx="6001362" cy="222300"/>
          </a:xfrm>
        </p:grpSpPr>
        <p:sp>
          <p:nvSpPr>
            <p:cNvPr id="7707" name="Google Shape;7707;p59"/>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59"/>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59"/>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59"/>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59"/>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12" name="Google Shape;7712;p59"/>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13" name="Google Shape;7713;p59"/>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14" name="Google Shape;7714;p59"/>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715" name="Google Shape;7715;p59"/>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716" name="Google Shape;7716;p59"/>
          <p:cNvGrpSpPr/>
          <p:nvPr/>
        </p:nvGrpSpPr>
        <p:grpSpPr>
          <a:xfrm>
            <a:off x="706391" y="2533734"/>
            <a:ext cx="1452710" cy="651923"/>
            <a:chOff x="803162" y="2667727"/>
            <a:chExt cx="1411906" cy="633611"/>
          </a:xfrm>
        </p:grpSpPr>
        <p:cxnSp>
          <p:nvCxnSpPr>
            <p:cNvPr id="7717" name="Google Shape;7717;p59"/>
            <p:cNvCxnSpPr>
              <a:stCxn id="7718" idx="2"/>
              <a:endCxn id="7719"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0" name="Google Shape;7720;p59"/>
            <p:cNvCxnSpPr>
              <a:stCxn id="7721" idx="0"/>
              <a:endCxn id="7718"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2" name="Google Shape;7722;p59"/>
            <p:cNvCxnSpPr>
              <a:stCxn id="7721" idx="2"/>
              <a:endCxn id="7723"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4" name="Google Shape;7724;p59"/>
            <p:cNvCxnSpPr>
              <a:stCxn id="7725" idx="0"/>
              <a:endCxn id="7721"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6" name="Google Shape;7726;p59"/>
            <p:cNvCxnSpPr>
              <a:stCxn id="7719" idx="2"/>
              <a:endCxn id="7727"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728" name="Google Shape;7728;p59"/>
            <p:cNvCxnSpPr>
              <a:stCxn id="7729" idx="0"/>
              <a:endCxn id="7719"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725" name="Google Shape;7725;p59"/>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3" name="Google Shape;7723;p59"/>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9" name="Google Shape;7729;p59"/>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7" name="Google Shape;7727;p59"/>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19" name="Google Shape;7719;p59"/>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21" name="Google Shape;7721;p59"/>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718" name="Google Shape;7718;p59"/>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730" name="Google Shape;7730;p59"/>
          <p:cNvGrpSpPr/>
          <p:nvPr/>
        </p:nvGrpSpPr>
        <p:grpSpPr>
          <a:xfrm>
            <a:off x="706393" y="969273"/>
            <a:ext cx="2518541" cy="209309"/>
            <a:chOff x="803163" y="1111966"/>
            <a:chExt cx="2447800" cy="203430"/>
          </a:xfrm>
        </p:grpSpPr>
        <p:grpSp>
          <p:nvGrpSpPr>
            <p:cNvPr id="7731" name="Google Shape;7731;p59"/>
            <p:cNvGrpSpPr/>
            <p:nvPr/>
          </p:nvGrpSpPr>
          <p:grpSpPr>
            <a:xfrm>
              <a:off x="1958180" y="1111966"/>
              <a:ext cx="588019" cy="121396"/>
              <a:chOff x="4808316" y="2800065"/>
              <a:chExt cx="1999386" cy="412910"/>
            </a:xfrm>
          </p:grpSpPr>
          <p:sp>
            <p:nvSpPr>
              <p:cNvPr id="7732" name="Google Shape;7732;p59"/>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3" name="Google Shape;7733;p59"/>
              <p:cNvGrpSpPr/>
              <p:nvPr/>
            </p:nvGrpSpPr>
            <p:grpSpPr>
              <a:xfrm>
                <a:off x="4808316" y="2800065"/>
                <a:ext cx="92400" cy="411825"/>
                <a:chOff x="845575" y="2563700"/>
                <a:chExt cx="92400" cy="411825"/>
              </a:xfrm>
            </p:grpSpPr>
            <p:cxnSp>
              <p:nvCxnSpPr>
                <p:cNvPr id="7734" name="Google Shape;7734;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35" name="Google Shape;7735;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736" name="Google Shape;7736;p59"/>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737" name="Google Shape;7737;p59"/>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8" name="Google Shape;7738;p59"/>
            <p:cNvGrpSpPr/>
            <p:nvPr/>
          </p:nvGrpSpPr>
          <p:grpSpPr>
            <a:xfrm>
              <a:off x="803163" y="1111974"/>
              <a:ext cx="591158" cy="121545"/>
              <a:chOff x="803163" y="1111974"/>
              <a:chExt cx="591158" cy="121545"/>
            </a:xfrm>
          </p:grpSpPr>
          <p:grpSp>
            <p:nvGrpSpPr>
              <p:cNvPr id="7739" name="Google Shape;7739;p59"/>
              <p:cNvGrpSpPr/>
              <p:nvPr/>
            </p:nvGrpSpPr>
            <p:grpSpPr>
              <a:xfrm>
                <a:off x="803163" y="1111974"/>
                <a:ext cx="27175" cy="121077"/>
                <a:chOff x="845575" y="2563700"/>
                <a:chExt cx="92400" cy="411825"/>
              </a:xfrm>
            </p:grpSpPr>
            <p:cxnSp>
              <p:nvCxnSpPr>
                <p:cNvPr id="7740" name="Google Shape;7740;p59"/>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41" name="Google Shape;7741;p59"/>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2" name="Google Shape;7742;p59"/>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3" name="Google Shape;7743;p59"/>
            <p:cNvGrpSpPr/>
            <p:nvPr/>
          </p:nvGrpSpPr>
          <p:grpSpPr>
            <a:xfrm>
              <a:off x="1381910" y="1194219"/>
              <a:ext cx="588341" cy="121177"/>
              <a:chOff x="1381910" y="1194219"/>
              <a:chExt cx="588341" cy="121177"/>
            </a:xfrm>
          </p:grpSpPr>
          <p:grpSp>
            <p:nvGrpSpPr>
              <p:cNvPr id="7744" name="Google Shape;7744;p59"/>
              <p:cNvGrpSpPr/>
              <p:nvPr/>
            </p:nvGrpSpPr>
            <p:grpSpPr>
              <a:xfrm rot="10800000">
                <a:off x="1381910" y="1194319"/>
                <a:ext cx="27175" cy="121077"/>
                <a:chOff x="2070100" y="2563700"/>
                <a:chExt cx="92400" cy="411825"/>
              </a:xfrm>
            </p:grpSpPr>
            <p:cxnSp>
              <p:nvCxnSpPr>
                <p:cNvPr id="7745" name="Google Shape;7745;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46" name="Google Shape;7746;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7" name="Google Shape;7747;p59"/>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8" name="Google Shape;7748;p59"/>
            <p:cNvGrpSpPr/>
            <p:nvPr/>
          </p:nvGrpSpPr>
          <p:grpSpPr>
            <a:xfrm>
              <a:off x="2532079" y="1194219"/>
              <a:ext cx="704927" cy="121177"/>
              <a:chOff x="2532079" y="1194219"/>
              <a:chExt cx="704927" cy="121177"/>
            </a:xfrm>
          </p:grpSpPr>
          <p:grpSp>
            <p:nvGrpSpPr>
              <p:cNvPr id="7749" name="Google Shape;7749;p59"/>
              <p:cNvGrpSpPr/>
              <p:nvPr/>
            </p:nvGrpSpPr>
            <p:grpSpPr>
              <a:xfrm rot="10800000">
                <a:off x="2532079" y="1194319"/>
                <a:ext cx="27175" cy="121077"/>
                <a:chOff x="2070100" y="2563700"/>
                <a:chExt cx="92400" cy="411825"/>
              </a:xfrm>
            </p:grpSpPr>
            <p:cxnSp>
              <p:nvCxnSpPr>
                <p:cNvPr id="7750" name="Google Shape;7750;p59"/>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51" name="Google Shape;7751;p59"/>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52" name="Google Shape;7752;p59"/>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53" name="Google Shape;7753;p59"/>
          <p:cNvGrpSpPr/>
          <p:nvPr/>
        </p:nvGrpSpPr>
        <p:grpSpPr>
          <a:xfrm>
            <a:off x="3499403" y="3665904"/>
            <a:ext cx="1567778" cy="491677"/>
            <a:chOff x="5194708" y="3484366"/>
            <a:chExt cx="3148148" cy="987304"/>
          </a:xfrm>
        </p:grpSpPr>
        <p:grpSp>
          <p:nvGrpSpPr>
            <p:cNvPr id="7754" name="Google Shape;7754;p59"/>
            <p:cNvGrpSpPr/>
            <p:nvPr/>
          </p:nvGrpSpPr>
          <p:grpSpPr>
            <a:xfrm>
              <a:off x="7531521" y="3484366"/>
              <a:ext cx="811335" cy="987304"/>
              <a:chOff x="3379425" y="1617275"/>
              <a:chExt cx="1090650" cy="1327200"/>
            </a:xfrm>
          </p:grpSpPr>
          <p:sp>
            <p:nvSpPr>
              <p:cNvPr id="7755" name="Google Shape;7755;p59"/>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59"/>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59"/>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59"/>
            <p:cNvGrpSpPr/>
            <p:nvPr/>
          </p:nvGrpSpPr>
          <p:grpSpPr>
            <a:xfrm>
              <a:off x="6752546" y="3484366"/>
              <a:ext cx="811428" cy="987304"/>
              <a:chOff x="2332275" y="1617275"/>
              <a:chExt cx="1090775" cy="1327200"/>
            </a:xfrm>
          </p:grpSpPr>
          <p:sp>
            <p:nvSpPr>
              <p:cNvPr id="7759" name="Google Shape;7759;p59"/>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59"/>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59"/>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2" name="Google Shape;7762;p59"/>
            <p:cNvGrpSpPr/>
            <p:nvPr/>
          </p:nvGrpSpPr>
          <p:grpSpPr>
            <a:xfrm>
              <a:off x="5973664" y="3484366"/>
              <a:ext cx="811335" cy="987304"/>
              <a:chOff x="1285250" y="1617275"/>
              <a:chExt cx="1090650" cy="1327200"/>
            </a:xfrm>
          </p:grpSpPr>
          <p:sp>
            <p:nvSpPr>
              <p:cNvPr id="7763" name="Google Shape;7763;p59"/>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59"/>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59"/>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6" name="Google Shape;7766;p59"/>
            <p:cNvGrpSpPr/>
            <p:nvPr/>
          </p:nvGrpSpPr>
          <p:grpSpPr>
            <a:xfrm>
              <a:off x="5194708" y="3484366"/>
              <a:ext cx="811409" cy="987304"/>
              <a:chOff x="238125" y="1617275"/>
              <a:chExt cx="1090750" cy="1327200"/>
            </a:xfrm>
          </p:grpSpPr>
          <p:sp>
            <p:nvSpPr>
              <p:cNvPr id="7767" name="Google Shape;7767;p59"/>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59"/>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59"/>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70" name="Google Shape;7770;p59"/>
          <p:cNvGrpSpPr/>
          <p:nvPr/>
        </p:nvGrpSpPr>
        <p:grpSpPr>
          <a:xfrm>
            <a:off x="3460012" y="3146315"/>
            <a:ext cx="1616964" cy="346256"/>
            <a:chOff x="1808063" y="4294338"/>
            <a:chExt cx="3370782" cy="721817"/>
          </a:xfrm>
        </p:grpSpPr>
        <p:sp>
          <p:nvSpPr>
            <p:cNvPr id="7771" name="Google Shape;7771;p59"/>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59"/>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59"/>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59"/>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59"/>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59"/>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59"/>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59"/>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59"/>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59"/>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59"/>
          <p:cNvGrpSpPr/>
          <p:nvPr/>
        </p:nvGrpSpPr>
        <p:grpSpPr>
          <a:xfrm>
            <a:off x="738224" y="3432344"/>
            <a:ext cx="1295882" cy="646587"/>
            <a:chOff x="834100" y="3642869"/>
            <a:chExt cx="1259483" cy="628426"/>
          </a:xfrm>
        </p:grpSpPr>
        <p:sp>
          <p:nvSpPr>
            <p:cNvPr id="7782" name="Google Shape;7782;p59"/>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59"/>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59"/>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59"/>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59"/>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59"/>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59"/>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59"/>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59"/>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59"/>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59"/>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59"/>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59"/>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59"/>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59"/>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59"/>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59"/>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59"/>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59"/>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59"/>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59"/>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59"/>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59"/>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59"/>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59"/>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7" name="Google Shape;7807;p59"/>
            <p:cNvGrpSpPr/>
            <p:nvPr/>
          </p:nvGrpSpPr>
          <p:grpSpPr>
            <a:xfrm>
              <a:off x="1360364" y="3847835"/>
              <a:ext cx="208119" cy="224359"/>
              <a:chOff x="1360769" y="3847100"/>
              <a:chExt cx="208119" cy="224359"/>
            </a:xfrm>
          </p:grpSpPr>
          <p:sp>
            <p:nvSpPr>
              <p:cNvPr id="7808" name="Google Shape;7808;p59"/>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59"/>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59"/>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59"/>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59"/>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59"/>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59"/>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59"/>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59"/>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59"/>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59"/>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59"/>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59"/>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59"/>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59"/>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59"/>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59"/>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59"/>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59"/>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59"/>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8" name="Google Shape;7828;p59"/>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59"/>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59"/>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59"/>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59"/>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59"/>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59"/>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59"/>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59"/>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59"/>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59"/>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59"/>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59"/>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59"/>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59"/>
          <p:cNvGrpSpPr/>
          <p:nvPr/>
        </p:nvGrpSpPr>
        <p:grpSpPr>
          <a:xfrm rot="5400000">
            <a:off x="5951337" y="3228841"/>
            <a:ext cx="164064" cy="1414916"/>
            <a:chOff x="4428249" y="1369375"/>
            <a:chExt cx="36905" cy="429569"/>
          </a:xfrm>
        </p:grpSpPr>
        <p:sp>
          <p:nvSpPr>
            <p:cNvPr id="7843" name="Google Shape;7843;p59"/>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59"/>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59"/>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59"/>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59"/>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59"/>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59"/>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59"/>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59"/>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59"/>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59"/>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59"/>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59"/>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59"/>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59"/>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59"/>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59"/>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59"/>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59"/>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59"/>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59"/>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59"/>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59"/>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59"/>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59"/>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59"/>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59"/>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59"/>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59"/>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59"/>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59"/>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59"/>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5" name="Google Shape;7875;p59"/>
          <p:cNvGrpSpPr/>
          <p:nvPr/>
        </p:nvGrpSpPr>
        <p:grpSpPr>
          <a:xfrm flipH="1" rot="10800000">
            <a:off x="5323766" y="2817385"/>
            <a:ext cx="1419207" cy="24808"/>
            <a:chOff x="219558" y="4738465"/>
            <a:chExt cx="5852400" cy="102300"/>
          </a:xfrm>
        </p:grpSpPr>
        <p:cxnSp>
          <p:nvCxnSpPr>
            <p:cNvPr id="7876" name="Google Shape;7876;p59"/>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77" name="Google Shape;7877;p59"/>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59"/>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59"/>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59"/>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59"/>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2" name="Google Shape;7882;p59"/>
          <p:cNvGrpSpPr/>
          <p:nvPr/>
        </p:nvGrpSpPr>
        <p:grpSpPr>
          <a:xfrm>
            <a:off x="5335084" y="3190448"/>
            <a:ext cx="1396570" cy="385016"/>
            <a:chOff x="5286284" y="2966544"/>
            <a:chExt cx="1396570" cy="385016"/>
          </a:xfrm>
        </p:grpSpPr>
        <p:cxnSp>
          <p:nvCxnSpPr>
            <p:cNvPr id="7883" name="Google Shape;7883;p59"/>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84" name="Google Shape;7884;p59"/>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85" name="Google Shape;7885;p59"/>
            <p:cNvGrpSpPr/>
            <p:nvPr/>
          </p:nvGrpSpPr>
          <p:grpSpPr>
            <a:xfrm>
              <a:off x="5287688" y="3173364"/>
              <a:ext cx="1395166" cy="74100"/>
              <a:chOff x="5287688" y="3173364"/>
              <a:chExt cx="1395166" cy="74100"/>
            </a:xfrm>
          </p:grpSpPr>
          <p:cxnSp>
            <p:nvCxnSpPr>
              <p:cNvPr id="7886" name="Google Shape;7886;p59"/>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87" name="Google Shape;7887;p59"/>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888" name="Google Shape;7888;p59"/>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89" name="Google Shape;7889;p59"/>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0" name="Google Shape;7890;p59"/>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1" name="Google Shape;7891;p59"/>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2" name="Google Shape;7892;p59"/>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893" name="Google Shape;7893;p59"/>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894" name="Google Shape;7894;p59"/>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95" name="Google Shape;7895;p59"/>
          <p:cNvGrpSpPr/>
          <p:nvPr/>
        </p:nvGrpSpPr>
        <p:grpSpPr>
          <a:xfrm>
            <a:off x="2021150" y="1609224"/>
            <a:ext cx="1182276" cy="662027"/>
            <a:chOff x="2029517" y="1732295"/>
            <a:chExt cx="1149068" cy="643432"/>
          </a:xfrm>
        </p:grpSpPr>
        <p:grpSp>
          <p:nvGrpSpPr>
            <p:cNvPr id="7896" name="Google Shape;7896;p59"/>
            <p:cNvGrpSpPr/>
            <p:nvPr/>
          </p:nvGrpSpPr>
          <p:grpSpPr>
            <a:xfrm>
              <a:off x="2708660" y="1746937"/>
              <a:ext cx="455427" cy="244429"/>
              <a:chOff x="2700693" y="1746937"/>
              <a:chExt cx="455427" cy="244429"/>
            </a:xfrm>
          </p:grpSpPr>
          <p:grpSp>
            <p:nvGrpSpPr>
              <p:cNvPr id="7897" name="Google Shape;7897;p59"/>
              <p:cNvGrpSpPr/>
              <p:nvPr/>
            </p:nvGrpSpPr>
            <p:grpSpPr>
              <a:xfrm>
                <a:off x="2905682" y="1782817"/>
                <a:ext cx="250438" cy="208549"/>
                <a:chOff x="2905682" y="1782817"/>
                <a:chExt cx="250438" cy="208549"/>
              </a:xfrm>
            </p:grpSpPr>
            <p:cxnSp>
              <p:nvCxnSpPr>
                <p:cNvPr id="7898" name="Google Shape;7898;p59"/>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99" name="Google Shape;7899;p59"/>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0" name="Google Shape;7900;p59"/>
              <p:cNvGrpSpPr/>
              <p:nvPr/>
            </p:nvGrpSpPr>
            <p:grpSpPr>
              <a:xfrm>
                <a:off x="2700693" y="1746937"/>
                <a:ext cx="449967" cy="72374"/>
                <a:chOff x="2700693" y="1746937"/>
                <a:chExt cx="449967" cy="72374"/>
              </a:xfrm>
            </p:grpSpPr>
            <p:cxnSp>
              <p:nvCxnSpPr>
                <p:cNvPr id="7901" name="Google Shape;7901;p59"/>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02" name="Google Shape;7902;p59"/>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3" name="Google Shape;7903;p59"/>
            <p:cNvGrpSpPr/>
            <p:nvPr/>
          </p:nvGrpSpPr>
          <p:grpSpPr>
            <a:xfrm>
              <a:off x="2029517" y="1732295"/>
              <a:ext cx="1149068" cy="643432"/>
              <a:chOff x="2029517" y="1732295"/>
              <a:chExt cx="1149068" cy="643432"/>
            </a:xfrm>
          </p:grpSpPr>
          <p:grpSp>
            <p:nvGrpSpPr>
              <p:cNvPr id="7904" name="Google Shape;7904;p59"/>
              <p:cNvGrpSpPr/>
              <p:nvPr/>
            </p:nvGrpSpPr>
            <p:grpSpPr>
              <a:xfrm>
                <a:off x="2703618" y="2103152"/>
                <a:ext cx="474966" cy="260017"/>
                <a:chOff x="2703618" y="2103152"/>
                <a:chExt cx="474966" cy="260017"/>
              </a:xfrm>
            </p:grpSpPr>
            <p:grpSp>
              <p:nvGrpSpPr>
                <p:cNvPr id="7905" name="Google Shape;7905;p59"/>
                <p:cNvGrpSpPr/>
                <p:nvPr/>
              </p:nvGrpSpPr>
              <p:grpSpPr>
                <a:xfrm>
                  <a:off x="2703618" y="2290640"/>
                  <a:ext cx="450291" cy="72529"/>
                  <a:chOff x="2703618" y="2290640"/>
                  <a:chExt cx="450291" cy="72529"/>
                </a:xfrm>
              </p:grpSpPr>
              <p:cxnSp>
                <p:nvCxnSpPr>
                  <p:cNvPr id="7906" name="Google Shape;7906;p59"/>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07" name="Google Shape;7907;p59"/>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8" name="Google Shape;7908;p59"/>
                <p:cNvGrpSpPr/>
                <p:nvPr/>
              </p:nvGrpSpPr>
              <p:grpSpPr>
                <a:xfrm>
                  <a:off x="2908607" y="2103152"/>
                  <a:ext cx="269977" cy="223538"/>
                  <a:chOff x="2908607" y="2103152"/>
                  <a:chExt cx="269977" cy="223538"/>
                </a:xfrm>
              </p:grpSpPr>
              <p:cxnSp>
                <p:nvCxnSpPr>
                  <p:cNvPr id="7909" name="Google Shape;7909;p59"/>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910" name="Google Shape;7910;p59"/>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11" name="Google Shape;7911;p59"/>
              <p:cNvGrpSpPr/>
              <p:nvPr/>
            </p:nvGrpSpPr>
            <p:grpSpPr>
              <a:xfrm>
                <a:off x="2029517" y="1732295"/>
                <a:ext cx="685827" cy="643432"/>
                <a:chOff x="2029517" y="1732295"/>
                <a:chExt cx="685827" cy="643432"/>
              </a:xfrm>
            </p:grpSpPr>
            <p:sp>
              <p:nvSpPr>
                <p:cNvPr id="7912" name="Google Shape;7912;p59"/>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13" name="Google Shape;7913;p59"/>
                <p:cNvGrpSpPr/>
                <p:nvPr/>
              </p:nvGrpSpPr>
              <p:grpSpPr>
                <a:xfrm>
                  <a:off x="2158948" y="1732295"/>
                  <a:ext cx="556396" cy="333108"/>
                  <a:chOff x="2158948" y="1732295"/>
                  <a:chExt cx="556396" cy="333108"/>
                </a:xfrm>
              </p:grpSpPr>
              <p:cxnSp>
                <p:nvCxnSpPr>
                  <p:cNvPr id="7914" name="Google Shape;7914;p59"/>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15" name="Google Shape;7915;p59"/>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59"/>
                <p:cNvGrpSpPr/>
                <p:nvPr/>
              </p:nvGrpSpPr>
              <p:grpSpPr>
                <a:xfrm>
                  <a:off x="2159908" y="2065057"/>
                  <a:ext cx="550884" cy="310670"/>
                  <a:chOff x="2159908" y="2065057"/>
                  <a:chExt cx="550884" cy="310670"/>
                </a:xfrm>
              </p:grpSpPr>
              <p:cxnSp>
                <p:nvCxnSpPr>
                  <p:cNvPr id="7917" name="Google Shape;7917;p59"/>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918" name="Google Shape;7918;p59"/>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919" name="Google Shape;7919;p59"/>
          <p:cNvGrpSpPr/>
          <p:nvPr/>
        </p:nvGrpSpPr>
        <p:grpSpPr>
          <a:xfrm>
            <a:off x="706399" y="1556837"/>
            <a:ext cx="962651" cy="810058"/>
            <a:chOff x="844912" y="1681380"/>
            <a:chExt cx="935611" cy="787305"/>
          </a:xfrm>
        </p:grpSpPr>
        <p:grpSp>
          <p:nvGrpSpPr>
            <p:cNvPr id="7920" name="Google Shape;7920;p59"/>
            <p:cNvGrpSpPr/>
            <p:nvPr/>
          </p:nvGrpSpPr>
          <p:grpSpPr>
            <a:xfrm>
              <a:off x="844912" y="1819635"/>
              <a:ext cx="329836" cy="510016"/>
              <a:chOff x="844912" y="1819635"/>
              <a:chExt cx="329836" cy="510016"/>
            </a:xfrm>
          </p:grpSpPr>
          <p:sp>
            <p:nvSpPr>
              <p:cNvPr id="7921" name="Google Shape;7921;p59"/>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59"/>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59"/>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59"/>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59"/>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59"/>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7" name="Google Shape;7927;p59"/>
            <p:cNvGrpSpPr/>
            <p:nvPr/>
          </p:nvGrpSpPr>
          <p:grpSpPr>
            <a:xfrm>
              <a:off x="1284601" y="2158168"/>
              <a:ext cx="495923" cy="310517"/>
              <a:chOff x="1284601" y="2158168"/>
              <a:chExt cx="495923" cy="310517"/>
            </a:xfrm>
          </p:grpSpPr>
          <p:sp>
            <p:nvSpPr>
              <p:cNvPr id="7928" name="Google Shape;7928;p59"/>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29" name="Google Shape;7929;p59"/>
              <p:cNvGrpSpPr/>
              <p:nvPr/>
            </p:nvGrpSpPr>
            <p:grpSpPr>
              <a:xfrm>
                <a:off x="1507666" y="2158168"/>
                <a:ext cx="272858" cy="310517"/>
                <a:chOff x="1507666" y="2158168"/>
                <a:chExt cx="272858" cy="310517"/>
              </a:xfrm>
            </p:grpSpPr>
            <p:grpSp>
              <p:nvGrpSpPr>
                <p:cNvPr id="7930" name="Google Shape;7930;p59"/>
                <p:cNvGrpSpPr/>
                <p:nvPr/>
              </p:nvGrpSpPr>
              <p:grpSpPr>
                <a:xfrm>
                  <a:off x="1507666" y="2176104"/>
                  <a:ext cx="166395" cy="273149"/>
                  <a:chOff x="1507666" y="2176104"/>
                  <a:chExt cx="166395" cy="273149"/>
                </a:xfrm>
              </p:grpSpPr>
              <p:sp>
                <p:nvSpPr>
                  <p:cNvPr id="7931" name="Google Shape;7931;p59"/>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59"/>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59"/>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59"/>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59"/>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59"/>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59"/>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38" name="Google Shape;7938;p59"/>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59"/>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0" name="Google Shape;7940;p59"/>
            <p:cNvGrpSpPr/>
            <p:nvPr/>
          </p:nvGrpSpPr>
          <p:grpSpPr>
            <a:xfrm>
              <a:off x="1284601" y="1681380"/>
              <a:ext cx="495923" cy="310517"/>
              <a:chOff x="1284601" y="1681380"/>
              <a:chExt cx="495923" cy="310517"/>
            </a:xfrm>
          </p:grpSpPr>
          <p:sp>
            <p:nvSpPr>
              <p:cNvPr id="7941" name="Google Shape;7941;p59"/>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2" name="Google Shape;7942;p59"/>
              <p:cNvGrpSpPr/>
              <p:nvPr/>
            </p:nvGrpSpPr>
            <p:grpSpPr>
              <a:xfrm>
                <a:off x="1507666" y="1681380"/>
                <a:ext cx="272858" cy="310517"/>
                <a:chOff x="1507666" y="1681380"/>
                <a:chExt cx="272858" cy="310517"/>
              </a:xfrm>
            </p:grpSpPr>
            <p:grpSp>
              <p:nvGrpSpPr>
                <p:cNvPr id="7943" name="Google Shape;7943;p59"/>
                <p:cNvGrpSpPr/>
                <p:nvPr/>
              </p:nvGrpSpPr>
              <p:grpSpPr>
                <a:xfrm>
                  <a:off x="1507666" y="1700120"/>
                  <a:ext cx="166395" cy="272984"/>
                  <a:chOff x="1507666" y="1700120"/>
                  <a:chExt cx="166395" cy="272984"/>
                </a:xfrm>
              </p:grpSpPr>
              <p:sp>
                <p:nvSpPr>
                  <p:cNvPr id="7944" name="Google Shape;7944;p59"/>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59"/>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59"/>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59"/>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59"/>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59"/>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59"/>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51" name="Google Shape;7951;p59"/>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59"/>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3" name="Google Shape;7953;p59"/>
          <p:cNvGrpSpPr/>
          <p:nvPr/>
        </p:nvGrpSpPr>
        <p:grpSpPr>
          <a:xfrm>
            <a:off x="6815339" y="2324267"/>
            <a:ext cx="1622269" cy="552443"/>
            <a:chOff x="6894650" y="2574740"/>
            <a:chExt cx="1445100" cy="492111"/>
          </a:xfrm>
        </p:grpSpPr>
        <p:sp>
          <p:nvSpPr>
            <p:cNvPr id="7954" name="Google Shape;7954;p59"/>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59"/>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59"/>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59"/>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59"/>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59" name="Google Shape;7959;p59"/>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60" name="Google Shape;7960;p59"/>
          <p:cNvGrpSpPr/>
          <p:nvPr/>
        </p:nvGrpSpPr>
        <p:grpSpPr>
          <a:xfrm>
            <a:off x="6834882" y="3698522"/>
            <a:ext cx="1583206" cy="475705"/>
            <a:chOff x="6953919" y="3907920"/>
            <a:chExt cx="1377300" cy="475705"/>
          </a:xfrm>
        </p:grpSpPr>
        <p:cxnSp>
          <p:nvCxnSpPr>
            <p:cNvPr id="7961" name="Google Shape;7961;p59"/>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62" name="Google Shape;7962;p59"/>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63" name="Google Shape;7963;p59"/>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964" name="Google Shape;7964;p59"/>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965" name="Google Shape;7965;p59"/>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966" name="Google Shape;7966;p59"/>
          <p:cNvGrpSpPr/>
          <p:nvPr/>
        </p:nvGrpSpPr>
        <p:grpSpPr>
          <a:xfrm>
            <a:off x="2338470" y="2459668"/>
            <a:ext cx="836286" cy="824529"/>
            <a:chOff x="2389399" y="2595741"/>
            <a:chExt cx="812796" cy="801369"/>
          </a:xfrm>
        </p:grpSpPr>
        <p:grpSp>
          <p:nvGrpSpPr>
            <p:cNvPr id="7967" name="Google Shape;7967;p59"/>
            <p:cNvGrpSpPr/>
            <p:nvPr/>
          </p:nvGrpSpPr>
          <p:grpSpPr>
            <a:xfrm>
              <a:off x="2492145" y="2881565"/>
              <a:ext cx="607300" cy="229751"/>
              <a:chOff x="2492145" y="2881565"/>
              <a:chExt cx="607300" cy="229751"/>
            </a:xfrm>
          </p:grpSpPr>
          <p:sp>
            <p:nvSpPr>
              <p:cNvPr id="7968" name="Google Shape;7968;p59"/>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59"/>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59"/>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1" name="Google Shape;7971;p59"/>
            <p:cNvGrpSpPr/>
            <p:nvPr/>
          </p:nvGrpSpPr>
          <p:grpSpPr>
            <a:xfrm>
              <a:off x="2389399" y="2595741"/>
              <a:ext cx="812796" cy="296825"/>
              <a:chOff x="2389399" y="2595741"/>
              <a:chExt cx="812796" cy="296825"/>
            </a:xfrm>
          </p:grpSpPr>
          <p:grpSp>
            <p:nvGrpSpPr>
              <p:cNvPr id="7972" name="Google Shape;7972;p59"/>
              <p:cNvGrpSpPr/>
              <p:nvPr/>
            </p:nvGrpSpPr>
            <p:grpSpPr>
              <a:xfrm>
                <a:off x="2389399" y="2595741"/>
                <a:ext cx="363638" cy="296825"/>
                <a:chOff x="2389399" y="2595741"/>
                <a:chExt cx="363638" cy="296825"/>
              </a:xfrm>
            </p:grpSpPr>
            <p:grpSp>
              <p:nvGrpSpPr>
                <p:cNvPr id="7973" name="Google Shape;7973;p59"/>
                <p:cNvGrpSpPr/>
                <p:nvPr/>
              </p:nvGrpSpPr>
              <p:grpSpPr>
                <a:xfrm>
                  <a:off x="2493852" y="2794333"/>
                  <a:ext cx="259185" cy="98232"/>
                  <a:chOff x="2493852" y="2794333"/>
                  <a:chExt cx="259185" cy="98232"/>
                </a:xfrm>
              </p:grpSpPr>
              <p:sp>
                <p:nvSpPr>
                  <p:cNvPr id="7974" name="Google Shape;7974;p59"/>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59"/>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59"/>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7" name="Google Shape;7977;p59"/>
                <p:cNvGrpSpPr/>
                <p:nvPr/>
              </p:nvGrpSpPr>
              <p:grpSpPr>
                <a:xfrm>
                  <a:off x="2389399" y="2595741"/>
                  <a:ext cx="224343" cy="182054"/>
                  <a:chOff x="2389399" y="2595741"/>
                  <a:chExt cx="224343" cy="182054"/>
                </a:xfrm>
              </p:grpSpPr>
              <p:sp>
                <p:nvSpPr>
                  <p:cNvPr id="7978" name="Google Shape;7978;p59"/>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59"/>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0" name="Google Shape;7980;p59"/>
              <p:cNvGrpSpPr/>
              <p:nvPr/>
            </p:nvGrpSpPr>
            <p:grpSpPr>
              <a:xfrm>
                <a:off x="2683630" y="2595741"/>
                <a:ext cx="224334" cy="296825"/>
                <a:chOff x="2683630" y="2595741"/>
                <a:chExt cx="224334" cy="296825"/>
              </a:xfrm>
            </p:grpSpPr>
            <p:grpSp>
              <p:nvGrpSpPr>
                <p:cNvPr id="7981" name="Google Shape;7981;p59"/>
                <p:cNvGrpSpPr/>
                <p:nvPr/>
              </p:nvGrpSpPr>
              <p:grpSpPr>
                <a:xfrm>
                  <a:off x="2788083" y="2794333"/>
                  <a:ext cx="15356" cy="98232"/>
                  <a:chOff x="2788083" y="2794333"/>
                  <a:chExt cx="15356" cy="98232"/>
                </a:xfrm>
              </p:grpSpPr>
              <p:sp>
                <p:nvSpPr>
                  <p:cNvPr id="7982" name="Google Shape;7982;p59"/>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59"/>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59"/>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5" name="Google Shape;7985;p59"/>
                <p:cNvGrpSpPr/>
                <p:nvPr/>
              </p:nvGrpSpPr>
              <p:grpSpPr>
                <a:xfrm>
                  <a:off x="2683630" y="2595741"/>
                  <a:ext cx="224334" cy="182054"/>
                  <a:chOff x="2683630" y="2595741"/>
                  <a:chExt cx="224334" cy="182054"/>
                </a:xfrm>
              </p:grpSpPr>
              <p:sp>
                <p:nvSpPr>
                  <p:cNvPr id="7986" name="Google Shape;7986;p59"/>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59"/>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88" name="Google Shape;7988;p59"/>
              <p:cNvGrpSpPr/>
              <p:nvPr/>
            </p:nvGrpSpPr>
            <p:grpSpPr>
              <a:xfrm>
                <a:off x="2838475" y="2595741"/>
                <a:ext cx="363719" cy="296825"/>
                <a:chOff x="2838475" y="2595741"/>
                <a:chExt cx="363719" cy="296825"/>
              </a:xfrm>
            </p:grpSpPr>
            <p:grpSp>
              <p:nvGrpSpPr>
                <p:cNvPr id="7989" name="Google Shape;7989;p59"/>
                <p:cNvGrpSpPr/>
                <p:nvPr/>
              </p:nvGrpSpPr>
              <p:grpSpPr>
                <a:xfrm>
                  <a:off x="2838475" y="2794333"/>
                  <a:ext cx="259185" cy="98232"/>
                  <a:chOff x="2838475" y="2794333"/>
                  <a:chExt cx="259185" cy="98232"/>
                </a:xfrm>
              </p:grpSpPr>
              <p:sp>
                <p:nvSpPr>
                  <p:cNvPr id="7990" name="Google Shape;7990;p59"/>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59"/>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59"/>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3" name="Google Shape;7993;p59"/>
                <p:cNvGrpSpPr/>
                <p:nvPr/>
              </p:nvGrpSpPr>
              <p:grpSpPr>
                <a:xfrm>
                  <a:off x="2977852" y="2595741"/>
                  <a:ext cx="224343" cy="182054"/>
                  <a:chOff x="2977852" y="2595741"/>
                  <a:chExt cx="224343" cy="182054"/>
                </a:xfrm>
              </p:grpSpPr>
              <p:sp>
                <p:nvSpPr>
                  <p:cNvPr id="7994" name="Google Shape;7994;p59"/>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59"/>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96" name="Google Shape;7996;p59"/>
            <p:cNvGrpSpPr/>
            <p:nvPr/>
          </p:nvGrpSpPr>
          <p:grpSpPr>
            <a:xfrm>
              <a:off x="2389399" y="3100241"/>
              <a:ext cx="812796" cy="296869"/>
              <a:chOff x="2389399" y="3100241"/>
              <a:chExt cx="812796" cy="296869"/>
            </a:xfrm>
          </p:grpSpPr>
          <p:grpSp>
            <p:nvGrpSpPr>
              <p:cNvPr id="7997" name="Google Shape;7997;p59"/>
              <p:cNvGrpSpPr/>
              <p:nvPr/>
            </p:nvGrpSpPr>
            <p:grpSpPr>
              <a:xfrm>
                <a:off x="2683630" y="3100241"/>
                <a:ext cx="224334" cy="296869"/>
                <a:chOff x="2683630" y="3100241"/>
                <a:chExt cx="224334" cy="296869"/>
              </a:xfrm>
            </p:grpSpPr>
            <p:grpSp>
              <p:nvGrpSpPr>
                <p:cNvPr id="7998" name="Google Shape;7998;p59"/>
                <p:cNvGrpSpPr/>
                <p:nvPr/>
              </p:nvGrpSpPr>
              <p:grpSpPr>
                <a:xfrm>
                  <a:off x="2788083" y="3100241"/>
                  <a:ext cx="15356" cy="98237"/>
                  <a:chOff x="2788083" y="3100241"/>
                  <a:chExt cx="15356" cy="98237"/>
                </a:xfrm>
              </p:grpSpPr>
              <p:sp>
                <p:nvSpPr>
                  <p:cNvPr id="7999" name="Google Shape;7999;p59"/>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59"/>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59"/>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2" name="Google Shape;8002;p59"/>
                <p:cNvGrpSpPr/>
                <p:nvPr/>
              </p:nvGrpSpPr>
              <p:grpSpPr>
                <a:xfrm>
                  <a:off x="2683630" y="3215065"/>
                  <a:ext cx="224334" cy="182045"/>
                  <a:chOff x="2683630" y="3215065"/>
                  <a:chExt cx="224334" cy="182045"/>
                </a:xfrm>
              </p:grpSpPr>
              <p:sp>
                <p:nvSpPr>
                  <p:cNvPr id="8003" name="Google Shape;8003;p59"/>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59"/>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05" name="Google Shape;8005;p59"/>
              <p:cNvGrpSpPr/>
              <p:nvPr/>
            </p:nvGrpSpPr>
            <p:grpSpPr>
              <a:xfrm>
                <a:off x="2389399" y="3100241"/>
                <a:ext cx="363638" cy="296869"/>
                <a:chOff x="2389399" y="3100241"/>
                <a:chExt cx="363638" cy="296869"/>
              </a:xfrm>
            </p:grpSpPr>
            <p:grpSp>
              <p:nvGrpSpPr>
                <p:cNvPr id="8006" name="Google Shape;8006;p59"/>
                <p:cNvGrpSpPr/>
                <p:nvPr/>
              </p:nvGrpSpPr>
              <p:grpSpPr>
                <a:xfrm>
                  <a:off x="2493852" y="3100241"/>
                  <a:ext cx="259185" cy="98237"/>
                  <a:chOff x="2493852" y="3100241"/>
                  <a:chExt cx="259185" cy="98237"/>
                </a:xfrm>
              </p:grpSpPr>
              <p:sp>
                <p:nvSpPr>
                  <p:cNvPr id="8007" name="Google Shape;8007;p59"/>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59"/>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59"/>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0" name="Google Shape;8010;p59"/>
                <p:cNvGrpSpPr/>
                <p:nvPr/>
              </p:nvGrpSpPr>
              <p:grpSpPr>
                <a:xfrm>
                  <a:off x="2389399" y="3215065"/>
                  <a:ext cx="224343" cy="182045"/>
                  <a:chOff x="2389399" y="3215065"/>
                  <a:chExt cx="224343" cy="182045"/>
                </a:xfrm>
              </p:grpSpPr>
              <p:sp>
                <p:nvSpPr>
                  <p:cNvPr id="8011" name="Google Shape;8011;p59"/>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59"/>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013" name="Google Shape;8013;p59"/>
              <p:cNvGrpSpPr/>
              <p:nvPr/>
            </p:nvGrpSpPr>
            <p:grpSpPr>
              <a:xfrm>
                <a:off x="2838475" y="3100241"/>
                <a:ext cx="363719" cy="296869"/>
                <a:chOff x="2838475" y="3100241"/>
                <a:chExt cx="363719" cy="296869"/>
              </a:xfrm>
            </p:grpSpPr>
            <p:grpSp>
              <p:nvGrpSpPr>
                <p:cNvPr id="8014" name="Google Shape;8014;p59"/>
                <p:cNvGrpSpPr/>
                <p:nvPr/>
              </p:nvGrpSpPr>
              <p:grpSpPr>
                <a:xfrm>
                  <a:off x="2838475" y="3100241"/>
                  <a:ext cx="259185" cy="98237"/>
                  <a:chOff x="2838475" y="3100241"/>
                  <a:chExt cx="259185" cy="98237"/>
                </a:xfrm>
              </p:grpSpPr>
              <p:sp>
                <p:nvSpPr>
                  <p:cNvPr id="8015" name="Google Shape;8015;p59"/>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59"/>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59"/>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59"/>
                <p:cNvGrpSpPr/>
                <p:nvPr/>
              </p:nvGrpSpPr>
              <p:grpSpPr>
                <a:xfrm>
                  <a:off x="2977852" y="3215065"/>
                  <a:ext cx="224343" cy="182045"/>
                  <a:chOff x="2977852" y="3215065"/>
                  <a:chExt cx="224343" cy="182045"/>
                </a:xfrm>
              </p:grpSpPr>
              <p:sp>
                <p:nvSpPr>
                  <p:cNvPr id="8019" name="Google Shape;8019;p59"/>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59"/>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4" name="Shape 524"/>
        <p:cNvGrpSpPr/>
        <p:nvPr/>
      </p:nvGrpSpPr>
      <p:grpSpPr>
        <a:xfrm>
          <a:off x="0" y="0"/>
          <a:ext cx="0" cy="0"/>
          <a:chOff x="0" y="0"/>
          <a:chExt cx="0" cy="0"/>
        </a:xfrm>
      </p:grpSpPr>
      <p:sp>
        <p:nvSpPr>
          <p:cNvPr id="525" name="Google Shape;525;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will we learn in this lesson?</a:t>
            </a:r>
            <a:endParaRPr/>
          </a:p>
        </p:txBody>
      </p:sp>
      <p:sp>
        <p:nvSpPr>
          <p:cNvPr id="526" name="Google Shape;526;p33"/>
          <p:cNvSpPr txBox="1"/>
          <p:nvPr>
            <p:ph idx="1" type="subTitle"/>
          </p:nvPr>
        </p:nvSpPr>
        <p:spPr>
          <a:xfrm>
            <a:off x="1647700" y="1527800"/>
            <a:ext cx="62220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solve problems and learn about mathematical reasoning</a:t>
            </a:r>
            <a:endParaRPr/>
          </a:p>
        </p:txBody>
      </p:sp>
      <p:sp>
        <p:nvSpPr>
          <p:cNvPr id="527" name="Google Shape;527;p33"/>
          <p:cNvSpPr txBox="1"/>
          <p:nvPr>
            <p:ph idx="7" type="subTitle"/>
          </p:nvPr>
        </p:nvSpPr>
        <p:spPr>
          <a:xfrm>
            <a:off x="1647700" y="3257800"/>
            <a:ext cx="62220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Numbers are awesome! Let’s have fun </a:t>
            </a:r>
            <a:r>
              <a:rPr lang="en"/>
              <a:t>with</a:t>
            </a:r>
            <a:r>
              <a:rPr lang="en"/>
              <a:t> today’s topic</a:t>
            </a:r>
            <a:endParaRPr/>
          </a:p>
        </p:txBody>
      </p:sp>
      <p:sp>
        <p:nvSpPr>
          <p:cNvPr id="528" name="Google Shape;528;p33"/>
          <p:cNvSpPr txBox="1"/>
          <p:nvPr>
            <p:ph idx="13" type="subTitle"/>
          </p:nvPr>
        </p:nvSpPr>
        <p:spPr>
          <a:xfrm>
            <a:off x="1647700" y="4122800"/>
            <a:ext cx="62220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We’ll see how we can use this concept in real everyday life</a:t>
            </a:r>
            <a:endParaRPr/>
          </a:p>
        </p:txBody>
      </p:sp>
      <p:sp>
        <p:nvSpPr>
          <p:cNvPr id="529" name="Google Shape;529;p33"/>
          <p:cNvSpPr txBox="1"/>
          <p:nvPr>
            <p:ph idx="2" type="title"/>
          </p:nvPr>
        </p:nvSpPr>
        <p:spPr>
          <a:xfrm>
            <a:off x="796200" y="1270850"/>
            <a:ext cx="73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530" name="Google Shape;530;p33"/>
          <p:cNvSpPr txBox="1"/>
          <p:nvPr>
            <p:ph idx="8" type="title"/>
          </p:nvPr>
        </p:nvSpPr>
        <p:spPr>
          <a:xfrm>
            <a:off x="796200" y="3000850"/>
            <a:ext cx="73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531" name="Google Shape;531;p33"/>
          <p:cNvSpPr txBox="1"/>
          <p:nvPr>
            <p:ph idx="14" type="title"/>
          </p:nvPr>
        </p:nvSpPr>
        <p:spPr>
          <a:xfrm>
            <a:off x="796200" y="3865850"/>
            <a:ext cx="73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532" name="Google Shape;532;p33"/>
          <p:cNvSpPr txBox="1"/>
          <p:nvPr>
            <p:ph idx="3" type="subTitle"/>
          </p:nvPr>
        </p:nvSpPr>
        <p:spPr>
          <a:xfrm>
            <a:off x="1647700" y="1194650"/>
            <a:ext cx="6222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a:t>
            </a:r>
            <a:r>
              <a:rPr lang="en"/>
              <a:t> thinking</a:t>
            </a:r>
            <a:endParaRPr/>
          </a:p>
        </p:txBody>
      </p:sp>
      <p:sp>
        <p:nvSpPr>
          <p:cNvPr id="533" name="Google Shape;533;p33"/>
          <p:cNvSpPr txBox="1"/>
          <p:nvPr>
            <p:ph idx="4" type="subTitle"/>
          </p:nvPr>
        </p:nvSpPr>
        <p:spPr>
          <a:xfrm>
            <a:off x="1647700" y="2392800"/>
            <a:ext cx="6222000" cy="40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We’ll build on simple concepts as a foundation for future learning</a:t>
            </a:r>
            <a:endParaRPr/>
          </a:p>
        </p:txBody>
      </p:sp>
      <p:sp>
        <p:nvSpPr>
          <p:cNvPr id="534" name="Google Shape;534;p33"/>
          <p:cNvSpPr txBox="1"/>
          <p:nvPr>
            <p:ph idx="6" type="subTitle"/>
          </p:nvPr>
        </p:nvSpPr>
        <p:spPr>
          <a:xfrm>
            <a:off x="1647700" y="2059650"/>
            <a:ext cx="6222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concepts</a:t>
            </a:r>
            <a:endParaRPr/>
          </a:p>
        </p:txBody>
      </p:sp>
      <p:sp>
        <p:nvSpPr>
          <p:cNvPr id="535" name="Google Shape;535;p33"/>
          <p:cNvSpPr txBox="1"/>
          <p:nvPr>
            <p:ph idx="5" type="title"/>
          </p:nvPr>
        </p:nvSpPr>
        <p:spPr>
          <a:xfrm>
            <a:off x="796200" y="2135850"/>
            <a:ext cx="731400" cy="44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536" name="Google Shape;536;p33"/>
          <p:cNvSpPr txBox="1"/>
          <p:nvPr>
            <p:ph idx="9" type="subTitle"/>
          </p:nvPr>
        </p:nvSpPr>
        <p:spPr>
          <a:xfrm>
            <a:off x="1647700" y="2924650"/>
            <a:ext cx="6222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Playing with numbers</a:t>
            </a:r>
            <a:endParaRPr/>
          </a:p>
        </p:txBody>
      </p:sp>
      <p:sp>
        <p:nvSpPr>
          <p:cNvPr id="537" name="Google Shape;537;p33"/>
          <p:cNvSpPr txBox="1"/>
          <p:nvPr>
            <p:ph idx="15" type="subTitle"/>
          </p:nvPr>
        </p:nvSpPr>
        <p:spPr>
          <a:xfrm>
            <a:off x="1647700" y="3789650"/>
            <a:ext cx="62220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 life applications</a:t>
            </a:r>
            <a:endParaRPr/>
          </a:p>
        </p:txBody>
      </p:sp>
      <p:grpSp>
        <p:nvGrpSpPr>
          <p:cNvPr id="538" name="Google Shape;538;p33"/>
          <p:cNvGrpSpPr/>
          <p:nvPr/>
        </p:nvGrpSpPr>
        <p:grpSpPr>
          <a:xfrm>
            <a:off x="8424007" y="739272"/>
            <a:ext cx="1269123" cy="979170"/>
            <a:chOff x="713232" y="1645097"/>
            <a:chExt cx="1269123" cy="979170"/>
          </a:xfrm>
        </p:grpSpPr>
        <p:sp>
          <p:nvSpPr>
            <p:cNvPr id="539" name="Google Shape;539;p33"/>
            <p:cNvSpPr/>
            <p:nvPr/>
          </p:nvSpPr>
          <p:spPr>
            <a:xfrm>
              <a:off x="713232" y="1645097"/>
              <a:ext cx="1269098" cy="979170"/>
            </a:xfrm>
            <a:custGeom>
              <a:rect b="b" l="l" r="r" t="t"/>
              <a:pathLst>
                <a:path extrusionOk="0" h="1359958" w="1762636">
                  <a:moveTo>
                    <a:pt x="0" y="0"/>
                  </a:moveTo>
                  <a:lnTo>
                    <a:pt x="1762637" y="0"/>
                  </a:lnTo>
                  <a:lnTo>
                    <a:pt x="1762637" y="1359959"/>
                  </a:lnTo>
                  <a:lnTo>
                    <a:pt x="0" y="1359959"/>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0" name="Google Shape;540;p33"/>
            <p:cNvSpPr/>
            <p:nvPr/>
          </p:nvSpPr>
          <p:spPr>
            <a:xfrm>
              <a:off x="757776" y="1689040"/>
              <a:ext cx="1224578" cy="870877"/>
            </a:xfrm>
            <a:custGeom>
              <a:rect b="b" l="l" r="r" t="t"/>
              <a:pathLst>
                <a:path extrusionOk="0" h="1209552" w="1700803">
                  <a:moveTo>
                    <a:pt x="1700803" y="0"/>
                  </a:moveTo>
                  <a:lnTo>
                    <a:pt x="1700803" y="1209553"/>
                  </a:lnTo>
                  <a:lnTo>
                    <a:pt x="112349" y="1209553"/>
                  </a:lnTo>
                  <a:cubicBezTo>
                    <a:pt x="50287" y="1209553"/>
                    <a:pt x="0" y="1159266"/>
                    <a:pt x="0" y="1097280"/>
                  </a:cubicBezTo>
                  <a:lnTo>
                    <a:pt x="0" y="112349"/>
                  </a:lnTo>
                  <a:cubicBezTo>
                    <a:pt x="0" y="50363"/>
                    <a:pt x="50287" y="0"/>
                    <a:pt x="112349" y="0"/>
                  </a:cubicBezTo>
                  <a:lnTo>
                    <a:pt x="1700803" y="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1" name="Google Shape;541;p33"/>
            <p:cNvSpPr/>
            <p:nvPr/>
          </p:nvSpPr>
          <p:spPr>
            <a:xfrm>
              <a:off x="895406" y="1822018"/>
              <a:ext cx="1015268" cy="621368"/>
            </a:xfrm>
            <a:custGeom>
              <a:rect b="b" l="l" r="r" t="t"/>
              <a:pathLst>
                <a:path extrusionOk="0" h="863011" w="1410094">
                  <a:moveTo>
                    <a:pt x="0" y="0"/>
                  </a:moveTo>
                  <a:lnTo>
                    <a:pt x="0" y="863011"/>
                  </a:lnTo>
                  <a:lnTo>
                    <a:pt x="1410094" y="863011"/>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2" name="Google Shape;542;p33"/>
            <p:cNvSpPr/>
            <p:nvPr/>
          </p:nvSpPr>
          <p:spPr>
            <a:xfrm>
              <a:off x="895406" y="1928400"/>
              <a:ext cx="1015268" cy="515044"/>
            </a:xfrm>
            <a:custGeom>
              <a:rect b="b" l="l" r="r" t="t"/>
              <a:pathLst>
                <a:path extrusionOk="0" h="715339" w="1410094">
                  <a:moveTo>
                    <a:pt x="0" y="715340"/>
                  </a:moveTo>
                  <a:lnTo>
                    <a:pt x="328690" y="452053"/>
                  </a:lnTo>
                  <a:lnTo>
                    <a:pt x="454712" y="559085"/>
                  </a:lnTo>
                  <a:lnTo>
                    <a:pt x="905550" y="83027"/>
                  </a:lnTo>
                  <a:lnTo>
                    <a:pt x="1077986" y="318207"/>
                  </a:lnTo>
                  <a:lnTo>
                    <a:pt x="1410094"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3" name="Google Shape;543;p33"/>
            <p:cNvSpPr/>
            <p:nvPr/>
          </p:nvSpPr>
          <p:spPr>
            <a:xfrm>
              <a:off x="1017604" y="2293844"/>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5"/>
                    <a:pt x="77482" y="3874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4" name="Google Shape;544;p33"/>
            <p:cNvSpPr/>
            <p:nvPr/>
          </p:nvSpPr>
          <p:spPr>
            <a:xfrm>
              <a:off x="1575619" y="2039379"/>
              <a:ext cx="55786" cy="55786"/>
            </a:xfrm>
            <a:custGeom>
              <a:rect b="b" l="l" r="r" t="t"/>
              <a:pathLst>
                <a:path extrusionOk="0" h="77481" w="77481">
                  <a:moveTo>
                    <a:pt x="77482" y="38741"/>
                  </a:moveTo>
                  <a:cubicBezTo>
                    <a:pt x="77482" y="60137"/>
                    <a:pt x="60137" y="77482"/>
                    <a:pt x="38741" y="77482"/>
                  </a:cubicBezTo>
                  <a:cubicBezTo>
                    <a:pt x="17345" y="77482"/>
                    <a:pt x="1" y="60137"/>
                    <a:pt x="1" y="38741"/>
                  </a:cubicBezTo>
                  <a:cubicBezTo>
                    <a:pt x="1" y="17345"/>
                    <a:pt x="17345" y="0"/>
                    <a:pt x="38741" y="0"/>
                  </a:cubicBezTo>
                  <a:cubicBezTo>
                    <a:pt x="60137" y="0"/>
                    <a:pt x="77482" y="17345"/>
                    <a:pt x="77482" y="3874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5" name="Google Shape;545;p33"/>
            <p:cNvSpPr/>
            <p:nvPr/>
          </p:nvSpPr>
          <p:spPr>
            <a:xfrm>
              <a:off x="1819686" y="1961125"/>
              <a:ext cx="55786" cy="55786"/>
            </a:xfrm>
            <a:custGeom>
              <a:rect b="b" l="l" r="r" t="t"/>
              <a:pathLst>
                <a:path extrusionOk="0" h="77481" w="77481">
                  <a:moveTo>
                    <a:pt x="77482" y="38741"/>
                  </a:moveTo>
                  <a:cubicBezTo>
                    <a:pt x="77482" y="60162"/>
                    <a:pt x="60163" y="77482"/>
                    <a:pt x="38741" y="77482"/>
                  </a:cubicBezTo>
                  <a:cubicBezTo>
                    <a:pt x="17320" y="77482"/>
                    <a:pt x="0" y="60162"/>
                    <a:pt x="0" y="38741"/>
                  </a:cubicBezTo>
                  <a:cubicBezTo>
                    <a:pt x="0" y="17319"/>
                    <a:pt x="17320" y="0"/>
                    <a:pt x="38741" y="0"/>
                  </a:cubicBezTo>
                  <a:cubicBezTo>
                    <a:pt x="60163" y="0"/>
                    <a:pt x="77482" y="17396"/>
                    <a:pt x="77482" y="3874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6" name="Google Shape;546;p33"/>
            <p:cNvSpPr/>
            <p:nvPr/>
          </p:nvSpPr>
          <p:spPr>
            <a:xfrm>
              <a:off x="1293848" y="2198242"/>
              <a:ext cx="55786" cy="55786"/>
            </a:xfrm>
            <a:custGeom>
              <a:rect b="b" l="l" r="r" t="t"/>
              <a:pathLst>
                <a:path extrusionOk="0" h="77481" w="77481">
                  <a:moveTo>
                    <a:pt x="77482" y="38741"/>
                  </a:moveTo>
                  <a:cubicBezTo>
                    <a:pt x="77482" y="60162"/>
                    <a:pt x="60162" y="77482"/>
                    <a:pt x="38741" y="77482"/>
                  </a:cubicBezTo>
                  <a:cubicBezTo>
                    <a:pt x="17319" y="77482"/>
                    <a:pt x="0" y="60162"/>
                    <a:pt x="0" y="38741"/>
                  </a:cubicBezTo>
                  <a:cubicBezTo>
                    <a:pt x="0" y="17319"/>
                    <a:pt x="17319" y="0"/>
                    <a:pt x="38741" y="0"/>
                  </a:cubicBezTo>
                  <a:cubicBezTo>
                    <a:pt x="60162" y="0"/>
                    <a:pt x="77482" y="17395"/>
                    <a:pt x="77482" y="38741"/>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47" name="Google Shape;547;p33"/>
            <p:cNvSpPr/>
            <p:nvPr/>
          </p:nvSpPr>
          <p:spPr>
            <a:xfrm>
              <a:off x="991282" y="1857861"/>
              <a:ext cx="278114" cy="54528"/>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48" name="Google Shape;548;p33"/>
            <p:cNvGrpSpPr/>
            <p:nvPr/>
          </p:nvGrpSpPr>
          <p:grpSpPr>
            <a:xfrm>
              <a:off x="991282" y="1966652"/>
              <a:ext cx="178234" cy="78199"/>
              <a:chOff x="3931369" y="3641467"/>
              <a:chExt cx="247410" cy="108550"/>
            </a:xfrm>
          </p:grpSpPr>
          <p:sp>
            <p:nvSpPr>
              <p:cNvPr id="549" name="Google Shape;549;p33"/>
              <p:cNvSpPr/>
              <p:nvPr/>
            </p:nvSpPr>
            <p:spPr>
              <a:xfrm>
                <a:off x="3931369" y="364146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0" name="Google Shape;550;p33"/>
              <p:cNvSpPr/>
              <p:nvPr/>
            </p:nvSpPr>
            <p:spPr>
              <a:xfrm>
                <a:off x="3931369" y="369190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1" name="Google Shape;551;p33"/>
              <p:cNvSpPr/>
              <p:nvPr/>
            </p:nvSpPr>
            <p:spPr>
              <a:xfrm>
                <a:off x="3931369" y="3742421"/>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24" name="Shape 8024"/>
        <p:cNvGrpSpPr/>
        <p:nvPr/>
      </p:nvGrpSpPr>
      <p:grpSpPr>
        <a:xfrm>
          <a:off x="0" y="0"/>
          <a:ext cx="0" cy="0"/>
          <a:chOff x="0" y="0"/>
          <a:chExt cx="0" cy="0"/>
        </a:xfrm>
      </p:grpSpPr>
      <p:grpSp>
        <p:nvGrpSpPr>
          <p:cNvPr id="8025" name="Google Shape;8025;p60"/>
          <p:cNvGrpSpPr/>
          <p:nvPr/>
        </p:nvGrpSpPr>
        <p:grpSpPr>
          <a:xfrm>
            <a:off x="702088" y="3155922"/>
            <a:ext cx="2390414" cy="1024800"/>
            <a:chOff x="728925" y="3296613"/>
            <a:chExt cx="2390414" cy="1024800"/>
          </a:xfrm>
        </p:grpSpPr>
        <p:grpSp>
          <p:nvGrpSpPr>
            <p:cNvPr id="8026" name="Google Shape;8026;p60"/>
            <p:cNvGrpSpPr/>
            <p:nvPr/>
          </p:nvGrpSpPr>
          <p:grpSpPr>
            <a:xfrm>
              <a:off x="728925" y="3619800"/>
              <a:ext cx="2390414" cy="500893"/>
              <a:chOff x="728925" y="3619800"/>
              <a:chExt cx="2390414" cy="500893"/>
            </a:xfrm>
          </p:grpSpPr>
          <p:sp>
            <p:nvSpPr>
              <p:cNvPr id="8027" name="Google Shape;8027;p60"/>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28" name="Google Shape;8028;p60"/>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29" name="Google Shape;8029;p60"/>
            <p:cNvGrpSpPr/>
            <p:nvPr/>
          </p:nvGrpSpPr>
          <p:grpSpPr>
            <a:xfrm>
              <a:off x="1348050" y="3296613"/>
              <a:ext cx="1706152" cy="1024800"/>
              <a:chOff x="1348050" y="3296613"/>
              <a:chExt cx="1706152" cy="1024800"/>
            </a:xfrm>
          </p:grpSpPr>
          <p:sp>
            <p:nvSpPr>
              <p:cNvPr id="8030" name="Google Shape;8030;p60"/>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31" name="Google Shape;8031;p60"/>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32" name="Google Shape;8032;p60"/>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33" name="Google Shape;8033;p60"/>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8034" name="Google Shape;8034;p60"/>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8035" name="Google Shape;8035;p60"/>
            <p:cNvGrpSpPr/>
            <p:nvPr/>
          </p:nvGrpSpPr>
          <p:grpSpPr>
            <a:xfrm>
              <a:off x="1455707" y="3654858"/>
              <a:ext cx="1491150" cy="417657"/>
              <a:chOff x="1455707" y="3654858"/>
              <a:chExt cx="1491150" cy="417657"/>
            </a:xfrm>
          </p:grpSpPr>
          <p:sp>
            <p:nvSpPr>
              <p:cNvPr id="8036" name="Google Shape;8036;p60"/>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60"/>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60"/>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60"/>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60"/>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60"/>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60"/>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60"/>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60"/>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60"/>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60"/>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60"/>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60"/>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60"/>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60"/>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60"/>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60"/>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60"/>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60"/>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60"/>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56" name="Google Shape;8056;p60"/>
          <p:cNvGraphicFramePr/>
          <p:nvPr/>
        </p:nvGraphicFramePr>
        <p:xfrm>
          <a:off x="5937787" y="2153834"/>
          <a:ext cx="3000000" cy="3000000"/>
        </p:xfrm>
        <a:graphic>
          <a:graphicData uri="http://schemas.openxmlformats.org/drawingml/2006/table">
            <a:tbl>
              <a:tblPr>
                <a:noFill/>
                <a:tableStyleId>{7B533458-83D9-4537-9B6C-CB3B0A3FDBC5}</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57" name="Google Shape;8057;p60"/>
          <p:cNvGrpSpPr/>
          <p:nvPr/>
        </p:nvGrpSpPr>
        <p:grpSpPr>
          <a:xfrm>
            <a:off x="710464" y="981599"/>
            <a:ext cx="2396505" cy="976502"/>
            <a:chOff x="749309" y="1112739"/>
            <a:chExt cx="2371603" cy="976502"/>
          </a:xfrm>
        </p:grpSpPr>
        <p:grpSp>
          <p:nvGrpSpPr>
            <p:cNvPr id="8058" name="Google Shape;8058;p60"/>
            <p:cNvGrpSpPr/>
            <p:nvPr/>
          </p:nvGrpSpPr>
          <p:grpSpPr>
            <a:xfrm>
              <a:off x="1092126" y="1112739"/>
              <a:ext cx="2028786" cy="975464"/>
              <a:chOff x="1092126" y="1112739"/>
              <a:chExt cx="2028786" cy="975464"/>
            </a:xfrm>
          </p:grpSpPr>
          <p:sp>
            <p:nvSpPr>
              <p:cNvPr id="8059" name="Google Shape;8059;p60"/>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60"/>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60"/>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60"/>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60"/>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60"/>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60"/>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60"/>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60"/>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60"/>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60"/>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60"/>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60"/>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60"/>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60"/>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60"/>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60"/>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60"/>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60"/>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60"/>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60"/>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60"/>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60"/>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60"/>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3" name="Google Shape;8083;p60"/>
            <p:cNvGrpSpPr/>
            <p:nvPr/>
          </p:nvGrpSpPr>
          <p:grpSpPr>
            <a:xfrm>
              <a:off x="749309" y="1112739"/>
              <a:ext cx="314700" cy="975464"/>
              <a:chOff x="749309" y="1112739"/>
              <a:chExt cx="314700" cy="975464"/>
            </a:xfrm>
          </p:grpSpPr>
          <p:sp>
            <p:nvSpPr>
              <p:cNvPr id="8084" name="Google Shape;8084;p60"/>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60"/>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60"/>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60"/>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8" name="Google Shape;8088;p60"/>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60"/>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60"/>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60"/>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92" name="Google Shape;8092;p60"/>
          <p:cNvGraphicFramePr/>
          <p:nvPr/>
        </p:nvGraphicFramePr>
        <p:xfrm>
          <a:off x="5937812" y="981584"/>
          <a:ext cx="3000000" cy="3000000"/>
        </p:xfrm>
        <a:graphic>
          <a:graphicData uri="http://schemas.openxmlformats.org/drawingml/2006/table">
            <a:tbl>
              <a:tblPr>
                <a:noFill/>
                <a:tableStyleId>{7B533458-83D9-4537-9B6C-CB3B0A3FDBC5}</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93" name="Google Shape;8093;p60"/>
          <p:cNvGraphicFramePr/>
          <p:nvPr/>
        </p:nvGraphicFramePr>
        <p:xfrm>
          <a:off x="3358675" y="2153834"/>
          <a:ext cx="3000000" cy="3000000"/>
        </p:xfrm>
        <a:graphic>
          <a:graphicData uri="http://schemas.openxmlformats.org/drawingml/2006/table">
            <a:tbl>
              <a:tblPr>
                <a:noFill/>
                <a:tableStyleId>{7B533458-83D9-4537-9B6C-CB3B0A3FDBC5}</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94" name="Google Shape;8094;p60"/>
          <p:cNvGrpSpPr/>
          <p:nvPr/>
        </p:nvGrpSpPr>
        <p:grpSpPr>
          <a:xfrm>
            <a:off x="3360661" y="3144795"/>
            <a:ext cx="2363377" cy="1047062"/>
            <a:chOff x="3358399" y="3285485"/>
            <a:chExt cx="2363377" cy="1047062"/>
          </a:xfrm>
        </p:grpSpPr>
        <p:grpSp>
          <p:nvGrpSpPr>
            <p:cNvPr id="8095" name="Google Shape;8095;p60"/>
            <p:cNvGrpSpPr/>
            <p:nvPr/>
          </p:nvGrpSpPr>
          <p:grpSpPr>
            <a:xfrm>
              <a:off x="3358412" y="3285485"/>
              <a:ext cx="2363244" cy="139500"/>
              <a:chOff x="3358412" y="3285485"/>
              <a:chExt cx="2363244" cy="139500"/>
            </a:xfrm>
          </p:grpSpPr>
          <p:sp>
            <p:nvSpPr>
              <p:cNvPr id="8096" name="Google Shape;8096;p60"/>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60"/>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60"/>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60"/>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60"/>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1" name="Google Shape;8101;p60"/>
            <p:cNvGrpSpPr/>
            <p:nvPr/>
          </p:nvGrpSpPr>
          <p:grpSpPr>
            <a:xfrm>
              <a:off x="3358412" y="3466996"/>
              <a:ext cx="2363244" cy="139500"/>
              <a:chOff x="3358412" y="3466996"/>
              <a:chExt cx="2363244" cy="139500"/>
            </a:xfrm>
          </p:grpSpPr>
          <p:sp>
            <p:nvSpPr>
              <p:cNvPr id="8102" name="Google Shape;8102;p60"/>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60"/>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60"/>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60"/>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60"/>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60"/>
            <p:cNvGrpSpPr/>
            <p:nvPr/>
          </p:nvGrpSpPr>
          <p:grpSpPr>
            <a:xfrm>
              <a:off x="3358412" y="3648507"/>
              <a:ext cx="2363244" cy="139500"/>
              <a:chOff x="3358412" y="3648507"/>
              <a:chExt cx="2363244" cy="139500"/>
            </a:xfrm>
          </p:grpSpPr>
          <p:sp>
            <p:nvSpPr>
              <p:cNvPr id="8108" name="Google Shape;8108;p60"/>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60"/>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60"/>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60"/>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60"/>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60"/>
            <p:cNvGrpSpPr/>
            <p:nvPr/>
          </p:nvGrpSpPr>
          <p:grpSpPr>
            <a:xfrm>
              <a:off x="3358412" y="3830018"/>
              <a:ext cx="2363244" cy="139500"/>
              <a:chOff x="3358412" y="3830018"/>
              <a:chExt cx="2363244" cy="139500"/>
            </a:xfrm>
          </p:grpSpPr>
          <p:sp>
            <p:nvSpPr>
              <p:cNvPr id="8114" name="Google Shape;8114;p60"/>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60"/>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60"/>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60"/>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60"/>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9" name="Google Shape;8119;p60"/>
            <p:cNvGrpSpPr/>
            <p:nvPr/>
          </p:nvGrpSpPr>
          <p:grpSpPr>
            <a:xfrm>
              <a:off x="3358399" y="4011514"/>
              <a:ext cx="2363377" cy="139537"/>
              <a:chOff x="3294800" y="4134603"/>
              <a:chExt cx="2638876" cy="152400"/>
            </a:xfrm>
          </p:grpSpPr>
          <p:sp>
            <p:nvSpPr>
              <p:cNvPr id="8120" name="Google Shape;8120;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60"/>
            <p:cNvGrpSpPr/>
            <p:nvPr/>
          </p:nvGrpSpPr>
          <p:grpSpPr>
            <a:xfrm>
              <a:off x="3358399" y="4193010"/>
              <a:ext cx="2363377" cy="139537"/>
              <a:chOff x="3294800" y="4134603"/>
              <a:chExt cx="2638876" cy="152400"/>
            </a:xfrm>
          </p:grpSpPr>
          <p:sp>
            <p:nvSpPr>
              <p:cNvPr id="8126" name="Google Shape;8126;p60"/>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60"/>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60"/>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60"/>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60"/>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131" name="Google Shape;8131;p60"/>
          <p:cNvGraphicFramePr/>
          <p:nvPr/>
        </p:nvGraphicFramePr>
        <p:xfrm>
          <a:off x="711463" y="2153834"/>
          <a:ext cx="3000000" cy="3000000"/>
        </p:xfrm>
        <a:graphic>
          <a:graphicData uri="http://schemas.openxmlformats.org/drawingml/2006/table">
            <a:tbl>
              <a:tblPr>
                <a:noFill/>
                <a:tableStyleId>{7B533458-83D9-4537-9B6C-CB3B0A3FDBC5}</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132" name="Google Shape;8132;p60"/>
          <p:cNvGrpSpPr/>
          <p:nvPr/>
        </p:nvGrpSpPr>
        <p:grpSpPr>
          <a:xfrm>
            <a:off x="4161132" y="2557649"/>
            <a:ext cx="1302095" cy="60959"/>
            <a:chOff x="3558802" y="4011427"/>
            <a:chExt cx="1866000" cy="111300"/>
          </a:xfrm>
        </p:grpSpPr>
        <p:sp>
          <p:nvSpPr>
            <p:cNvPr id="8133" name="Google Shape;8133;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5" name="Google Shape;8135;p60"/>
          <p:cNvGrpSpPr/>
          <p:nvPr/>
        </p:nvGrpSpPr>
        <p:grpSpPr>
          <a:xfrm>
            <a:off x="4706620" y="2839808"/>
            <a:ext cx="914340" cy="60959"/>
            <a:chOff x="3558802" y="4011427"/>
            <a:chExt cx="1866000" cy="111300"/>
          </a:xfrm>
        </p:grpSpPr>
        <p:sp>
          <p:nvSpPr>
            <p:cNvPr id="8136" name="Google Shape;8136;p60"/>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60"/>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8" name="Google Shape;8138;p60"/>
          <p:cNvGrpSpPr/>
          <p:nvPr/>
        </p:nvGrpSpPr>
        <p:grpSpPr>
          <a:xfrm>
            <a:off x="5871419" y="3167606"/>
            <a:ext cx="2522867" cy="1001454"/>
            <a:chOff x="1904318" y="789980"/>
            <a:chExt cx="1489472" cy="606868"/>
          </a:xfrm>
        </p:grpSpPr>
        <p:cxnSp>
          <p:nvCxnSpPr>
            <p:cNvPr id="8139" name="Google Shape;8139;p60"/>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40" name="Google Shape;8140;p60"/>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141" name="Google Shape;8141;p60"/>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142" name="Google Shape;8142;p60"/>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143" name="Google Shape;8143;p60"/>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144" name="Google Shape;8144;p60"/>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145" name="Google Shape;8145;p60"/>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46" name="Google Shape;8146;p60"/>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60"/>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60"/>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60"/>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60"/>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60"/>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60"/>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53" name="Google Shape;8153;p60"/>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54" name="Google Shape;8154;p60"/>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55" name="Google Shape;8155;p60"/>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60"/>
          <p:cNvGrpSpPr/>
          <p:nvPr/>
        </p:nvGrpSpPr>
        <p:grpSpPr>
          <a:xfrm>
            <a:off x="3355824" y="951642"/>
            <a:ext cx="2363393" cy="1005865"/>
            <a:chOff x="3292400" y="1193188"/>
            <a:chExt cx="2615240" cy="1131075"/>
          </a:xfrm>
        </p:grpSpPr>
        <p:sp>
          <p:nvSpPr>
            <p:cNvPr id="8157" name="Google Shape;8157;p60"/>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58" name="Google Shape;8158;p60"/>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59" name="Google Shape;8159;p60"/>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60" name="Google Shape;8160;p60"/>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61" name="Google Shape;8161;p60"/>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62" name="Google Shape;8162;p60"/>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63" name="Google Shape;8163;p60"/>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64" name="Google Shape;8164;p60"/>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65" name="Google Shape;8165;p60"/>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66" name="Google Shape;8166;p60"/>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67" name="Google Shape;8167;p60"/>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68" name="Google Shape;8168;p60"/>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69" name="Google Shape;8169;p60"/>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70" name="Google Shape;8170;p60"/>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71" name="Google Shape;8171;p60"/>
            <p:cNvGrpSpPr/>
            <p:nvPr/>
          </p:nvGrpSpPr>
          <p:grpSpPr>
            <a:xfrm>
              <a:off x="3748438" y="1378608"/>
              <a:ext cx="2159202" cy="903971"/>
              <a:chOff x="1683525" y="2179850"/>
              <a:chExt cx="4519050" cy="2134525"/>
            </a:xfrm>
          </p:grpSpPr>
          <p:sp>
            <p:nvSpPr>
              <p:cNvPr id="8172" name="Google Shape;8172;p60"/>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3" name="Google Shape;8173;p60"/>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4" name="Google Shape;8174;p60"/>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5" name="Google Shape;8175;p60"/>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6" name="Google Shape;8176;p60"/>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7" name="Google Shape;8177;p60"/>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8" name="Google Shape;8178;p60"/>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79" name="Google Shape;8179;p60"/>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0" name="Google Shape;8180;p60"/>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1" name="Google Shape;8181;p60"/>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2" name="Google Shape;8182;p60"/>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83" name="Google Shape;8183;p60"/>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7" name="Shape 8187"/>
        <p:cNvGrpSpPr/>
        <p:nvPr/>
      </p:nvGrpSpPr>
      <p:grpSpPr>
        <a:xfrm>
          <a:off x="0" y="0"/>
          <a:ext cx="0" cy="0"/>
          <a:chOff x="0" y="0"/>
          <a:chExt cx="0" cy="0"/>
        </a:xfrm>
      </p:grpSpPr>
      <p:grpSp>
        <p:nvGrpSpPr>
          <p:cNvPr id="8188" name="Google Shape;8188;p61"/>
          <p:cNvGrpSpPr/>
          <p:nvPr/>
        </p:nvGrpSpPr>
        <p:grpSpPr>
          <a:xfrm>
            <a:off x="4796690" y="970936"/>
            <a:ext cx="745431" cy="718863"/>
            <a:chOff x="4249973" y="1201875"/>
            <a:chExt cx="1958568" cy="1888762"/>
          </a:xfrm>
        </p:grpSpPr>
        <p:sp>
          <p:nvSpPr>
            <p:cNvPr id="8189" name="Google Shape;8189;p61"/>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90" name="Google Shape;8190;p61"/>
            <p:cNvGrpSpPr/>
            <p:nvPr/>
          </p:nvGrpSpPr>
          <p:grpSpPr>
            <a:xfrm>
              <a:off x="5853086" y="1789142"/>
              <a:ext cx="355454" cy="1048099"/>
              <a:chOff x="5576108" y="2016725"/>
              <a:chExt cx="565200" cy="1666560"/>
            </a:xfrm>
          </p:grpSpPr>
          <p:sp>
            <p:nvSpPr>
              <p:cNvPr id="8191" name="Google Shape;8191;p61"/>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92" name="Google Shape;8192;p61"/>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61"/>
            <p:cNvGrpSpPr/>
            <p:nvPr/>
          </p:nvGrpSpPr>
          <p:grpSpPr>
            <a:xfrm>
              <a:off x="4869455" y="2691676"/>
              <a:ext cx="1013897" cy="398961"/>
              <a:chOff x="4012057" y="3451825"/>
              <a:chExt cx="1612175" cy="634379"/>
            </a:xfrm>
          </p:grpSpPr>
          <p:sp>
            <p:nvSpPr>
              <p:cNvPr id="8194" name="Google Shape;8194;p61"/>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95" name="Google Shape;8195;p61"/>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61"/>
            <p:cNvGrpSpPr/>
            <p:nvPr/>
          </p:nvGrpSpPr>
          <p:grpSpPr>
            <a:xfrm>
              <a:off x="4276937" y="2155961"/>
              <a:ext cx="651965" cy="891358"/>
              <a:chOff x="3069908" y="2599997"/>
              <a:chExt cx="1036675" cy="1417328"/>
            </a:xfrm>
          </p:grpSpPr>
          <p:sp>
            <p:nvSpPr>
              <p:cNvPr id="8197" name="Google Shape;8197;p61"/>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98" name="Google Shape;8198;p61"/>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61"/>
            <p:cNvGrpSpPr/>
            <p:nvPr/>
          </p:nvGrpSpPr>
          <p:grpSpPr>
            <a:xfrm>
              <a:off x="5054918" y="1201875"/>
              <a:ext cx="999548" cy="602711"/>
              <a:chOff x="4306958" y="1082925"/>
              <a:chExt cx="1589359" cy="958358"/>
            </a:xfrm>
          </p:grpSpPr>
          <p:sp>
            <p:nvSpPr>
              <p:cNvPr id="8200" name="Google Shape;8200;p61"/>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01" name="Google Shape;8201;p61"/>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61"/>
            <p:cNvGrpSpPr/>
            <p:nvPr/>
          </p:nvGrpSpPr>
          <p:grpSpPr>
            <a:xfrm>
              <a:off x="4249973" y="1303451"/>
              <a:ext cx="799317" cy="841334"/>
              <a:chOff x="3027033" y="1244439"/>
              <a:chExt cx="1270977" cy="1337786"/>
            </a:xfrm>
          </p:grpSpPr>
          <p:sp>
            <p:nvSpPr>
              <p:cNvPr id="8203" name="Google Shape;8203;p61"/>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204" name="Google Shape;8204;p61"/>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5" name="Google Shape;8205;p61"/>
          <p:cNvGrpSpPr/>
          <p:nvPr/>
        </p:nvGrpSpPr>
        <p:grpSpPr>
          <a:xfrm>
            <a:off x="713063" y="1849386"/>
            <a:ext cx="761767" cy="729896"/>
            <a:chOff x="2657744" y="2337745"/>
            <a:chExt cx="832987" cy="798137"/>
          </a:xfrm>
        </p:grpSpPr>
        <p:sp>
          <p:nvSpPr>
            <p:cNvPr id="8206" name="Google Shape;8206;p61"/>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61"/>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61"/>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61"/>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61"/>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61"/>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2" name="Google Shape;8212;p61"/>
          <p:cNvGrpSpPr/>
          <p:nvPr/>
        </p:nvGrpSpPr>
        <p:grpSpPr>
          <a:xfrm>
            <a:off x="3224027" y="1852592"/>
            <a:ext cx="685569" cy="723586"/>
            <a:chOff x="3398134" y="2057755"/>
            <a:chExt cx="704087" cy="743130"/>
          </a:xfrm>
        </p:grpSpPr>
        <p:grpSp>
          <p:nvGrpSpPr>
            <p:cNvPr id="8213" name="Google Shape;8213;p61"/>
            <p:cNvGrpSpPr/>
            <p:nvPr/>
          </p:nvGrpSpPr>
          <p:grpSpPr>
            <a:xfrm>
              <a:off x="3398134" y="2290183"/>
              <a:ext cx="315300" cy="219900"/>
              <a:chOff x="3398134" y="2290183"/>
              <a:chExt cx="315300" cy="219900"/>
            </a:xfrm>
          </p:grpSpPr>
          <p:sp>
            <p:nvSpPr>
              <p:cNvPr id="8214" name="Google Shape;8214;p61"/>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15" name="Google Shape;8215;p61"/>
              <p:cNvCxnSpPr>
                <a:stCxn id="8214"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216" name="Google Shape;8216;p61"/>
            <p:cNvGrpSpPr/>
            <p:nvPr/>
          </p:nvGrpSpPr>
          <p:grpSpPr>
            <a:xfrm>
              <a:off x="3547823" y="2467358"/>
              <a:ext cx="219900" cy="333527"/>
              <a:chOff x="3547823" y="2467358"/>
              <a:chExt cx="219900" cy="333527"/>
            </a:xfrm>
          </p:grpSpPr>
          <p:sp>
            <p:nvSpPr>
              <p:cNvPr id="8217" name="Google Shape;8217;p61"/>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18" name="Google Shape;8218;p61"/>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8219" name="Google Shape;8219;p61"/>
            <p:cNvGrpSpPr/>
            <p:nvPr/>
          </p:nvGrpSpPr>
          <p:grpSpPr>
            <a:xfrm>
              <a:off x="3734138" y="2467358"/>
              <a:ext cx="219900" cy="333527"/>
              <a:chOff x="3734138" y="2467358"/>
              <a:chExt cx="219900" cy="333527"/>
            </a:xfrm>
          </p:grpSpPr>
          <p:sp>
            <p:nvSpPr>
              <p:cNvPr id="8220" name="Google Shape;8220;p61"/>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21" name="Google Shape;8221;p61"/>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8222" name="Google Shape;8222;p61"/>
            <p:cNvGrpSpPr/>
            <p:nvPr/>
          </p:nvGrpSpPr>
          <p:grpSpPr>
            <a:xfrm>
              <a:off x="3787560" y="2288011"/>
              <a:ext cx="314661" cy="219900"/>
              <a:chOff x="3787560" y="2288011"/>
              <a:chExt cx="314661" cy="219900"/>
            </a:xfrm>
          </p:grpSpPr>
          <p:sp>
            <p:nvSpPr>
              <p:cNvPr id="8223" name="Google Shape;8223;p61"/>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224" name="Google Shape;8224;p61"/>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8225" name="Google Shape;8225;p61"/>
            <p:cNvGrpSpPr/>
            <p:nvPr/>
          </p:nvGrpSpPr>
          <p:grpSpPr>
            <a:xfrm>
              <a:off x="3637290" y="2057755"/>
              <a:ext cx="219900" cy="335499"/>
              <a:chOff x="3637290" y="2057755"/>
              <a:chExt cx="219900" cy="335499"/>
            </a:xfrm>
          </p:grpSpPr>
          <p:sp>
            <p:nvSpPr>
              <p:cNvPr id="8226" name="Google Shape;8226;p61"/>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227" name="Google Shape;8227;p61"/>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8228" name="Google Shape;8228;p61"/>
          <p:cNvGrpSpPr/>
          <p:nvPr/>
        </p:nvGrpSpPr>
        <p:grpSpPr>
          <a:xfrm>
            <a:off x="4899249" y="1859288"/>
            <a:ext cx="710153" cy="710153"/>
            <a:chOff x="5007123" y="2079403"/>
            <a:chExt cx="687600" cy="687600"/>
          </a:xfrm>
        </p:grpSpPr>
        <p:sp>
          <p:nvSpPr>
            <p:cNvPr id="8229" name="Google Shape;8229;p61"/>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61"/>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61"/>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61"/>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3" name="Google Shape;8233;p61"/>
          <p:cNvGrpSpPr/>
          <p:nvPr/>
        </p:nvGrpSpPr>
        <p:grpSpPr>
          <a:xfrm>
            <a:off x="5708687" y="1853794"/>
            <a:ext cx="720998" cy="721183"/>
            <a:chOff x="5797446" y="2063053"/>
            <a:chExt cx="698100" cy="698280"/>
          </a:xfrm>
        </p:grpSpPr>
        <p:sp>
          <p:nvSpPr>
            <p:cNvPr id="8234" name="Google Shape;8234;p61"/>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61"/>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61"/>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61"/>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8" name="Google Shape;8238;p61"/>
          <p:cNvGrpSpPr/>
          <p:nvPr/>
        </p:nvGrpSpPr>
        <p:grpSpPr>
          <a:xfrm>
            <a:off x="8153834" y="3499399"/>
            <a:ext cx="280585" cy="673164"/>
            <a:chOff x="8075075" y="3754290"/>
            <a:chExt cx="255612" cy="613194"/>
          </a:xfrm>
        </p:grpSpPr>
        <p:grpSp>
          <p:nvGrpSpPr>
            <p:cNvPr id="8239" name="Google Shape;8239;p61"/>
            <p:cNvGrpSpPr/>
            <p:nvPr/>
          </p:nvGrpSpPr>
          <p:grpSpPr>
            <a:xfrm>
              <a:off x="8075075" y="3754290"/>
              <a:ext cx="255612" cy="613194"/>
              <a:chOff x="8075075" y="3754290"/>
              <a:chExt cx="255612" cy="613194"/>
            </a:xfrm>
          </p:grpSpPr>
          <p:sp>
            <p:nvSpPr>
              <p:cNvPr id="8240" name="Google Shape;8240;p61"/>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61"/>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2" name="Google Shape;8242;p61"/>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3" name="Google Shape;8243;p61"/>
          <p:cNvGrpSpPr/>
          <p:nvPr/>
        </p:nvGrpSpPr>
        <p:grpSpPr>
          <a:xfrm>
            <a:off x="5270892" y="3488196"/>
            <a:ext cx="470352" cy="683745"/>
            <a:chOff x="1697726" y="3244179"/>
            <a:chExt cx="788124" cy="1146069"/>
          </a:xfrm>
        </p:grpSpPr>
        <p:sp>
          <p:nvSpPr>
            <p:cNvPr id="8244" name="Google Shape;8244;p61"/>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61"/>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46" name="Google Shape;8246;p61"/>
          <p:cNvSpPr/>
          <p:nvPr/>
        </p:nvSpPr>
        <p:spPr>
          <a:xfrm>
            <a:off x="8128357" y="3402198"/>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47" name="Google Shape;8247;p61"/>
          <p:cNvGrpSpPr/>
          <p:nvPr/>
        </p:nvGrpSpPr>
        <p:grpSpPr>
          <a:xfrm>
            <a:off x="5892043" y="3499398"/>
            <a:ext cx="293891" cy="293845"/>
            <a:chOff x="6134814" y="3754290"/>
            <a:chExt cx="293891" cy="293845"/>
          </a:xfrm>
        </p:grpSpPr>
        <p:sp>
          <p:nvSpPr>
            <p:cNvPr id="8248" name="Google Shape;8248;p61"/>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61"/>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0" name="Google Shape;8250;p61"/>
          <p:cNvGrpSpPr/>
          <p:nvPr/>
        </p:nvGrpSpPr>
        <p:grpSpPr>
          <a:xfrm>
            <a:off x="5892043" y="3878069"/>
            <a:ext cx="293891" cy="293891"/>
            <a:chOff x="6134814" y="4086186"/>
            <a:chExt cx="293891" cy="293891"/>
          </a:xfrm>
        </p:grpSpPr>
        <p:sp>
          <p:nvSpPr>
            <p:cNvPr id="8251" name="Google Shape;8251;p61"/>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61"/>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3" name="Google Shape;8253;p61"/>
          <p:cNvSpPr/>
          <p:nvPr/>
        </p:nvSpPr>
        <p:spPr>
          <a:xfrm>
            <a:off x="6930470" y="3498595"/>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61"/>
          <p:cNvSpPr/>
          <p:nvPr/>
        </p:nvSpPr>
        <p:spPr>
          <a:xfrm rot="10800000">
            <a:off x="6336732" y="3496333"/>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55" name="Google Shape;8255;p61"/>
          <p:cNvGrpSpPr/>
          <p:nvPr/>
        </p:nvGrpSpPr>
        <p:grpSpPr>
          <a:xfrm>
            <a:off x="7817018" y="2706762"/>
            <a:ext cx="622883" cy="621944"/>
            <a:chOff x="1187048" y="238125"/>
            <a:chExt cx="5256397" cy="5248476"/>
          </a:xfrm>
        </p:grpSpPr>
        <p:sp>
          <p:nvSpPr>
            <p:cNvPr id="8256" name="Google Shape;8256;p61"/>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61"/>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61"/>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61"/>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0" name="Google Shape;8260;p61"/>
          <p:cNvGrpSpPr/>
          <p:nvPr/>
        </p:nvGrpSpPr>
        <p:grpSpPr>
          <a:xfrm>
            <a:off x="2274123" y="2716370"/>
            <a:ext cx="1310987" cy="612407"/>
            <a:chOff x="238125" y="1188750"/>
            <a:chExt cx="7140450" cy="3335550"/>
          </a:xfrm>
        </p:grpSpPr>
        <p:sp>
          <p:nvSpPr>
            <p:cNvPr id="8261" name="Google Shape;8261;p61"/>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61"/>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61"/>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61"/>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61"/>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6" name="Google Shape;8266;p61"/>
          <p:cNvGrpSpPr/>
          <p:nvPr/>
        </p:nvGrpSpPr>
        <p:grpSpPr>
          <a:xfrm>
            <a:off x="6599995" y="2706925"/>
            <a:ext cx="1110299" cy="621702"/>
            <a:chOff x="238125" y="1335475"/>
            <a:chExt cx="5418735" cy="3034175"/>
          </a:xfrm>
        </p:grpSpPr>
        <p:sp>
          <p:nvSpPr>
            <p:cNvPr id="8267" name="Google Shape;8267;p61"/>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61"/>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61"/>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61"/>
          <p:cNvGrpSpPr/>
          <p:nvPr/>
        </p:nvGrpSpPr>
        <p:grpSpPr>
          <a:xfrm>
            <a:off x="5417655" y="2703822"/>
            <a:ext cx="1074451" cy="627181"/>
            <a:chOff x="5359127" y="2910889"/>
            <a:chExt cx="1097723" cy="640831"/>
          </a:xfrm>
        </p:grpSpPr>
        <p:grpSp>
          <p:nvGrpSpPr>
            <p:cNvPr id="8271" name="Google Shape;8271;p61"/>
            <p:cNvGrpSpPr/>
            <p:nvPr/>
          </p:nvGrpSpPr>
          <p:grpSpPr>
            <a:xfrm>
              <a:off x="5929791" y="3263088"/>
              <a:ext cx="527060" cy="287097"/>
              <a:chOff x="5929791" y="3263088"/>
              <a:chExt cx="527060" cy="287097"/>
            </a:xfrm>
          </p:grpSpPr>
          <p:sp>
            <p:nvSpPr>
              <p:cNvPr id="8272" name="Google Shape;8272;p61"/>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73" name="Google Shape;8273;p61"/>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74" name="Google Shape;8274;p61"/>
            <p:cNvGrpSpPr/>
            <p:nvPr/>
          </p:nvGrpSpPr>
          <p:grpSpPr>
            <a:xfrm>
              <a:off x="5359127" y="3263089"/>
              <a:ext cx="526428" cy="288631"/>
              <a:chOff x="5359127" y="3263089"/>
              <a:chExt cx="526428" cy="288631"/>
            </a:xfrm>
          </p:grpSpPr>
          <p:sp>
            <p:nvSpPr>
              <p:cNvPr id="8275" name="Google Shape;8275;p61"/>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76" name="Google Shape;8276;p61"/>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77" name="Google Shape;8277;p61"/>
            <p:cNvGrpSpPr/>
            <p:nvPr/>
          </p:nvGrpSpPr>
          <p:grpSpPr>
            <a:xfrm>
              <a:off x="5551525" y="2910889"/>
              <a:ext cx="520901" cy="610283"/>
              <a:chOff x="5551525" y="2910889"/>
              <a:chExt cx="520901" cy="610283"/>
            </a:xfrm>
          </p:grpSpPr>
          <p:sp>
            <p:nvSpPr>
              <p:cNvPr id="8278" name="Google Shape;8278;p61"/>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79" name="Google Shape;8279;p61"/>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80" name="Google Shape;8280;p61"/>
            <p:cNvGrpSpPr/>
            <p:nvPr/>
          </p:nvGrpSpPr>
          <p:grpSpPr>
            <a:xfrm>
              <a:off x="5743962" y="2919100"/>
              <a:ext cx="623674" cy="284502"/>
              <a:chOff x="5743962" y="2919100"/>
              <a:chExt cx="623674" cy="284502"/>
            </a:xfrm>
          </p:grpSpPr>
          <p:sp>
            <p:nvSpPr>
              <p:cNvPr id="8281" name="Google Shape;8281;p61"/>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82" name="Google Shape;8282;p61"/>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83" name="Google Shape;8283;p61"/>
          <p:cNvGrpSpPr/>
          <p:nvPr/>
        </p:nvGrpSpPr>
        <p:grpSpPr>
          <a:xfrm>
            <a:off x="7568868" y="1854534"/>
            <a:ext cx="874976" cy="719600"/>
            <a:chOff x="7608988" y="2093194"/>
            <a:chExt cx="817276" cy="672147"/>
          </a:xfrm>
        </p:grpSpPr>
        <p:cxnSp>
          <p:nvCxnSpPr>
            <p:cNvPr id="8284" name="Google Shape;8284;p61"/>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85" name="Google Shape;8285;p61"/>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86" name="Google Shape;8286;p61"/>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87" name="Google Shape;8287;p61"/>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88" name="Google Shape;8288;p61"/>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89" name="Google Shape;8289;p61"/>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90" name="Google Shape;8290;p61"/>
            <p:cNvGrpSpPr/>
            <p:nvPr/>
          </p:nvGrpSpPr>
          <p:grpSpPr>
            <a:xfrm>
              <a:off x="7721175" y="2093194"/>
              <a:ext cx="599587" cy="623846"/>
              <a:chOff x="7721175" y="2093194"/>
              <a:chExt cx="599587" cy="623846"/>
            </a:xfrm>
          </p:grpSpPr>
          <p:grpSp>
            <p:nvGrpSpPr>
              <p:cNvPr id="8291" name="Google Shape;8291;p61"/>
              <p:cNvGrpSpPr/>
              <p:nvPr/>
            </p:nvGrpSpPr>
            <p:grpSpPr>
              <a:xfrm>
                <a:off x="7721175" y="2093194"/>
                <a:ext cx="291605" cy="623846"/>
                <a:chOff x="9405575" y="2061418"/>
                <a:chExt cx="291605" cy="623846"/>
              </a:xfrm>
            </p:grpSpPr>
            <p:sp>
              <p:nvSpPr>
                <p:cNvPr id="8292" name="Google Shape;8292;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9" name="Google Shape;8299;p61"/>
              <p:cNvGrpSpPr/>
              <p:nvPr/>
            </p:nvGrpSpPr>
            <p:grpSpPr>
              <a:xfrm flipH="1">
                <a:off x="8029157" y="2093194"/>
                <a:ext cx="291605" cy="623846"/>
                <a:chOff x="9405575" y="2061418"/>
                <a:chExt cx="291605" cy="623846"/>
              </a:xfrm>
            </p:grpSpPr>
            <p:sp>
              <p:nvSpPr>
                <p:cNvPr id="8300" name="Google Shape;8300;p61"/>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61"/>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61"/>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61"/>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61"/>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61"/>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61"/>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307" name="Google Shape;8307;p61"/>
          <p:cNvGrpSpPr/>
          <p:nvPr/>
        </p:nvGrpSpPr>
        <p:grpSpPr>
          <a:xfrm>
            <a:off x="4013304" y="970936"/>
            <a:ext cx="712557" cy="785901"/>
            <a:chOff x="4206459" y="1191441"/>
            <a:chExt cx="712557" cy="785901"/>
          </a:xfrm>
        </p:grpSpPr>
        <p:sp>
          <p:nvSpPr>
            <p:cNvPr id="8308" name="Google Shape;8308;p61"/>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61"/>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61"/>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61"/>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12" name="Google Shape;8312;p61"/>
            <p:cNvGrpSpPr/>
            <p:nvPr/>
          </p:nvGrpSpPr>
          <p:grpSpPr>
            <a:xfrm>
              <a:off x="4644280" y="1290523"/>
              <a:ext cx="143716" cy="29463"/>
              <a:chOff x="4644280" y="1290523"/>
              <a:chExt cx="143716" cy="29463"/>
            </a:xfrm>
          </p:grpSpPr>
          <p:sp>
            <p:nvSpPr>
              <p:cNvPr id="8313" name="Google Shape;8313;p61"/>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61"/>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61"/>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61"/>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7" name="Google Shape;8317;p61"/>
            <p:cNvGrpSpPr/>
            <p:nvPr/>
          </p:nvGrpSpPr>
          <p:grpSpPr>
            <a:xfrm>
              <a:off x="4356567" y="1191441"/>
              <a:ext cx="143690" cy="29488"/>
              <a:chOff x="4356567" y="1191441"/>
              <a:chExt cx="143690" cy="29488"/>
            </a:xfrm>
          </p:grpSpPr>
          <p:sp>
            <p:nvSpPr>
              <p:cNvPr id="8318" name="Google Shape;8318;p61"/>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61"/>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61"/>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61"/>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2" name="Google Shape;8322;p61"/>
            <p:cNvGrpSpPr/>
            <p:nvPr/>
          </p:nvGrpSpPr>
          <p:grpSpPr>
            <a:xfrm>
              <a:off x="4339009" y="1863727"/>
              <a:ext cx="143703" cy="29476"/>
              <a:chOff x="4339009" y="1863727"/>
              <a:chExt cx="143703" cy="29476"/>
            </a:xfrm>
          </p:grpSpPr>
          <p:sp>
            <p:nvSpPr>
              <p:cNvPr id="8323" name="Google Shape;8323;p61"/>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61"/>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61"/>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61"/>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7" name="Google Shape;8327;p61"/>
            <p:cNvGrpSpPr/>
            <p:nvPr/>
          </p:nvGrpSpPr>
          <p:grpSpPr>
            <a:xfrm>
              <a:off x="4206459" y="1607315"/>
              <a:ext cx="29539" cy="142899"/>
              <a:chOff x="4206459" y="1607315"/>
              <a:chExt cx="29539" cy="142899"/>
            </a:xfrm>
          </p:grpSpPr>
          <p:sp>
            <p:nvSpPr>
              <p:cNvPr id="8328" name="Google Shape;8328;p61"/>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61"/>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61"/>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61"/>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32" name="Google Shape;8332;p61"/>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61"/>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61"/>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61"/>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36" name="Google Shape;8336;p61"/>
            <p:cNvGrpSpPr/>
            <p:nvPr/>
          </p:nvGrpSpPr>
          <p:grpSpPr>
            <a:xfrm>
              <a:off x="4889463" y="1423737"/>
              <a:ext cx="29552" cy="142899"/>
              <a:chOff x="4889463" y="1423737"/>
              <a:chExt cx="29552" cy="142899"/>
            </a:xfrm>
          </p:grpSpPr>
          <p:sp>
            <p:nvSpPr>
              <p:cNvPr id="8337" name="Google Shape;8337;p61"/>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61"/>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61"/>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61"/>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1" name="Google Shape;8341;p61"/>
            <p:cNvGrpSpPr/>
            <p:nvPr/>
          </p:nvGrpSpPr>
          <p:grpSpPr>
            <a:xfrm>
              <a:off x="4771663" y="1876896"/>
              <a:ext cx="108651" cy="100447"/>
              <a:chOff x="4771663" y="1876896"/>
              <a:chExt cx="108651" cy="100447"/>
            </a:xfrm>
          </p:grpSpPr>
          <p:sp>
            <p:nvSpPr>
              <p:cNvPr id="8342" name="Google Shape;8342;p61"/>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61"/>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61"/>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61"/>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46" name="Google Shape;8346;p61"/>
          <p:cNvGrpSpPr/>
          <p:nvPr/>
        </p:nvGrpSpPr>
        <p:grpSpPr>
          <a:xfrm>
            <a:off x="4008780" y="1854159"/>
            <a:ext cx="791287" cy="720350"/>
            <a:chOff x="267375" y="1071875"/>
            <a:chExt cx="470500" cy="428550"/>
          </a:xfrm>
        </p:grpSpPr>
        <p:sp>
          <p:nvSpPr>
            <p:cNvPr id="8347" name="Google Shape;8347;p61"/>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61"/>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61"/>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61"/>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61"/>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61"/>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61"/>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61"/>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5" name="Google Shape;8355;p61"/>
          <p:cNvGrpSpPr/>
          <p:nvPr/>
        </p:nvGrpSpPr>
        <p:grpSpPr>
          <a:xfrm>
            <a:off x="709275" y="3498789"/>
            <a:ext cx="1408444" cy="673166"/>
            <a:chOff x="712664" y="3693287"/>
            <a:chExt cx="1460738" cy="698160"/>
          </a:xfrm>
        </p:grpSpPr>
        <p:grpSp>
          <p:nvGrpSpPr>
            <p:cNvPr id="8356" name="Google Shape;8356;p61"/>
            <p:cNvGrpSpPr/>
            <p:nvPr/>
          </p:nvGrpSpPr>
          <p:grpSpPr>
            <a:xfrm>
              <a:off x="1380079" y="4133090"/>
              <a:ext cx="234048" cy="258099"/>
              <a:chOff x="1380079" y="4133090"/>
              <a:chExt cx="234048" cy="258099"/>
            </a:xfrm>
          </p:grpSpPr>
          <p:sp>
            <p:nvSpPr>
              <p:cNvPr id="8357" name="Google Shape;8357;p61"/>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61"/>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61"/>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0" name="Google Shape;8360;p61"/>
            <p:cNvGrpSpPr/>
            <p:nvPr/>
          </p:nvGrpSpPr>
          <p:grpSpPr>
            <a:xfrm>
              <a:off x="884610" y="3864082"/>
              <a:ext cx="1118566" cy="527275"/>
              <a:chOff x="890961" y="3865463"/>
              <a:chExt cx="1115221" cy="525698"/>
            </a:xfrm>
          </p:grpSpPr>
          <p:sp>
            <p:nvSpPr>
              <p:cNvPr id="8361" name="Google Shape;8361;p61"/>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61"/>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61"/>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4" name="Google Shape;8364;p61"/>
            <p:cNvGrpSpPr/>
            <p:nvPr/>
          </p:nvGrpSpPr>
          <p:grpSpPr>
            <a:xfrm>
              <a:off x="712664" y="3693287"/>
              <a:ext cx="1460738" cy="698160"/>
              <a:chOff x="712664" y="3693025"/>
              <a:chExt cx="1460738" cy="698160"/>
            </a:xfrm>
          </p:grpSpPr>
          <p:sp>
            <p:nvSpPr>
              <p:cNvPr id="8365" name="Google Shape;8365;p61"/>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61"/>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61"/>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61"/>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61"/>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61"/>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71" name="Google Shape;8371;p61"/>
          <p:cNvGrpSpPr/>
          <p:nvPr/>
        </p:nvGrpSpPr>
        <p:grpSpPr>
          <a:xfrm>
            <a:off x="3146990" y="970936"/>
            <a:ext cx="795485" cy="738831"/>
            <a:chOff x="3348603" y="1236445"/>
            <a:chExt cx="749256" cy="695894"/>
          </a:xfrm>
        </p:grpSpPr>
        <p:grpSp>
          <p:nvGrpSpPr>
            <p:cNvPr id="8372" name="Google Shape;8372;p61"/>
            <p:cNvGrpSpPr/>
            <p:nvPr/>
          </p:nvGrpSpPr>
          <p:grpSpPr>
            <a:xfrm>
              <a:off x="3583779" y="1236445"/>
              <a:ext cx="293795" cy="285811"/>
              <a:chOff x="3750225" y="1774000"/>
              <a:chExt cx="149575" cy="145525"/>
            </a:xfrm>
          </p:grpSpPr>
          <p:sp>
            <p:nvSpPr>
              <p:cNvPr id="8373" name="Google Shape;8373;p61"/>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61"/>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5" name="Google Shape;8375;p61"/>
            <p:cNvGrpSpPr/>
            <p:nvPr/>
          </p:nvGrpSpPr>
          <p:grpSpPr>
            <a:xfrm>
              <a:off x="3775534" y="1462599"/>
              <a:ext cx="322325" cy="285958"/>
              <a:chOff x="3847850" y="1889150"/>
              <a:chExt cx="164100" cy="145600"/>
            </a:xfrm>
          </p:grpSpPr>
          <p:sp>
            <p:nvSpPr>
              <p:cNvPr id="8376" name="Google Shape;8376;p61"/>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61"/>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8" name="Google Shape;8378;p61"/>
            <p:cNvGrpSpPr/>
            <p:nvPr/>
          </p:nvGrpSpPr>
          <p:grpSpPr>
            <a:xfrm>
              <a:off x="3545329" y="1646528"/>
              <a:ext cx="293746" cy="285811"/>
              <a:chOff x="3730650" y="1982800"/>
              <a:chExt cx="149550" cy="145525"/>
            </a:xfrm>
          </p:grpSpPr>
          <p:sp>
            <p:nvSpPr>
              <p:cNvPr id="8379" name="Google Shape;8379;p61"/>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61"/>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1" name="Google Shape;8381;p61"/>
            <p:cNvGrpSpPr/>
            <p:nvPr/>
          </p:nvGrpSpPr>
          <p:grpSpPr>
            <a:xfrm>
              <a:off x="3348603" y="1415046"/>
              <a:ext cx="294384" cy="284387"/>
              <a:chOff x="3630494" y="1864938"/>
              <a:chExt cx="149875" cy="144800"/>
            </a:xfrm>
          </p:grpSpPr>
          <p:sp>
            <p:nvSpPr>
              <p:cNvPr id="8382" name="Google Shape;8382;p61"/>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61"/>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4" name="Google Shape;8384;p61"/>
          <p:cNvGrpSpPr/>
          <p:nvPr/>
        </p:nvGrpSpPr>
        <p:grpSpPr>
          <a:xfrm>
            <a:off x="2268517" y="3493832"/>
            <a:ext cx="1324924" cy="678083"/>
            <a:chOff x="2413923" y="3711366"/>
            <a:chExt cx="1374117" cy="703260"/>
          </a:xfrm>
        </p:grpSpPr>
        <p:grpSp>
          <p:nvGrpSpPr>
            <p:cNvPr id="8385" name="Google Shape;8385;p61"/>
            <p:cNvGrpSpPr/>
            <p:nvPr/>
          </p:nvGrpSpPr>
          <p:grpSpPr>
            <a:xfrm>
              <a:off x="2413923" y="3711366"/>
              <a:ext cx="1374117" cy="703260"/>
              <a:chOff x="2413923" y="3711366"/>
              <a:chExt cx="1374117" cy="703260"/>
            </a:xfrm>
          </p:grpSpPr>
          <p:sp>
            <p:nvSpPr>
              <p:cNvPr id="8386" name="Google Shape;8386;p61"/>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87" name="Google Shape;8387;p61"/>
              <p:cNvGrpSpPr/>
              <p:nvPr/>
            </p:nvGrpSpPr>
            <p:grpSpPr>
              <a:xfrm>
                <a:off x="2600284" y="3808654"/>
                <a:ext cx="234506" cy="138009"/>
                <a:chOff x="2600284" y="3808654"/>
                <a:chExt cx="234506" cy="138009"/>
              </a:xfrm>
            </p:grpSpPr>
            <p:sp>
              <p:nvSpPr>
                <p:cNvPr id="8388" name="Google Shape;8388;p61"/>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89" name="Google Shape;8389;p61"/>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90" name="Google Shape;8390;p61"/>
              <p:cNvGrpSpPr/>
              <p:nvPr/>
            </p:nvGrpSpPr>
            <p:grpSpPr>
              <a:xfrm>
                <a:off x="3359659" y="3805664"/>
                <a:ext cx="232294" cy="141000"/>
                <a:chOff x="3359659" y="3805664"/>
                <a:chExt cx="232294" cy="141000"/>
              </a:xfrm>
            </p:grpSpPr>
            <p:sp>
              <p:nvSpPr>
                <p:cNvPr id="8391" name="Google Shape;8391;p61"/>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2" name="Google Shape;8392;p61"/>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93" name="Google Shape;8393;p61"/>
              <p:cNvGrpSpPr/>
              <p:nvPr/>
            </p:nvGrpSpPr>
            <p:grpSpPr>
              <a:xfrm>
                <a:off x="3067316" y="3711366"/>
                <a:ext cx="66900" cy="166809"/>
                <a:chOff x="3067316" y="3711366"/>
                <a:chExt cx="66900" cy="166809"/>
              </a:xfrm>
            </p:grpSpPr>
            <p:sp>
              <p:nvSpPr>
                <p:cNvPr id="8394" name="Google Shape;8394;p61"/>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5" name="Google Shape;8395;p61"/>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96" name="Google Shape;8396;p61"/>
              <p:cNvGrpSpPr/>
              <p:nvPr/>
            </p:nvGrpSpPr>
            <p:grpSpPr>
              <a:xfrm>
                <a:off x="2413923" y="4058666"/>
                <a:ext cx="224119" cy="66900"/>
                <a:chOff x="2413923" y="4058666"/>
                <a:chExt cx="224119" cy="66900"/>
              </a:xfrm>
            </p:grpSpPr>
            <p:sp>
              <p:nvSpPr>
                <p:cNvPr id="8397" name="Google Shape;8397;p61"/>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98" name="Google Shape;8398;p61"/>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99" name="Google Shape;8399;p61"/>
              <p:cNvGrpSpPr/>
              <p:nvPr/>
            </p:nvGrpSpPr>
            <p:grpSpPr>
              <a:xfrm>
                <a:off x="3564643" y="4058666"/>
                <a:ext cx="223397" cy="66900"/>
                <a:chOff x="3564643" y="4058666"/>
                <a:chExt cx="223397" cy="66900"/>
              </a:xfrm>
            </p:grpSpPr>
            <p:sp>
              <p:nvSpPr>
                <p:cNvPr id="8400" name="Google Shape;8400;p61"/>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401" name="Google Shape;8401;p61"/>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402" name="Google Shape;8402;p61"/>
            <p:cNvGrpSpPr/>
            <p:nvPr/>
          </p:nvGrpSpPr>
          <p:grpSpPr>
            <a:xfrm>
              <a:off x="2633353" y="3965763"/>
              <a:ext cx="933975" cy="445687"/>
              <a:chOff x="2633353" y="3965763"/>
              <a:chExt cx="933975" cy="445687"/>
            </a:xfrm>
          </p:grpSpPr>
          <p:sp>
            <p:nvSpPr>
              <p:cNvPr id="8403" name="Google Shape;8403;p61"/>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61"/>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05" name="Google Shape;8405;p61"/>
          <p:cNvGrpSpPr/>
          <p:nvPr/>
        </p:nvGrpSpPr>
        <p:grpSpPr>
          <a:xfrm>
            <a:off x="6392789" y="1044380"/>
            <a:ext cx="1131087" cy="587383"/>
            <a:chOff x="238125" y="999450"/>
            <a:chExt cx="7140700" cy="3708225"/>
          </a:xfrm>
        </p:grpSpPr>
        <p:sp>
          <p:nvSpPr>
            <p:cNvPr id="8406" name="Google Shape;8406;p61"/>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61"/>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61"/>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61"/>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61"/>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61"/>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61"/>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61"/>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61"/>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5" name="Google Shape;8415;p61"/>
          <p:cNvGrpSpPr/>
          <p:nvPr/>
        </p:nvGrpSpPr>
        <p:grpSpPr>
          <a:xfrm>
            <a:off x="3744240" y="3493874"/>
            <a:ext cx="1375854" cy="678131"/>
            <a:chOff x="3913765" y="3641905"/>
            <a:chExt cx="1522805" cy="750560"/>
          </a:xfrm>
        </p:grpSpPr>
        <p:grpSp>
          <p:nvGrpSpPr>
            <p:cNvPr id="8416" name="Google Shape;8416;p61"/>
            <p:cNvGrpSpPr/>
            <p:nvPr/>
          </p:nvGrpSpPr>
          <p:grpSpPr>
            <a:xfrm>
              <a:off x="3913765" y="3997002"/>
              <a:ext cx="1522805" cy="395463"/>
              <a:chOff x="3913765" y="3997002"/>
              <a:chExt cx="1522805" cy="395463"/>
            </a:xfrm>
          </p:grpSpPr>
          <p:grpSp>
            <p:nvGrpSpPr>
              <p:cNvPr id="8417" name="Google Shape;8417;p61"/>
              <p:cNvGrpSpPr/>
              <p:nvPr/>
            </p:nvGrpSpPr>
            <p:grpSpPr>
              <a:xfrm>
                <a:off x="3913765" y="4138659"/>
                <a:ext cx="507602" cy="253806"/>
                <a:chOff x="3913765" y="4138659"/>
                <a:chExt cx="507602" cy="253806"/>
              </a:xfrm>
            </p:grpSpPr>
            <p:sp>
              <p:nvSpPr>
                <p:cNvPr id="8418" name="Google Shape;8418;p61"/>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61"/>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420" name="Google Shape;8420;p61"/>
              <p:cNvGrpSpPr/>
              <p:nvPr/>
            </p:nvGrpSpPr>
            <p:grpSpPr>
              <a:xfrm>
                <a:off x="4421361" y="3997002"/>
                <a:ext cx="507618" cy="395463"/>
                <a:chOff x="4421361" y="3997002"/>
                <a:chExt cx="507618" cy="395463"/>
              </a:xfrm>
            </p:grpSpPr>
            <p:sp>
              <p:nvSpPr>
                <p:cNvPr id="8421" name="Google Shape;8421;p61"/>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61"/>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3" name="Google Shape;8423;p61"/>
              <p:cNvGrpSpPr/>
              <p:nvPr/>
            </p:nvGrpSpPr>
            <p:grpSpPr>
              <a:xfrm>
                <a:off x="4928973" y="4189418"/>
                <a:ext cx="507596" cy="203047"/>
                <a:chOff x="4928973" y="4189418"/>
                <a:chExt cx="507596" cy="203047"/>
              </a:xfrm>
            </p:grpSpPr>
            <p:sp>
              <p:nvSpPr>
                <p:cNvPr id="8424" name="Google Shape;8424;p61"/>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61"/>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26" name="Google Shape;8426;p61"/>
            <p:cNvGrpSpPr/>
            <p:nvPr/>
          </p:nvGrpSpPr>
          <p:grpSpPr>
            <a:xfrm>
              <a:off x="4482186" y="3641905"/>
              <a:ext cx="397605" cy="349784"/>
              <a:chOff x="2906375" y="1159725"/>
              <a:chExt cx="1860575" cy="1636800"/>
            </a:xfrm>
          </p:grpSpPr>
          <p:sp>
            <p:nvSpPr>
              <p:cNvPr id="8427" name="Google Shape;8427;p61"/>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61"/>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61"/>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61"/>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31" name="Google Shape;8431;p61"/>
          <p:cNvGrpSpPr/>
          <p:nvPr/>
        </p:nvGrpSpPr>
        <p:grpSpPr>
          <a:xfrm>
            <a:off x="6528949" y="1853801"/>
            <a:ext cx="940737" cy="721067"/>
            <a:chOff x="6599718" y="2068734"/>
            <a:chExt cx="940737" cy="721067"/>
          </a:xfrm>
        </p:grpSpPr>
        <p:sp>
          <p:nvSpPr>
            <p:cNvPr id="8432" name="Google Shape;8432;p61"/>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61"/>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61"/>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61"/>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61"/>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61"/>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8" name="Google Shape;8438;p61"/>
            <p:cNvGrpSpPr/>
            <p:nvPr/>
          </p:nvGrpSpPr>
          <p:grpSpPr>
            <a:xfrm>
              <a:off x="6836957" y="2068734"/>
              <a:ext cx="461892" cy="721067"/>
              <a:chOff x="6836957" y="2068734"/>
              <a:chExt cx="461892" cy="721067"/>
            </a:xfrm>
          </p:grpSpPr>
          <p:sp>
            <p:nvSpPr>
              <p:cNvPr id="8439" name="Google Shape;8439;p61"/>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61"/>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61"/>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61"/>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61"/>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61"/>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45" name="Google Shape;8445;p61"/>
              <p:cNvGrpSpPr/>
              <p:nvPr/>
            </p:nvGrpSpPr>
            <p:grpSpPr>
              <a:xfrm>
                <a:off x="6836957" y="2068734"/>
                <a:ext cx="461892" cy="721067"/>
                <a:chOff x="6836957" y="2068734"/>
                <a:chExt cx="461892" cy="721067"/>
              </a:xfrm>
            </p:grpSpPr>
            <p:sp>
              <p:nvSpPr>
                <p:cNvPr id="8446" name="Google Shape;8446;p61"/>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61"/>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61"/>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61"/>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61"/>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61"/>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61"/>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53" name="Google Shape;8453;p61"/>
          <p:cNvGrpSpPr/>
          <p:nvPr/>
        </p:nvGrpSpPr>
        <p:grpSpPr>
          <a:xfrm>
            <a:off x="2412267" y="1858147"/>
            <a:ext cx="712577" cy="712374"/>
            <a:chOff x="2559249" y="2069323"/>
            <a:chExt cx="685566" cy="685634"/>
          </a:xfrm>
        </p:grpSpPr>
        <p:sp>
          <p:nvSpPr>
            <p:cNvPr id="8454" name="Google Shape;8454;p61"/>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61"/>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61"/>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61"/>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61"/>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61"/>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61"/>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61"/>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61"/>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61"/>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61"/>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61"/>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61"/>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67" name="Google Shape;8467;p61"/>
          <p:cNvGrpSpPr/>
          <p:nvPr/>
        </p:nvGrpSpPr>
        <p:grpSpPr>
          <a:xfrm>
            <a:off x="7594705" y="970936"/>
            <a:ext cx="845645" cy="711911"/>
            <a:chOff x="951975" y="315800"/>
            <a:chExt cx="5860325" cy="4933550"/>
          </a:xfrm>
        </p:grpSpPr>
        <p:sp>
          <p:nvSpPr>
            <p:cNvPr id="8468" name="Google Shape;8468;p61"/>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61"/>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61"/>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61"/>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61"/>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61"/>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61"/>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61"/>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6" name="Google Shape;8476;p61"/>
          <p:cNvGrpSpPr/>
          <p:nvPr/>
        </p:nvGrpSpPr>
        <p:grpSpPr>
          <a:xfrm>
            <a:off x="3691834" y="2707045"/>
            <a:ext cx="1617932" cy="621724"/>
            <a:chOff x="3862800" y="3038525"/>
            <a:chExt cx="1329006" cy="510698"/>
          </a:xfrm>
        </p:grpSpPr>
        <p:sp>
          <p:nvSpPr>
            <p:cNvPr id="8477" name="Google Shape;8477;p61"/>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61"/>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79" name="Google Shape;8479;p61"/>
            <p:cNvGrpSpPr/>
            <p:nvPr/>
          </p:nvGrpSpPr>
          <p:grpSpPr>
            <a:xfrm>
              <a:off x="3967075" y="3040337"/>
              <a:ext cx="1019927" cy="402126"/>
              <a:chOff x="3967075" y="3040337"/>
              <a:chExt cx="1019927" cy="402126"/>
            </a:xfrm>
          </p:grpSpPr>
          <p:sp>
            <p:nvSpPr>
              <p:cNvPr id="8480" name="Google Shape;8480;p61"/>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61"/>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61"/>
            <p:cNvGrpSpPr/>
            <p:nvPr/>
          </p:nvGrpSpPr>
          <p:grpSpPr>
            <a:xfrm>
              <a:off x="4186700" y="3040337"/>
              <a:ext cx="390475" cy="183289"/>
              <a:chOff x="4186700" y="3040337"/>
              <a:chExt cx="390475" cy="183289"/>
            </a:xfrm>
          </p:grpSpPr>
          <p:sp>
            <p:nvSpPr>
              <p:cNvPr id="8483" name="Google Shape;8483;p61"/>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61"/>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5" name="Google Shape;8485;p61"/>
            <p:cNvGrpSpPr/>
            <p:nvPr/>
          </p:nvGrpSpPr>
          <p:grpSpPr>
            <a:xfrm>
              <a:off x="4073727" y="3040337"/>
              <a:ext cx="697794" cy="296263"/>
              <a:chOff x="4073727" y="3040337"/>
              <a:chExt cx="697794" cy="296263"/>
            </a:xfrm>
          </p:grpSpPr>
          <p:sp>
            <p:nvSpPr>
              <p:cNvPr id="8486" name="Google Shape;8486;p61"/>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61"/>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8" name="Google Shape;8488;p61"/>
            <p:cNvGrpSpPr/>
            <p:nvPr/>
          </p:nvGrpSpPr>
          <p:grpSpPr>
            <a:xfrm>
              <a:off x="3862800" y="3038525"/>
              <a:ext cx="1329006" cy="510698"/>
              <a:chOff x="3862800" y="3038525"/>
              <a:chExt cx="1329006" cy="510698"/>
            </a:xfrm>
          </p:grpSpPr>
          <p:sp>
            <p:nvSpPr>
              <p:cNvPr id="8489" name="Google Shape;8489;p61"/>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61"/>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1" name="Google Shape;8491;p61"/>
          <p:cNvGrpSpPr/>
          <p:nvPr/>
        </p:nvGrpSpPr>
        <p:grpSpPr>
          <a:xfrm>
            <a:off x="700156" y="970936"/>
            <a:ext cx="883205" cy="775176"/>
            <a:chOff x="649648" y="271400"/>
            <a:chExt cx="6215377" cy="5455143"/>
          </a:xfrm>
        </p:grpSpPr>
        <p:sp>
          <p:nvSpPr>
            <p:cNvPr id="8492" name="Google Shape;8492;p61"/>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61"/>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61"/>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61"/>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61"/>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61"/>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61"/>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61"/>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61"/>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61"/>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61"/>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61"/>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4" name="Google Shape;8504;p61"/>
          <p:cNvGrpSpPr/>
          <p:nvPr/>
        </p:nvGrpSpPr>
        <p:grpSpPr>
          <a:xfrm>
            <a:off x="2308457" y="970936"/>
            <a:ext cx="767704" cy="815489"/>
            <a:chOff x="2499700" y="1135950"/>
            <a:chExt cx="732402" cy="777990"/>
          </a:xfrm>
        </p:grpSpPr>
        <p:grpSp>
          <p:nvGrpSpPr>
            <p:cNvPr id="8505" name="Google Shape;8505;p61"/>
            <p:cNvGrpSpPr/>
            <p:nvPr/>
          </p:nvGrpSpPr>
          <p:grpSpPr>
            <a:xfrm>
              <a:off x="2499700" y="1135950"/>
              <a:ext cx="732402" cy="694705"/>
              <a:chOff x="2499700" y="1135950"/>
              <a:chExt cx="732402" cy="694705"/>
            </a:xfrm>
          </p:grpSpPr>
          <p:sp>
            <p:nvSpPr>
              <p:cNvPr id="8506" name="Google Shape;8506;p61"/>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61"/>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61"/>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61"/>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61"/>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61"/>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61"/>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61"/>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61"/>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61"/>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61"/>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61"/>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61"/>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61"/>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61"/>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61"/>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61"/>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61"/>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61"/>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61"/>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61"/>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61"/>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61"/>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61"/>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61"/>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61"/>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61"/>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61"/>
            <p:cNvGrpSpPr/>
            <p:nvPr/>
          </p:nvGrpSpPr>
          <p:grpSpPr>
            <a:xfrm>
              <a:off x="2517909" y="1188726"/>
              <a:ext cx="702702" cy="725214"/>
              <a:chOff x="2517909" y="1188726"/>
              <a:chExt cx="702702" cy="725214"/>
            </a:xfrm>
          </p:grpSpPr>
          <p:sp>
            <p:nvSpPr>
              <p:cNvPr id="8534" name="Google Shape;8534;p61"/>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61"/>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61"/>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61"/>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61"/>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39" name="Google Shape;8539;p61"/>
          <p:cNvGrpSpPr/>
          <p:nvPr/>
        </p:nvGrpSpPr>
        <p:grpSpPr>
          <a:xfrm>
            <a:off x="1654189" y="970936"/>
            <a:ext cx="583439" cy="870229"/>
            <a:chOff x="1716825" y="1121550"/>
            <a:chExt cx="622800" cy="928938"/>
          </a:xfrm>
        </p:grpSpPr>
        <p:grpSp>
          <p:nvGrpSpPr>
            <p:cNvPr id="8540" name="Google Shape;8540;p61"/>
            <p:cNvGrpSpPr/>
            <p:nvPr/>
          </p:nvGrpSpPr>
          <p:grpSpPr>
            <a:xfrm>
              <a:off x="1716825" y="1121550"/>
              <a:ext cx="622800" cy="928938"/>
              <a:chOff x="1716825" y="1121550"/>
              <a:chExt cx="622800" cy="928938"/>
            </a:xfrm>
          </p:grpSpPr>
          <p:cxnSp>
            <p:nvCxnSpPr>
              <p:cNvPr id="8541" name="Google Shape;8541;p61"/>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542" name="Google Shape;8542;p61"/>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3" name="Google Shape;8543;p61"/>
            <p:cNvGrpSpPr/>
            <p:nvPr/>
          </p:nvGrpSpPr>
          <p:grpSpPr>
            <a:xfrm>
              <a:off x="1768050" y="1172775"/>
              <a:ext cx="520200" cy="832000"/>
              <a:chOff x="1768050" y="1172775"/>
              <a:chExt cx="520200" cy="832000"/>
            </a:xfrm>
          </p:grpSpPr>
          <p:cxnSp>
            <p:nvCxnSpPr>
              <p:cNvPr id="8544" name="Google Shape;8544;p61"/>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545" name="Google Shape;8545;p61"/>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6" name="Google Shape;8546;p61"/>
            <p:cNvGrpSpPr/>
            <p:nvPr/>
          </p:nvGrpSpPr>
          <p:grpSpPr>
            <a:xfrm>
              <a:off x="1820100" y="1225475"/>
              <a:ext cx="416400" cy="729575"/>
              <a:chOff x="1820100" y="1225475"/>
              <a:chExt cx="416400" cy="729575"/>
            </a:xfrm>
          </p:grpSpPr>
          <p:cxnSp>
            <p:nvCxnSpPr>
              <p:cNvPr id="8547" name="Google Shape;8547;p61"/>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48" name="Google Shape;8548;p61"/>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9" name="Google Shape;8549;p61"/>
            <p:cNvGrpSpPr/>
            <p:nvPr/>
          </p:nvGrpSpPr>
          <p:grpSpPr>
            <a:xfrm>
              <a:off x="1874250" y="1278825"/>
              <a:ext cx="308100" cy="605275"/>
              <a:chOff x="1874250" y="1278825"/>
              <a:chExt cx="308100" cy="605275"/>
            </a:xfrm>
          </p:grpSpPr>
          <p:cxnSp>
            <p:nvCxnSpPr>
              <p:cNvPr id="8550" name="Google Shape;8550;p61"/>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51" name="Google Shape;8551;p61"/>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2" name="Google Shape;8552;p61"/>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61"/>
          <p:cNvGrpSpPr/>
          <p:nvPr/>
        </p:nvGrpSpPr>
        <p:grpSpPr>
          <a:xfrm>
            <a:off x="1574012" y="1857258"/>
            <a:ext cx="739072" cy="714152"/>
            <a:chOff x="4334725" y="1355875"/>
            <a:chExt cx="3106650" cy="3001900"/>
          </a:xfrm>
        </p:grpSpPr>
        <p:grpSp>
          <p:nvGrpSpPr>
            <p:cNvPr id="8554" name="Google Shape;8554;p61"/>
            <p:cNvGrpSpPr/>
            <p:nvPr/>
          </p:nvGrpSpPr>
          <p:grpSpPr>
            <a:xfrm>
              <a:off x="4516050" y="1724875"/>
              <a:ext cx="2693725" cy="2632900"/>
              <a:chOff x="4516050" y="1724875"/>
              <a:chExt cx="2693725" cy="2632900"/>
            </a:xfrm>
          </p:grpSpPr>
          <p:sp>
            <p:nvSpPr>
              <p:cNvPr id="8555" name="Google Shape;8555;p61"/>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61"/>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61"/>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8" name="Google Shape;8558;p61"/>
            <p:cNvGrpSpPr/>
            <p:nvPr/>
          </p:nvGrpSpPr>
          <p:grpSpPr>
            <a:xfrm>
              <a:off x="4334725" y="1355875"/>
              <a:ext cx="3106650" cy="2709650"/>
              <a:chOff x="4334725" y="1355875"/>
              <a:chExt cx="3106650" cy="2709650"/>
            </a:xfrm>
          </p:grpSpPr>
          <p:sp>
            <p:nvSpPr>
              <p:cNvPr id="8559" name="Google Shape;8559;p61"/>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61"/>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61"/>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62" name="Google Shape;8562;p61"/>
          <p:cNvGrpSpPr/>
          <p:nvPr/>
        </p:nvGrpSpPr>
        <p:grpSpPr>
          <a:xfrm>
            <a:off x="7690961" y="3488029"/>
            <a:ext cx="312074" cy="684173"/>
            <a:chOff x="7645573" y="3754300"/>
            <a:chExt cx="293855" cy="644170"/>
          </a:xfrm>
        </p:grpSpPr>
        <p:sp>
          <p:nvSpPr>
            <p:cNvPr id="8563" name="Google Shape;8563;p61"/>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61"/>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5" name="Google Shape;8565;p61"/>
          <p:cNvGrpSpPr/>
          <p:nvPr/>
        </p:nvGrpSpPr>
        <p:grpSpPr>
          <a:xfrm>
            <a:off x="5612949" y="970936"/>
            <a:ext cx="709011" cy="739359"/>
            <a:chOff x="5830645" y="1256617"/>
            <a:chExt cx="530340" cy="553040"/>
          </a:xfrm>
        </p:grpSpPr>
        <p:grpSp>
          <p:nvGrpSpPr>
            <p:cNvPr id="8566" name="Google Shape;8566;p61"/>
            <p:cNvGrpSpPr/>
            <p:nvPr/>
          </p:nvGrpSpPr>
          <p:grpSpPr>
            <a:xfrm>
              <a:off x="5830645" y="1256617"/>
              <a:ext cx="259743" cy="269909"/>
              <a:chOff x="5830645" y="1256617"/>
              <a:chExt cx="259743" cy="269909"/>
            </a:xfrm>
          </p:grpSpPr>
          <p:sp>
            <p:nvSpPr>
              <p:cNvPr id="8567" name="Google Shape;8567;p61"/>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61"/>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9" name="Google Shape;8569;p61"/>
            <p:cNvGrpSpPr/>
            <p:nvPr/>
          </p:nvGrpSpPr>
          <p:grpSpPr>
            <a:xfrm>
              <a:off x="6101293" y="1256617"/>
              <a:ext cx="259692" cy="269909"/>
              <a:chOff x="6101293" y="1256617"/>
              <a:chExt cx="259692" cy="269909"/>
            </a:xfrm>
          </p:grpSpPr>
          <p:sp>
            <p:nvSpPr>
              <p:cNvPr id="8570" name="Google Shape;8570;p61"/>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61"/>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2" name="Google Shape;8572;p61"/>
            <p:cNvGrpSpPr/>
            <p:nvPr/>
          </p:nvGrpSpPr>
          <p:grpSpPr>
            <a:xfrm>
              <a:off x="5830645" y="1539749"/>
              <a:ext cx="259692" cy="269909"/>
              <a:chOff x="5830645" y="1539749"/>
              <a:chExt cx="259692" cy="269909"/>
            </a:xfrm>
          </p:grpSpPr>
          <p:sp>
            <p:nvSpPr>
              <p:cNvPr id="8573" name="Google Shape;8573;p61"/>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61"/>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5" name="Google Shape;8575;p61"/>
            <p:cNvGrpSpPr/>
            <p:nvPr/>
          </p:nvGrpSpPr>
          <p:grpSpPr>
            <a:xfrm>
              <a:off x="6101293" y="1539749"/>
              <a:ext cx="259692" cy="269909"/>
              <a:chOff x="6101293" y="1539749"/>
              <a:chExt cx="259692" cy="269909"/>
            </a:xfrm>
          </p:grpSpPr>
          <p:sp>
            <p:nvSpPr>
              <p:cNvPr id="8576" name="Google Shape;8576;p61"/>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61"/>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78" name="Google Shape;8578;p61"/>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61"/>
          <p:cNvGrpSpPr/>
          <p:nvPr/>
        </p:nvGrpSpPr>
        <p:grpSpPr>
          <a:xfrm>
            <a:off x="714444" y="2707052"/>
            <a:ext cx="1452955" cy="621360"/>
            <a:chOff x="732422" y="2990152"/>
            <a:chExt cx="1337773" cy="572102"/>
          </a:xfrm>
        </p:grpSpPr>
        <p:sp>
          <p:nvSpPr>
            <p:cNvPr id="8580" name="Google Shape;8580;p61"/>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61"/>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61"/>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61"/>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61"/>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61"/>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89" name="Shape 8589"/>
        <p:cNvGrpSpPr/>
        <p:nvPr/>
      </p:nvGrpSpPr>
      <p:grpSpPr>
        <a:xfrm>
          <a:off x="0" y="0"/>
          <a:ext cx="0" cy="0"/>
          <a:chOff x="0" y="0"/>
          <a:chExt cx="0" cy="0"/>
        </a:xfrm>
      </p:grpSpPr>
      <p:grpSp>
        <p:nvGrpSpPr>
          <p:cNvPr id="8590" name="Google Shape;8590;p62"/>
          <p:cNvGrpSpPr/>
          <p:nvPr/>
        </p:nvGrpSpPr>
        <p:grpSpPr>
          <a:xfrm>
            <a:off x="708579" y="965872"/>
            <a:ext cx="1636117" cy="1526144"/>
            <a:chOff x="729238" y="1179665"/>
            <a:chExt cx="1636117" cy="1526144"/>
          </a:xfrm>
        </p:grpSpPr>
        <p:grpSp>
          <p:nvGrpSpPr>
            <p:cNvPr id="8591" name="Google Shape;8591;p62"/>
            <p:cNvGrpSpPr/>
            <p:nvPr/>
          </p:nvGrpSpPr>
          <p:grpSpPr>
            <a:xfrm>
              <a:off x="729238" y="1179665"/>
              <a:ext cx="80700" cy="1526144"/>
              <a:chOff x="729238" y="1179665"/>
              <a:chExt cx="80700" cy="1526144"/>
            </a:xfrm>
          </p:grpSpPr>
          <p:sp>
            <p:nvSpPr>
              <p:cNvPr id="8592" name="Google Shape;8592;p62"/>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62"/>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62"/>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62"/>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62"/>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62"/>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62"/>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62"/>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62"/>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62"/>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2" name="Google Shape;8602;p62"/>
            <p:cNvGrpSpPr/>
            <p:nvPr/>
          </p:nvGrpSpPr>
          <p:grpSpPr>
            <a:xfrm>
              <a:off x="903098" y="1179665"/>
              <a:ext cx="80700" cy="1526144"/>
              <a:chOff x="903098" y="1179665"/>
              <a:chExt cx="80700" cy="1526144"/>
            </a:xfrm>
          </p:grpSpPr>
          <p:sp>
            <p:nvSpPr>
              <p:cNvPr id="8603" name="Google Shape;8603;p62"/>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62"/>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62"/>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62"/>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62"/>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62"/>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62"/>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62"/>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62"/>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62"/>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3" name="Google Shape;8613;p62"/>
            <p:cNvGrpSpPr/>
            <p:nvPr/>
          </p:nvGrpSpPr>
          <p:grpSpPr>
            <a:xfrm>
              <a:off x="1076958" y="1179665"/>
              <a:ext cx="80700" cy="1526144"/>
              <a:chOff x="1076958" y="1179665"/>
              <a:chExt cx="80700" cy="1526144"/>
            </a:xfrm>
          </p:grpSpPr>
          <p:sp>
            <p:nvSpPr>
              <p:cNvPr id="8614" name="Google Shape;8614;p62"/>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62"/>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62"/>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62"/>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62"/>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62"/>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62"/>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62"/>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62"/>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62"/>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4" name="Google Shape;8624;p62"/>
            <p:cNvGrpSpPr/>
            <p:nvPr/>
          </p:nvGrpSpPr>
          <p:grpSpPr>
            <a:xfrm>
              <a:off x="1247707" y="1179665"/>
              <a:ext cx="80700" cy="1526144"/>
              <a:chOff x="1247707" y="1179665"/>
              <a:chExt cx="80700" cy="1526144"/>
            </a:xfrm>
          </p:grpSpPr>
          <p:sp>
            <p:nvSpPr>
              <p:cNvPr id="8625" name="Google Shape;8625;p62"/>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62"/>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62"/>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62"/>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62"/>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62"/>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62"/>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62"/>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62"/>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62"/>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5" name="Google Shape;8635;p62"/>
            <p:cNvGrpSpPr/>
            <p:nvPr/>
          </p:nvGrpSpPr>
          <p:grpSpPr>
            <a:xfrm>
              <a:off x="1421567" y="1179665"/>
              <a:ext cx="80700" cy="1526144"/>
              <a:chOff x="1421567" y="1179665"/>
              <a:chExt cx="80700" cy="1526144"/>
            </a:xfrm>
          </p:grpSpPr>
          <p:sp>
            <p:nvSpPr>
              <p:cNvPr id="8636" name="Google Shape;8636;p62"/>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62"/>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62"/>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62"/>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62"/>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62"/>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62"/>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62"/>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62"/>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62"/>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6" name="Google Shape;8646;p62"/>
            <p:cNvGrpSpPr/>
            <p:nvPr/>
          </p:nvGrpSpPr>
          <p:grpSpPr>
            <a:xfrm>
              <a:off x="1592327" y="1179665"/>
              <a:ext cx="80700" cy="1526144"/>
              <a:chOff x="1592327" y="1179665"/>
              <a:chExt cx="80700" cy="1526144"/>
            </a:xfrm>
          </p:grpSpPr>
          <p:sp>
            <p:nvSpPr>
              <p:cNvPr id="8647" name="Google Shape;8647;p62"/>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62"/>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62"/>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62"/>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62"/>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62"/>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62"/>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62"/>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62"/>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62"/>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7" name="Google Shape;8657;p62"/>
            <p:cNvGrpSpPr/>
            <p:nvPr/>
          </p:nvGrpSpPr>
          <p:grpSpPr>
            <a:xfrm>
              <a:off x="1766187" y="1179665"/>
              <a:ext cx="80700" cy="1526144"/>
              <a:chOff x="1766187" y="1179665"/>
              <a:chExt cx="80700" cy="1526144"/>
            </a:xfrm>
          </p:grpSpPr>
          <p:sp>
            <p:nvSpPr>
              <p:cNvPr id="8658" name="Google Shape;8658;p62"/>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62"/>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62"/>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62"/>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62"/>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62"/>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62"/>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62"/>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62"/>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62"/>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62"/>
            <p:cNvGrpSpPr/>
            <p:nvPr/>
          </p:nvGrpSpPr>
          <p:grpSpPr>
            <a:xfrm>
              <a:off x="1936935" y="1179665"/>
              <a:ext cx="80700" cy="1526144"/>
              <a:chOff x="1936935" y="1179665"/>
              <a:chExt cx="80700" cy="1526144"/>
            </a:xfrm>
          </p:grpSpPr>
          <p:sp>
            <p:nvSpPr>
              <p:cNvPr id="8669" name="Google Shape;8669;p62"/>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62"/>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62"/>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62"/>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62"/>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62"/>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62"/>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62"/>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62"/>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62"/>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62"/>
            <p:cNvGrpSpPr/>
            <p:nvPr/>
          </p:nvGrpSpPr>
          <p:grpSpPr>
            <a:xfrm>
              <a:off x="2110795" y="1179665"/>
              <a:ext cx="80700" cy="1526144"/>
              <a:chOff x="2110795" y="1179665"/>
              <a:chExt cx="80700" cy="1526144"/>
            </a:xfrm>
          </p:grpSpPr>
          <p:sp>
            <p:nvSpPr>
              <p:cNvPr id="8680" name="Google Shape;8680;p62"/>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62"/>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62"/>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62"/>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62"/>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62"/>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62"/>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62"/>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62"/>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62"/>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0" name="Google Shape;8690;p62"/>
            <p:cNvGrpSpPr/>
            <p:nvPr/>
          </p:nvGrpSpPr>
          <p:grpSpPr>
            <a:xfrm>
              <a:off x="2284655" y="1179665"/>
              <a:ext cx="80700" cy="1526144"/>
              <a:chOff x="2284655" y="1179665"/>
              <a:chExt cx="80700" cy="1526144"/>
            </a:xfrm>
          </p:grpSpPr>
          <p:sp>
            <p:nvSpPr>
              <p:cNvPr id="8691" name="Google Shape;8691;p62"/>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62"/>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62"/>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62"/>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62"/>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62"/>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62"/>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62"/>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62"/>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62"/>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01" name="Google Shape;8701;p62"/>
          <p:cNvGrpSpPr/>
          <p:nvPr/>
        </p:nvGrpSpPr>
        <p:grpSpPr>
          <a:xfrm>
            <a:off x="2603245" y="985011"/>
            <a:ext cx="1364248" cy="1102133"/>
            <a:chOff x="2623904" y="1198803"/>
            <a:chExt cx="1364248" cy="1102133"/>
          </a:xfrm>
        </p:grpSpPr>
        <p:grpSp>
          <p:nvGrpSpPr>
            <p:cNvPr id="8702" name="Google Shape;8702;p62"/>
            <p:cNvGrpSpPr/>
            <p:nvPr/>
          </p:nvGrpSpPr>
          <p:grpSpPr>
            <a:xfrm>
              <a:off x="2623907" y="1198803"/>
              <a:ext cx="1364245" cy="273000"/>
              <a:chOff x="2623907" y="1198803"/>
              <a:chExt cx="1364245" cy="273000"/>
            </a:xfrm>
          </p:grpSpPr>
          <p:sp>
            <p:nvSpPr>
              <p:cNvPr id="8703" name="Google Shape;8703;p62"/>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62"/>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62"/>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62"/>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62"/>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8" name="Google Shape;8708;p62"/>
            <p:cNvGrpSpPr/>
            <p:nvPr/>
          </p:nvGrpSpPr>
          <p:grpSpPr>
            <a:xfrm>
              <a:off x="2623904" y="1476964"/>
              <a:ext cx="1364245" cy="273000"/>
              <a:chOff x="2623904" y="1476964"/>
              <a:chExt cx="1364245" cy="273000"/>
            </a:xfrm>
          </p:grpSpPr>
          <p:sp>
            <p:nvSpPr>
              <p:cNvPr id="8709" name="Google Shape;8709;p62"/>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62"/>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62"/>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62"/>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62"/>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62"/>
            <p:cNvGrpSpPr/>
            <p:nvPr/>
          </p:nvGrpSpPr>
          <p:grpSpPr>
            <a:xfrm>
              <a:off x="2623907" y="1749775"/>
              <a:ext cx="1364245" cy="273000"/>
              <a:chOff x="2623907" y="1749775"/>
              <a:chExt cx="1364245" cy="273000"/>
            </a:xfrm>
          </p:grpSpPr>
          <p:sp>
            <p:nvSpPr>
              <p:cNvPr id="8715" name="Google Shape;8715;p62"/>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62"/>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62"/>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62"/>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62"/>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62"/>
            <p:cNvGrpSpPr/>
            <p:nvPr/>
          </p:nvGrpSpPr>
          <p:grpSpPr>
            <a:xfrm>
              <a:off x="2623904" y="2027936"/>
              <a:ext cx="1364245" cy="273000"/>
              <a:chOff x="2623904" y="2027936"/>
              <a:chExt cx="1364245" cy="273000"/>
            </a:xfrm>
          </p:grpSpPr>
          <p:sp>
            <p:nvSpPr>
              <p:cNvPr id="8721" name="Google Shape;8721;p62"/>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62"/>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62"/>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62"/>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62"/>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26" name="Google Shape;8726;p62"/>
          <p:cNvGrpSpPr/>
          <p:nvPr/>
        </p:nvGrpSpPr>
        <p:grpSpPr>
          <a:xfrm>
            <a:off x="2592706" y="2444193"/>
            <a:ext cx="1387541" cy="159124"/>
            <a:chOff x="3200660" y="2180272"/>
            <a:chExt cx="2563824" cy="378237"/>
          </a:xfrm>
        </p:grpSpPr>
        <p:sp>
          <p:nvSpPr>
            <p:cNvPr id="8727" name="Google Shape;8727;p62"/>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62"/>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62"/>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62"/>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62"/>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62"/>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62"/>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62"/>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62"/>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62"/>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62"/>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62"/>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62"/>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62"/>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62"/>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62"/>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62"/>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62"/>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62"/>
          <p:cNvGrpSpPr/>
          <p:nvPr/>
        </p:nvGrpSpPr>
        <p:grpSpPr>
          <a:xfrm>
            <a:off x="2589231" y="2722018"/>
            <a:ext cx="1390502" cy="159625"/>
            <a:chOff x="3530150" y="2790075"/>
            <a:chExt cx="1962600" cy="225300"/>
          </a:xfrm>
        </p:grpSpPr>
        <p:sp>
          <p:nvSpPr>
            <p:cNvPr id="8746" name="Google Shape;8746;p62"/>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62"/>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62"/>
          <p:cNvGrpSpPr/>
          <p:nvPr/>
        </p:nvGrpSpPr>
        <p:grpSpPr>
          <a:xfrm>
            <a:off x="2589884" y="3000344"/>
            <a:ext cx="1411629" cy="153761"/>
            <a:chOff x="3558802" y="4011427"/>
            <a:chExt cx="1866000" cy="111300"/>
          </a:xfrm>
        </p:grpSpPr>
        <p:sp>
          <p:nvSpPr>
            <p:cNvPr id="8749" name="Google Shape;8749;p62"/>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62"/>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1" name="Google Shape;8751;p62"/>
          <p:cNvGrpSpPr/>
          <p:nvPr/>
        </p:nvGrpSpPr>
        <p:grpSpPr>
          <a:xfrm>
            <a:off x="2589576" y="2205744"/>
            <a:ext cx="1383503" cy="119749"/>
            <a:chOff x="3465975" y="2270276"/>
            <a:chExt cx="1986364" cy="171929"/>
          </a:xfrm>
        </p:grpSpPr>
        <p:sp>
          <p:nvSpPr>
            <p:cNvPr id="8752" name="Google Shape;8752;p62"/>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62"/>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62"/>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62"/>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62"/>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62"/>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62"/>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62"/>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0" name="Google Shape;8760;p62"/>
          <p:cNvGrpSpPr/>
          <p:nvPr/>
        </p:nvGrpSpPr>
        <p:grpSpPr>
          <a:xfrm>
            <a:off x="2600584" y="3569394"/>
            <a:ext cx="1369531" cy="195460"/>
            <a:chOff x="723300" y="4253549"/>
            <a:chExt cx="2276482" cy="324900"/>
          </a:xfrm>
        </p:grpSpPr>
        <p:sp>
          <p:nvSpPr>
            <p:cNvPr id="8761" name="Google Shape;8761;p62"/>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62"/>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62"/>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62"/>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62"/>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62"/>
          <p:cNvGrpSpPr/>
          <p:nvPr/>
        </p:nvGrpSpPr>
        <p:grpSpPr>
          <a:xfrm>
            <a:off x="2590145" y="3270574"/>
            <a:ext cx="1389066" cy="180119"/>
            <a:chOff x="705948" y="3788465"/>
            <a:chExt cx="2308953" cy="299400"/>
          </a:xfrm>
        </p:grpSpPr>
        <p:sp>
          <p:nvSpPr>
            <p:cNvPr id="8767" name="Google Shape;8767;p62"/>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62"/>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62"/>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62"/>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62"/>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62"/>
          <p:cNvGrpSpPr/>
          <p:nvPr/>
        </p:nvGrpSpPr>
        <p:grpSpPr>
          <a:xfrm>
            <a:off x="2638082" y="3883554"/>
            <a:ext cx="1304609" cy="294074"/>
            <a:chOff x="2658741" y="4097347"/>
            <a:chExt cx="1304609" cy="294074"/>
          </a:xfrm>
        </p:grpSpPr>
        <p:grpSp>
          <p:nvGrpSpPr>
            <p:cNvPr id="8773" name="Google Shape;8773;p62"/>
            <p:cNvGrpSpPr/>
            <p:nvPr/>
          </p:nvGrpSpPr>
          <p:grpSpPr>
            <a:xfrm>
              <a:off x="2658741" y="4097347"/>
              <a:ext cx="118572" cy="294074"/>
              <a:chOff x="3343310" y="4475555"/>
              <a:chExt cx="127717" cy="316753"/>
            </a:xfrm>
          </p:grpSpPr>
          <p:sp>
            <p:nvSpPr>
              <p:cNvPr id="8774" name="Google Shape;8774;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6" name="Google Shape;8776;p62"/>
            <p:cNvGrpSpPr/>
            <p:nvPr/>
          </p:nvGrpSpPr>
          <p:grpSpPr>
            <a:xfrm>
              <a:off x="3815519" y="4098388"/>
              <a:ext cx="147831" cy="291991"/>
              <a:chOff x="3527539" y="4476677"/>
              <a:chExt cx="159232" cy="314510"/>
            </a:xfrm>
          </p:grpSpPr>
          <p:sp>
            <p:nvSpPr>
              <p:cNvPr id="8777" name="Google Shape;8777;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9" name="Google Shape;8779;p62"/>
            <p:cNvGrpSpPr/>
            <p:nvPr/>
          </p:nvGrpSpPr>
          <p:grpSpPr>
            <a:xfrm>
              <a:off x="3511696" y="4098388"/>
              <a:ext cx="147831" cy="291991"/>
              <a:chOff x="3527539" y="4476677"/>
              <a:chExt cx="159232" cy="314510"/>
            </a:xfrm>
          </p:grpSpPr>
          <p:sp>
            <p:nvSpPr>
              <p:cNvPr id="8780" name="Google Shape;8780;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62"/>
            <p:cNvGrpSpPr/>
            <p:nvPr/>
          </p:nvGrpSpPr>
          <p:grpSpPr>
            <a:xfrm>
              <a:off x="3207874" y="4098388"/>
              <a:ext cx="147831" cy="291991"/>
              <a:chOff x="3527539" y="4476677"/>
              <a:chExt cx="159232" cy="314510"/>
            </a:xfrm>
          </p:grpSpPr>
          <p:sp>
            <p:nvSpPr>
              <p:cNvPr id="8783" name="Google Shape;8783;p62"/>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62"/>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5" name="Google Shape;8785;p62"/>
            <p:cNvGrpSpPr/>
            <p:nvPr/>
          </p:nvGrpSpPr>
          <p:grpSpPr>
            <a:xfrm>
              <a:off x="2933305" y="4097347"/>
              <a:ext cx="118572" cy="294074"/>
              <a:chOff x="3343310" y="4475555"/>
              <a:chExt cx="127717" cy="316753"/>
            </a:xfrm>
          </p:grpSpPr>
          <p:sp>
            <p:nvSpPr>
              <p:cNvPr id="8786" name="Google Shape;8786;p62"/>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62"/>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88" name="Google Shape;8788;p62"/>
          <p:cNvGrpSpPr/>
          <p:nvPr/>
        </p:nvGrpSpPr>
        <p:grpSpPr>
          <a:xfrm>
            <a:off x="4256912" y="1866676"/>
            <a:ext cx="1433821" cy="191501"/>
            <a:chOff x="4273350" y="2080469"/>
            <a:chExt cx="1433821" cy="191501"/>
          </a:xfrm>
        </p:grpSpPr>
        <p:grpSp>
          <p:nvGrpSpPr>
            <p:cNvPr id="8789" name="Google Shape;8789;p62"/>
            <p:cNvGrpSpPr/>
            <p:nvPr/>
          </p:nvGrpSpPr>
          <p:grpSpPr>
            <a:xfrm>
              <a:off x="4273350" y="2080469"/>
              <a:ext cx="1433821" cy="0"/>
              <a:chOff x="5224975" y="2962250"/>
              <a:chExt cx="1544400" cy="0"/>
            </a:xfrm>
          </p:grpSpPr>
          <p:cxnSp>
            <p:nvCxnSpPr>
              <p:cNvPr id="8790" name="Google Shape;8790;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91" name="Google Shape;8791;p62"/>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92" name="Google Shape;8792;p62"/>
            <p:cNvGrpSpPr/>
            <p:nvPr/>
          </p:nvGrpSpPr>
          <p:grpSpPr>
            <a:xfrm>
              <a:off x="4273350" y="2271969"/>
              <a:ext cx="1433821" cy="0"/>
              <a:chOff x="5224975" y="2962250"/>
              <a:chExt cx="1544400" cy="0"/>
            </a:xfrm>
          </p:grpSpPr>
          <p:cxnSp>
            <p:nvCxnSpPr>
              <p:cNvPr id="8793" name="Google Shape;8793;p62"/>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94" name="Google Shape;8794;p62"/>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95" name="Google Shape;8795;p62"/>
          <p:cNvGrpSpPr/>
          <p:nvPr/>
        </p:nvGrpSpPr>
        <p:grpSpPr>
          <a:xfrm>
            <a:off x="4258467" y="969244"/>
            <a:ext cx="1430711" cy="743389"/>
            <a:chOff x="5159450" y="1919950"/>
            <a:chExt cx="1541050" cy="862500"/>
          </a:xfrm>
        </p:grpSpPr>
        <p:sp>
          <p:nvSpPr>
            <p:cNvPr id="8796" name="Google Shape;8796;p62"/>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97" name="Google Shape;8797;p62"/>
            <p:cNvGrpSpPr/>
            <p:nvPr/>
          </p:nvGrpSpPr>
          <p:grpSpPr>
            <a:xfrm>
              <a:off x="5159450" y="1919950"/>
              <a:ext cx="1541050" cy="862500"/>
              <a:chOff x="5159450" y="1919950"/>
              <a:chExt cx="1541050" cy="862500"/>
            </a:xfrm>
          </p:grpSpPr>
          <p:cxnSp>
            <p:nvCxnSpPr>
              <p:cNvPr id="8798" name="Google Shape;8798;p62"/>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99" name="Google Shape;8799;p62"/>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800" name="Google Shape;8800;p62"/>
          <p:cNvGrpSpPr/>
          <p:nvPr/>
        </p:nvGrpSpPr>
        <p:grpSpPr>
          <a:xfrm>
            <a:off x="4248581" y="2192571"/>
            <a:ext cx="1450484" cy="1052087"/>
            <a:chOff x="5230575" y="1554475"/>
            <a:chExt cx="2137150" cy="1550150"/>
          </a:xfrm>
        </p:grpSpPr>
        <p:sp>
          <p:nvSpPr>
            <p:cNvPr id="8801" name="Google Shape;8801;p62"/>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62"/>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62"/>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62"/>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62"/>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62"/>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62"/>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62"/>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62"/>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62"/>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62"/>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62"/>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62"/>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4" name="Google Shape;8814;p62"/>
          <p:cNvGrpSpPr/>
          <p:nvPr/>
        </p:nvGrpSpPr>
        <p:grpSpPr>
          <a:xfrm rot="10800000">
            <a:off x="4265131" y="3284761"/>
            <a:ext cx="1417383" cy="887946"/>
            <a:chOff x="5645403" y="2920021"/>
            <a:chExt cx="2650800" cy="2180614"/>
          </a:xfrm>
        </p:grpSpPr>
        <p:sp>
          <p:nvSpPr>
            <p:cNvPr id="8815" name="Google Shape;8815;p62"/>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6" name="Google Shape;8816;p62"/>
            <p:cNvCxnSpPr>
              <a:stCxn id="8815"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817" name="Google Shape;8817;p62"/>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18" name="Google Shape;8818;p62"/>
            <p:cNvCxnSpPr>
              <a:endCxn id="8817" idx="3"/>
            </p:cNvCxnSpPr>
            <p:nvPr/>
          </p:nvCxnSpPr>
          <p:spPr>
            <a:xfrm rot="10800000">
              <a:off x="8059040" y="3735532"/>
              <a:ext cx="135300" cy="0"/>
            </a:xfrm>
            <a:prstGeom prst="straightConnector1">
              <a:avLst/>
            </a:prstGeom>
            <a:noFill/>
            <a:ln cap="flat" cmpd="sng" w="9525">
              <a:solidFill>
                <a:srgbClr val="5F7D95"/>
              </a:solidFill>
              <a:prstDash val="solid"/>
              <a:round/>
              <a:headEnd len="med" w="med" type="none"/>
              <a:tailEnd len="med" w="med" type="none"/>
            </a:ln>
          </p:spPr>
        </p:cxnSp>
        <p:sp>
          <p:nvSpPr>
            <p:cNvPr id="8819" name="Google Shape;8819;p62"/>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0" name="Google Shape;8820;p62"/>
            <p:cNvCxnSpPr>
              <a:stCxn id="8819" idx="1"/>
            </p:cNvCxnSpPr>
            <p:nvPr/>
          </p:nvCxnSpPr>
          <p:spPr>
            <a:xfrm rot="10800000">
              <a:off x="6175223"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821" name="Google Shape;8821;p62"/>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22" name="Google Shape;8822;p62"/>
            <p:cNvCxnSpPr>
              <a:endCxn id="8821"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823" name="Google Shape;8823;p62"/>
          <p:cNvGrpSpPr/>
          <p:nvPr/>
        </p:nvGrpSpPr>
        <p:grpSpPr>
          <a:xfrm>
            <a:off x="7365491" y="2188116"/>
            <a:ext cx="1071743" cy="1021579"/>
            <a:chOff x="7189833" y="2022667"/>
            <a:chExt cx="1251159" cy="1192597"/>
          </a:xfrm>
        </p:grpSpPr>
        <p:sp>
          <p:nvSpPr>
            <p:cNvPr id="8824" name="Google Shape;8824;p62"/>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62"/>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62"/>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62"/>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8" name="Google Shape;8828;p62"/>
          <p:cNvGrpSpPr/>
          <p:nvPr/>
        </p:nvGrpSpPr>
        <p:grpSpPr>
          <a:xfrm>
            <a:off x="706762" y="2614523"/>
            <a:ext cx="1695374" cy="1560837"/>
            <a:chOff x="727421" y="2828315"/>
            <a:chExt cx="1695374" cy="1560837"/>
          </a:xfrm>
        </p:grpSpPr>
        <p:grpSp>
          <p:nvGrpSpPr>
            <p:cNvPr id="8829" name="Google Shape;8829;p62"/>
            <p:cNvGrpSpPr/>
            <p:nvPr/>
          </p:nvGrpSpPr>
          <p:grpSpPr>
            <a:xfrm>
              <a:off x="819108" y="2882501"/>
              <a:ext cx="103104" cy="1426186"/>
              <a:chOff x="4674013" y="3100904"/>
              <a:chExt cx="122758" cy="1698043"/>
            </a:xfrm>
          </p:grpSpPr>
          <p:sp>
            <p:nvSpPr>
              <p:cNvPr id="8830" name="Google Shape;8830;p62"/>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62"/>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62"/>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62"/>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62"/>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62"/>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62"/>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7" name="Google Shape;8837;p62"/>
            <p:cNvGrpSpPr/>
            <p:nvPr/>
          </p:nvGrpSpPr>
          <p:grpSpPr>
            <a:xfrm>
              <a:off x="1062475" y="2882501"/>
              <a:ext cx="103104" cy="1426186"/>
              <a:chOff x="4940438" y="3100904"/>
              <a:chExt cx="122758" cy="1698043"/>
            </a:xfrm>
          </p:grpSpPr>
          <p:sp>
            <p:nvSpPr>
              <p:cNvPr id="8838" name="Google Shape;8838;p62"/>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62"/>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62"/>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62"/>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62"/>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62"/>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62"/>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62"/>
            <p:cNvGrpSpPr/>
            <p:nvPr/>
          </p:nvGrpSpPr>
          <p:grpSpPr>
            <a:xfrm>
              <a:off x="1299324" y="2882501"/>
              <a:ext cx="103104" cy="1426186"/>
              <a:chOff x="5206863" y="3100904"/>
              <a:chExt cx="122758" cy="1698043"/>
            </a:xfrm>
          </p:grpSpPr>
          <p:sp>
            <p:nvSpPr>
              <p:cNvPr id="8846" name="Google Shape;8846;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3" name="Google Shape;8853;p62"/>
            <p:cNvGrpSpPr/>
            <p:nvPr/>
          </p:nvGrpSpPr>
          <p:grpSpPr>
            <a:xfrm>
              <a:off x="1786057" y="2882501"/>
              <a:ext cx="103104" cy="1426186"/>
              <a:chOff x="6006138" y="3143629"/>
              <a:chExt cx="122758" cy="1698043"/>
            </a:xfrm>
          </p:grpSpPr>
          <p:sp>
            <p:nvSpPr>
              <p:cNvPr id="8854" name="Google Shape;8854;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62"/>
            <p:cNvGrpSpPr/>
            <p:nvPr/>
          </p:nvGrpSpPr>
          <p:grpSpPr>
            <a:xfrm>
              <a:off x="2029422" y="2882501"/>
              <a:ext cx="103104" cy="1426186"/>
              <a:chOff x="6805413" y="3100904"/>
              <a:chExt cx="122758" cy="1698043"/>
            </a:xfrm>
          </p:grpSpPr>
          <p:sp>
            <p:nvSpPr>
              <p:cNvPr id="8862" name="Google Shape;8862;p62"/>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62"/>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62"/>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62"/>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62"/>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62"/>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62"/>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62"/>
            <p:cNvGrpSpPr/>
            <p:nvPr/>
          </p:nvGrpSpPr>
          <p:grpSpPr>
            <a:xfrm>
              <a:off x="727421" y="2828315"/>
              <a:ext cx="1695374" cy="1560837"/>
              <a:chOff x="734799" y="2782450"/>
              <a:chExt cx="1571100" cy="1577400"/>
            </a:xfrm>
          </p:grpSpPr>
          <p:cxnSp>
            <p:nvCxnSpPr>
              <p:cNvPr id="8870" name="Google Shape;8870;p62"/>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71" name="Google Shape;8871;p62"/>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72" name="Google Shape;8872;p62"/>
            <p:cNvGrpSpPr/>
            <p:nvPr/>
          </p:nvGrpSpPr>
          <p:grpSpPr>
            <a:xfrm>
              <a:off x="2272795" y="2882501"/>
              <a:ext cx="103104" cy="1426186"/>
              <a:chOff x="5206863" y="3100904"/>
              <a:chExt cx="122758" cy="1698043"/>
            </a:xfrm>
          </p:grpSpPr>
          <p:sp>
            <p:nvSpPr>
              <p:cNvPr id="8873" name="Google Shape;8873;p62"/>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62"/>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62"/>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62"/>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62"/>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62"/>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62"/>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62"/>
            <p:cNvGrpSpPr/>
            <p:nvPr/>
          </p:nvGrpSpPr>
          <p:grpSpPr>
            <a:xfrm>
              <a:off x="1542694" y="2882501"/>
              <a:ext cx="103104" cy="1426186"/>
              <a:chOff x="6006138" y="3143629"/>
              <a:chExt cx="122758" cy="1698043"/>
            </a:xfrm>
          </p:grpSpPr>
          <p:sp>
            <p:nvSpPr>
              <p:cNvPr id="8881" name="Google Shape;8881;p62"/>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62"/>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62"/>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62"/>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62"/>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62"/>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62"/>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88" name="Google Shape;8888;p62"/>
          <p:cNvGrpSpPr/>
          <p:nvPr/>
        </p:nvGrpSpPr>
        <p:grpSpPr>
          <a:xfrm>
            <a:off x="5915341" y="2192094"/>
            <a:ext cx="1248543" cy="1025319"/>
            <a:chOff x="5183758" y="1210600"/>
            <a:chExt cx="3605380" cy="2960783"/>
          </a:xfrm>
        </p:grpSpPr>
        <p:sp>
          <p:nvSpPr>
            <p:cNvPr id="8889" name="Google Shape;8889;p62"/>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62"/>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62"/>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62"/>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3" name="Google Shape;8893;p62"/>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94" name="Google Shape;8894;p62"/>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95" name="Google Shape;8895;p62"/>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96" name="Google Shape;8896;p62"/>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97" name="Google Shape;8897;p62"/>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8" name="Google Shape;8898;p62"/>
          <p:cNvGrpSpPr/>
          <p:nvPr/>
        </p:nvGrpSpPr>
        <p:grpSpPr>
          <a:xfrm>
            <a:off x="5772403" y="3330411"/>
            <a:ext cx="2664831" cy="843440"/>
            <a:chOff x="5916567" y="1099697"/>
            <a:chExt cx="2556683" cy="809211"/>
          </a:xfrm>
        </p:grpSpPr>
        <p:sp>
          <p:nvSpPr>
            <p:cNvPr id="8899" name="Google Shape;8899;p62"/>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62"/>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62"/>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62"/>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62"/>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62"/>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62"/>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62"/>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7" name="Google Shape;8907;p62"/>
          <p:cNvGrpSpPr/>
          <p:nvPr/>
        </p:nvGrpSpPr>
        <p:grpSpPr>
          <a:xfrm>
            <a:off x="5879943" y="979270"/>
            <a:ext cx="1299851" cy="1023338"/>
            <a:chOff x="5900602" y="1193063"/>
            <a:chExt cx="1299851" cy="1023338"/>
          </a:xfrm>
        </p:grpSpPr>
        <p:grpSp>
          <p:nvGrpSpPr>
            <p:cNvPr id="8908" name="Google Shape;8908;p62"/>
            <p:cNvGrpSpPr/>
            <p:nvPr/>
          </p:nvGrpSpPr>
          <p:grpSpPr>
            <a:xfrm>
              <a:off x="6743564" y="1193063"/>
              <a:ext cx="456889" cy="700379"/>
              <a:chOff x="6743564" y="1193063"/>
              <a:chExt cx="456889" cy="700379"/>
            </a:xfrm>
          </p:grpSpPr>
          <p:grpSp>
            <p:nvGrpSpPr>
              <p:cNvPr id="8909" name="Google Shape;8909;p62"/>
              <p:cNvGrpSpPr/>
              <p:nvPr/>
            </p:nvGrpSpPr>
            <p:grpSpPr>
              <a:xfrm>
                <a:off x="6743564" y="1690731"/>
                <a:ext cx="214402" cy="202710"/>
                <a:chOff x="6743564" y="1690731"/>
                <a:chExt cx="214402" cy="202710"/>
              </a:xfrm>
            </p:grpSpPr>
            <p:sp>
              <p:nvSpPr>
                <p:cNvPr id="8910" name="Google Shape;8910;p62"/>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62"/>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62"/>
              <p:cNvGrpSpPr/>
              <p:nvPr/>
            </p:nvGrpSpPr>
            <p:grpSpPr>
              <a:xfrm>
                <a:off x="6915505" y="1193063"/>
                <a:ext cx="284947" cy="589637"/>
                <a:chOff x="6915505" y="1193063"/>
                <a:chExt cx="284947" cy="589637"/>
              </a:xfrm>
            </p:grpSpPr>
            <p:sp>
              <p:nvSpPr>
                <p:cNvPr id="8913" name="Google Shape;8913;p62"/>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4" name="Google Shape;8914;p62"/>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915" name="Google Shape;8915;p62"/>
            <p:cNvGrpSpPr/>
            <p:nvPr/>
          </p:nvGrpSpPr>
          <p:grpSpPr>
            <a:xfrm>
              <a:off x="6520337" y="1193063"/>
              <a:ext cx="341815" cy="801589"/>
              <a:chOff x="6520337" y="1193063"/>
              <a:chExt cx="341815" cy="801589"/>
            </a:xfrm>
          </p:grpSpPr>
          <p:grpSp>
            <p:nvGrpSpPr>
              <p:cNvPr id="8916" name="Google Shape;8916;p62"/>
              <p:cNvGrpSpPr/>
              <p:nvPr/>
            </p:nvGrpSpPr>
            <p:grpSpPr>
              <a:xfrm>
                <a:off x="6520337" y="1589527"/>
                <a:ext cx="213950" cy="405125"/>
                <a:chOff x="6520337" y="1589527"/>
                <a:chExt cx="213950" cy="405125"/>
              </a:xfrm>
            </p:grpSpPr>
            <p:sp>
              <p:nvSpPr>
                <p:cNvPr id="8917" name="Google Shape;8917;p62"/>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62"/>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9" name="Google Shape;8919;p62"/>
              <p:cNvGrpSpPr/>
              <p:nvPr/>
            </p:nvGrpSpPr>
            <p:grpSpPr>
              <a:xfrm>
                <a:off x="6577204" y="1193063"/>
                <a:ext cx="284947" cy="453562"/>
                <a:chOff x="6577204" y="1193063"/>
                <a:chExt cx="284947" cy="453562"/>
              </a:xfrm>
            </p:grpSpPr>
            <p:sp>
              <p:nvSpPr>
                <p:cNvPr id="8920" name="Google Shape;8920;p62"/>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1" name="Google Shape;8921;p62"/>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922" name="Google Shape;8922;p62"/>
            <p:cNvGrpSpPr/>
            <p:nvPr/>
          </p:nvGrpSpPr>
          <p:grpSpPr>
            <a:xfrm>
              <a:off x="6238903" y="1193063"/>
              <a:ext cx="300475" cy="901782"/>
              <a:chOff x="6238903" y="1193063"/>
              <a:chExt cx="300475" cy="901782"/>
            </a:xfrm>
          </p:grpSpPr>
          <p:grpSp>
            <p:nvGrpSpPr>
              <p:cNvPr id="8923" name="Google Shape;8923;p62"/>
              <p:cNvGrpSpPr/>
              <p:nvPr/>
            </p:nvGrpSpPr>
            <p:grpSpPr>
              <a:xfrm>
                <a:off x="6290865" y="1489315"/>
                <a:ext cx="248514" cy="605530"/>
                <a:chOff x="6290865" y="1489315"/>
                <a:chExt cx="248514" cy="605530"/>
              </a:xfrm>
            </p:grpSpPr>
            <p:sp>
              <p:nvSpPr>
                <p:cNvPr id="8924" name="Google Shape;8924;p62"/>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62"/>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6" name="Google Shape;8926;p62"/>
              <p:cNvGrpSpPr/>
              <p:nvPr/>
            </p:nvGrpSpPr>
            <p:grpSpPr>
              <a:xfrm>
                <a:off x="6238903" y="1193063"/>
                <a:ext cx="284947" cy="327512"/>
                <a:chOff x="6238903" y="1193063"/>
                <a:chExt cx="284947" cy="327512"/>
              </a:xfrm>
            </p:grpSpPr>
            <p:sp>
              <p:nvSpPr>
                <p:cNvPr id="8927" name="Google Shape;8927;p62"/>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28" name="Google Shape;8928;p62"/>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929" name="Google Shape;8929;p62"/>
            <p:cNvGrpSpPr/>
            <p:nvPr/>
          </p:nvGrpSpPr>
          <p:grpSpPr>
            <a:xfrm>
              <a:off x="5900602" y="1193063"/>
              <a:ext cx="444345" cy="1023338"/>
              <a:chOff x="5900602" y="1193063"/>
              <a:chExt cx="444345" cy="1023338"/>
            </a:xfrm>
          </p:grpSpPr>
          <p:grpSp>
            <p:nvGrpSpPr>
              <p:cNvPr id="8930" name="Google Shape;8930;p62"/>
              <p:cNvGrpSpPr/>
              <p:nvPr/>
            </p:nvGrpSpPr>
            <p:grpSpPr>
              <a:xfrm>
                <a:off x="6046501" y="1367785"/>
                <a:ext cx="298446" cy="848616"/>
                <a:chOff x="6046501" y="1367785"/>
                <a:chExt cx="298446" cy="848616"/>
              </a:xfrm>
            </p:grpSpPr>
            <p:sp>
              <p:nvSpPr>
                <p:cNvPr id="8931" name="Google Shape;8931;p62"/>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62"/>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3" name="Google Shape;8933;p62"/>
              <p:cNvGrpSpPr/>
              <p:nvPr/>
            </p:nvGrpSpPr>
            <p:grpSpPr>
              <a:xfrm>
                <a:off x="5900602" y="1193063"/>
                <a:ext cx="284947" cy="182312"/>
                <a:chOff x="5900602" y="1193063"/>
                <a:chExt cx="284947" cy="182312"/>
              </a:xfrm>
            </p:grpSpPr>
            <p:sp>
              <p:nvSpPr>
                <p:cNvPr id="8934" name="Google Shape;8934;p62"/>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35" name="Google Shape;8935;p62"/>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936" name="Google Shape;8936;p62"/>
          <p:cNvGrpSpPr/>
          <p:nvPr/>
        </p:nvGrpSpPr>
        <p:grpSpPr>
          <a:xfrm>
            <a:off x="7217825" y="979415"/>
            <a:ext cx="1219413" cy="1051365"/>
            <a:chOff x="7287122" y="1165658"/>
            <a:chExt cx="1219413" cy="1051365"/>
          </a:xfrm>
        </p:grpSpPr>
        <p:grpSp>
          <p:nvGrpSpPr>
            <p:cNvPr id="8937" name="Google Shape;8937;p62"/>
            <p:cNvGrpSpPr/>
            <p:nvPr/>
          </p:nvGrpSpPr>
          <p:grpSpPr>
            <a:xfrm>
              <a:off x="7287122" y="1969723"/>
              <a:ext cx="1219413" cy="247300"/>
              <a:chOff x="7287122" y="1969723"/>
              <a:chExt cx="1219413" cy="247300"/>
            </a:xfrm>
          </p:grpSpPr>
          <p:sp>
            <p:nvSpPr>
              <p:cNvPr id="8938" name="Google Shape;8938;p62"/>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9" name="Google Shape;8939;p62"/>
              <p:cNvGrpSpPr/>
              <p:nvPr/>
            </p:nvGrpSpPr>
            <p:grpSpPr>
              <a:xfrm>
                <a:off x="7287122" y="2063892"/>
                <a:ext cx="1151753" cy="73428"/>
                <a:chOff x="7287122" y="2063892"/>
                <a:chExt cx="1151753" cy="73428"/>
              </a:xfrm>
            </p:grpSpPr>
            <p:sp>
              <p:nvSpPr>
                <p:cNvPr id="8940" name="Google Shape;8940;p62"/>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41" name="Google Shape;8941;p62"/>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942" name="Google Shape;8942;p62"/>
            <p:cNvGrpSpPr/>
            <p:nvPr/>
          </p:nvGrpSpPr>
          <p:grpSpPr>
            <a:xfrm>
              <a:off x="7287122" y="1712201"/>
              <a:ext cx="1219403" cy="246767"/>
              <a:chOff x="7287122" y="1712201"/>
              <a:chExt cx="1219403" cy="246767"/>
            </a:xfrm>
          </p:grpSpPr>
          <p:sp>
            <p:nvSpPr>
              <p:cNvPr id="8943" name="Google Shape;8943;p62"/>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4" name="Google Shape;8944;p62"/>
              <p:cNvGrpSpPr/>
              <p:nvPr/>
            </p:nvGrpSpPr>
            <p:grpSpPr>
              <a:xfrm>
                <a:off x="7287122" y="1842861"/>
                <a:ext cx="1005303" cy="73419"/>
                <a:chOff x="7287122" y="1842861"/>
                <a:chExt cx="1005303" cy="73419"/>
              </a:xfrm>
            </p:grpSpPr>
            <p:sp>
              <p:nvSpPr>
                <p:cNvPr id="8945" name="Google Shape;8945;p62"/>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46" name="Google Shape;8946;p62"/>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47" name="Google Shape;8947;p62"/>
            <p:cNvGrpSpPr/>
            <p:nvPr/>
          </p:nvGrpSpPr>
          <p:grpSpPr>
            <a:xfrm>
              <a:off x="7287122" y="1447520"/>
              <a:ext cx="1219403" cy="286667"/>
              <a:chOff x="7287122" y="1447520"/>
              <a:chExt cx="1219403" cy="286667"/>
            </a:xfrm>
          </p:grpSpPr>
          <p:sp>
            <p:nvSpPr>
              <p:cNvPr id="8948" name="Google Shape;8948;p62"/>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9" name="Google Shape;8949;p62"/>
              <p:cNvGrpSpPr/>
              <p:nvPr/>
            </p:nvGrpSpPr>
            <p:grpSpPr>
              <a:xfrm>
                <a:off x="7287122" y="1581977"/>
                <a:ext cx="852803" cy="73428"/>
                <a:chOff x="7287122" y="1581977"/>
                <a:chExt cx="852803" cy="73428"/>
              </a:xfrm>
            </p:grpSpPr>
            <p:sp>
              <p:nvSpPr>
                <p:cNvPr id="8950" name="Google Shape;8950;p62"/>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1" name="Google Shape;8951;p62"/>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52" name="Google Shape;8952;p62"/>
            <p:cNvGrpSpPr/>
            <p:nvPr/>
          </p:nvGrpSpPr>
          <p:grpSpPr>
            <a:xfrm>
              <a:off x="7287122" y="1165658"/>
              <a:ext cx="1219403" cy="344253"/>
              <a:chOff x="7287122" y="1165658"/>
              <a:chExt cx="1219403" cy="344253"/>
            </a:xfrm>
          </p:grpSpPr>
          <p:sp>
            <p:nvSpPr>
              <p:cNvPr id="8953" name="Google Shape;8953;p62"/>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54" name="Google Shape;8954;p62"/>
              <p:cNvGrpSpPr/>
              <p:nvPr/>
            </p:nvGrpSpPr>
            <p:grpSpPr>
              <a:xfrm>
                <a:off x="7287122" y="1341025"/>
                <a:ext cx="695703" cy="73419"/>
                <a:chOff x="7287122" y="1341025"/>
                <a:chExt cx="695703" cy="73419"/>
              </a:xfrm>
            </p:grpSpPr>
            <p:sp>
              <p:nvSpPr>
                <p:cNvPr id="8955" name="Google Shape;8955;p62"/>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56" name="Google Shape;8956;p62"/>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60" name="Shape 8960"/>
        <p:cNvGrpSpPr/>
        <p:nvPr/>
      </p:nvGrpSpPr>
      <p:grpSpPr>
        <a:xfrm>
          <a:off x="0" y="0"/>
          <a:ext cx="0" cy="0"/>
          <a:chOff x="0" y="0"/>
          <a:chExt cx="0" cy="0"/>
        </a:xfrm>
      </p:grpSpPr>
      <p:grpSp>
        <p:nvGrpSpPr>
          <p:cNvPr id="8961" name="Google Shape;8961;p63"/>
          <p:cNvGrpSpPr/>
          <p:nvPr/>
        </p:nvGrpSpPr>
        <p:grpSpPr>
          <a:xfrm>
            <a:off x="846551" y="2273217"/>
            <a:ext cx="415546" cy="355053"/>
            <a:chOff x="866243" y="2291587"/>
            <a:chExt cx="415546" cy="355053"/>
          </a:xfrm>
        </p:grpSpPr>
        <p:sp>
          <p:nvSpPr>
            <p:cNvPr id="8962" name="Google Shape;8962;p63"/>
            <p:cNvSpPr/>
            <p:nvPr/>
          </p:nvSpPr>
          <p:spPr>
            <a:xfrm>
              <a:off x="1053756" y="2523748"/>
              <a:ext cx="103998" cy="81706"/>
            </a:xfrm>
            <a:custGeom>
              <a:rect b="b" l="l" r="r" t="t"/>
              <a:pathLst>
                <a:path extrusionOk="0" h="2573" w="3275">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63"/>
            <p:cNvSpPr/>
            <p:nvPr/>
          </p:nvSpPr>
          <p:spPr>
            <a:xfrm>
              <a:off x="1076461" y="2409176"/>
              <a:ext cx="79419" cy="60525"/>
            </a:xfrm>
            <a:custGeom>
              <a:rect b="b" l="l" r="r" t="t"/>
              <a:pathLst>
                <a:path extrusionOk="0" h="1906" w="2501">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63"/>
            <p:cNvSpPr/>
            <p:nvPr/>
          </p:nvSpPr>
          <p:spPr>
            <a:xfrm>
              <a:off x="985324" y="2448488"/>
              <a:ext cx="86628" cy="94185"/>
            </a:xfrm>
            <a:custGeom>
              <a:rect b="b" l="l" r="r" t="t"/>
              <a:pathLst>
                <a:path extrusionOk="0" h="2966" w="2728">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63"/>
            <p:cNvSpPr/>
            <p:nvPr/>
          </p:nvSpPr>
          <p:spPr>
            <a:xfrm>
              <a:off x="1014062" y="2472336"/>
              <a:ext cx="15147" cy="15147"/>
            </a:xfrm>
            <a:custGeom>
              <a:rect b="b" l="l" r="r" t="t"/>
              <a:pathLst>
                <a:path extrusionOk="0" h="477" w="477">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63"/>
            <p:cNvSpPr/>
            <p:nvPr/>
          </p:nvSpPr>
          <p:spPr>
            <a:xfrm>
              <a:off x="866243" y="2291587"/>
              <a:ext cx="415546" cy="355053"/>
            </a:xfrm>
            <a:custGeom>
              <a:rect b="b" l="l" r="r" t="t"/>
              <a:pathLst>
                <a:path extrusionOk="0" h="11181" w="13086">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7" name="Google Shape;8967;p63"/>
          <p:cNvSpPr/>
          <p:nvPr/>
        </p:nvSpPr>
        <p:spPr>
          <a:xfrm>
            <a:off x="1392102" y="2269439"/>
            <a:ext cx="360356" cy="358831"/>
          </a:xfrm>
          <a:custGeom>
            <a:rect b="b" l="l" r="r" t="t"/>
            <a:pathLst>
              <a:path extrusionOk="0" h="11300" w="11348">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63"/>
          <p:cNvGrpSpPr/>
          <p:nvPr/>
        </p:nvGrpSpPr>
        <p:grpSpPr>
          <a:xfrm>
            <a:off x="1938828" y="2284205"/>
            <a:ext cx="359213" cy="327807"/>
            <a:chOff x="1958520" y="2302574"/>
            <a:chExt cx="359213" cy="327807"/>
          </a:xfrm>
        </p:grpSpPr>
        <p:sp>
          <p:nvSpPr>
            <p:cNvPr id="8969" name="Google Shape;8969;p63"/>
            <p:cNvSpPr/>
            <p:nvPr/>
          </p:nvSpPr>
          <p:spPr>
            <a:xfrm>
              <a:off x="1958520" y="2302574"/>
              <a:ext cx="359213" cy="327807"/>
            </a:xfrm>
            <a:custGeom>
              <a:rect b="b" l="l" r="r" t="t"/>
              <a:pathLst>
                <a:path extrusionOk="0" h="10323" w="11312">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63"/>
            <p:cNvSpPr/>
            <p:nvPr/>
          </p:nvSpPr>
          <p:spPr>
            <a:xfrm>
              <a:off x="1986877" y="2331313"/>
              <a:ext cx="302117" cy="184909"/>
            </a:xfrm>
            <a:custGeom>
              <a:rect b="b" l="l" r="r" t="t"/>
              <a:pathLst>
                <a:path extrusionOk="0" h="5823" w="9514">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63"/>
            <p:cNvSpPr/>
            <p:nvPr/>
          </p:nvSpPr>
          <p:spPr>
            <a:xfrm>
              <a:off x="2131521" y="2526701"/>
              <a:ext cx="11908" cy="10638"/>
            </a:xfrm>
            <a:custGeom>
              <a:rect b="b" l="l" r="r" t="t"/>
              <a:pathLst>
                <a:path extrusionOk="0" h="335" w="375">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2" name="Google Shape;8972;p63"/>
          <p:cNvGrpSpPr/>
          <p:nvPr/>
        </p:nvGrpSpPr>
        <p:grpSpPr>
          <a:xfrm>
            <a:off x="2560190" y="2269057"/>
            <a:ext cx="207582" cy="359594"/>
            <a:chOff x="2656082" y="2287427"/>
            <a:chExt cx="207582" cy="359594"/>
          </a:xfrm>
        </p:grpSpPr>
        <p:sp>
          <p:nvSpPr>
            <p:cNvPr id="8973" name="Google Shape;8973;p63"/>
            <p:cNvSpPr/>
            <p:nvPr/>
          </p:nvSpPr>
          <p:spPr>
            <a:xfrm>
              <a:off x="2656082" y="2287427"/>
              <a:ext cx="207582" cy="359594"/>
            </a:xfrm>
            <a:custGeom>
              <a:rect b="b" l="l" r="r" t="t"/>
              <a:pathLst>
                <a:path extrusionOk="0" h="11324" w="6537">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63"/>
            <p:cNvSpPr/>
            <p:nvPr/>
          </p:nvSpPr>
          <p:spPr>
            <a:xfrm>
              <a:off x="2754395" y="2308608"/>
              <a:ext cx="31787" cy="10257"/>
            </a:xfrm>
            <a:custGeom>
              <a:rect b="b" l="l" r="r" t="t"/>
              <a:pathLst>
                <a:path extrusionOk="0" h="323" w="1001">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63"/>
            <p:cNvSpPr/>
            <p:nvPr/>
          </p:nvSpPr>
          <p:spPr>
            <a:xfrm>
              <a:off x="2743789" y="2594053"/>
              <a:ext cx="31406" cy="31056"/>
            </a:xfrm>
            <a:custGeom>
              <a:rect b="b" l="l" r="r" t="t"/>
              <a:pathLst>
                <a:path extrusionOk="0" h="978" w="989">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63"/>
            <p:cNvSpPr/>
            <p:nvPr/>
          </p:nvSpPr>
          <p:spPr>
            <a:xfrm>
              <a:off x="2733596" y="2308608"/>
              <a:ext cx="10225" cy="10257"/>
            </a:xfrm>
            <a:custGeom>
              <a:rect b="b" l="l" r="r" t="t"/>
              <a:pathLst>
                <a:path extrusionOk="0" h="323" w="322">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7" name="Google Shape;8977;p63"/>
          <p:cNvGrpSpPr/>
          <p:nvPr/>
        </p:nvGrpSpPr>
        <p:grpSpPr>
          <a:xfrm>
            <a:off x="3029961" y="2303099"/>
            <a:ext cx="362991" cy="290018"/>
            <a:chOff x="3049653" y="2321468"/>
            <a:chExt cx="362991" cy="290018"/>
          </a:xfrm>
        </p:grpSpPr>
        <p:sp>
          <p:nvSpPr>
            <p:cNvPr id="8978" name="Google Shape;8978;p63"/>
            <p:cNvSpPr/>
            <p:nvPr/>
          </p:nvSpPr>
          <p:spPr>
            <a:xfrm>
              <a:off x="3280290" y="2429690"/>
              <a:ext cx="29913" cy="73957"/>
            </a:xfrm>
            <a:custGeom>
              <a:rect b="b" l="l" r="r" t="t"/>
              <a:pathLst>
                <a:path extrusionOk="0" h="2329" w="942">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63"/>
            <p:cNvSpPr/>
            <p:nvPr/>
          </p:nvSpPr>
          <p:spPr>
            <a:xfrm>
              <a:off x="3317729" y="2392250"/>
              <a:ext cx="49570" cy="148836"/>
            </a:xfrm>
            <a:custGeom>
              <a:rect b="b" l="l" r="r" t="t"/>
              <a:pathLst>
                <a:path extrusionOk="0" h="4687" w="1561">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63"/>
            <p:cNvSpPr/>
            <p:nvPr/>
          </p:nvSpPr>
          <p:spPr>
            <a:xfrm>
              <a:off x="3354406" y="2355954"/>
              <a:ext cx="58239" cy="222317"/>
            </a:xfrm>
            <a:custGeom>
              <a:rect b="b" l="l" r="r" t="t"/>
              <a:pathLst>
                <a:path extrusionOk="0" h="7001" w="1834">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63"/>
            <p:cNvSpPr/>
            <p:nvPr/>
          </p:nvSpPr>
          <p:spPr>
            <a:xfrm>
              <a:off x="3049653" y="2321468"/>
              <a:ext cx="210250" cy="290018"/>
            </a:xfrm>
            <a:custGeom>
              <a:rect b="b" l="l" r="r" t="t"/>
              <a:pathLst>
                <a:path extrusionOk="0" h="9133" w="6621">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63"/>
          <p:cNvGrpSpPr/>
          <p:nvPr/>
        </p:nvGrpSpPr>
        <p:grpSpPr>
          <a:xfrm>
            <a:off x="3544551" y="2271534"/>
            <a:ext cx="422342" cy="355243"/>
            <a:chOff x="3564243" y="2289904"/>
            <a:chExt cx="422342" cy="355243"/>
          </a:xfrm>
        </p:grpSpPr>
        <p:sp>
          <p:nvSpPr>
            <p:cNvPr id="8983" name="Google Shape;8983;p63"/>
            <p:cNvSpPr/>
            <p:nvPr/>
          </p:nvSpPr>
          <p:spPr>
            <a:xfrm>
              <a:off x="3564243" y="2291587"/>
              <a:ext cx="66177" cy="351655"/>
            </a:xfrm>
            <a:custGeom>
              <a:rect b="b" l="l" r="r" t="t"/>
              <a:pathLst>
                <a:path extrusionOk="0" h="11074" w="2084">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63"/>
            <p:cNvSpPr/>
            <p:nvPr/>
          </p:nvSpPr>
          <p:spPr>
            <a:xfrm>
              <a:off x="3636835" y="2373674"/>
              <a:ext cx="236702" cy="236289"/>
            </a:xfrm>
            <a:custGeom>
              <a:rect b="b" l="l" r="r" t="t"/>
              <a:pathLst>
                <a:path extrusionOk="0" h="7441" w="7454">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63"/>
            <p:cNvSpPr/>
            <p:nvPr/>
          </p:nvSpPr>
          <p:spPr>
            <a:xfrm>
              <a:off x="3685230" y="2324104"/>
              <a:ext cx="237083" cy="235971"/>
            </a:xfrm>
            <a:custGeom>
              <a:rect b="b" l="l" r="r" t="t"/>
              <a:pathLst>
                <a:path extrusionOk="0" h="7431" w="7466">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63"/>
            <p:cNvSpPr/>
            <p:nvPr/>
          </p:nvSpPr>
          <p:spPr>
            <a:xfrm>
              <a:off x="3663668" y="2351699"/>
              <a:ext cx="230668" cy="230668"/>
            </a:xfrm>
            <a:custGeom>
              <a:rect b="b" l="l" r="r" t="t"/>
              <a:pathLst>
                <a:path extrusionOk="0" h="7264" w="7264">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63"/>
            <p:cNvSpPr/>
            <p:nvPr/>
          </p:nvSpPr>
          <p:spPr>
            <a:xfrm>
              <a:off x="3933998" y="2289904"/>
              <a:ext cx="52586" cy="355243"/>
            </a:xfrm>
            <a:custGeom>
              <a:rect b="b" l="l" r="r" t="t"/>
              <a:pathLst>
                <a:path extrusionOk="0" h="11187" w="1656">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88" name="Google Shape;8988;p63"/>
          <p:cNvSpPr/>
          <p:nvPr/>
        </p:nvSpPr>
        <p:spPr>
          <a:xfrm>
            <a:off x="4124143" y="2269820"/>
            <a:ext cx="357688" cy="357339"/>
          </a:xfrm>
          <a:custGeom>
            <a:rect b="b" l="l" r="r" t="t"/>
            <a:pathLst>
              <a:path extrusionOk="0" h="11253" w="11264">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89" name="Google Shape;8989;p63"/>
          <p:cNvGrpSpPr/>
          <p:nvPr/>
        </p:nvGrpSpPr>
        <p:grpSpPr>
          <a:xfrm>
            <a:off x="4668202" y="2271344"/>
            <a:ext cx="359594" cy="353909"/>
            <a:chOff x="4687894" y="2289713"/>
            <a:chExt cx="359594" cy="353909"/>
          </a:xfrm>
        </p:grpSpPr>
        <p:sp>
          <p:nvSpPr>
            <p:cNvPr id="8990" name="Google Shape;8990;p63"/>
            <p:cNvSpPr/>
            <p:nvPr/>
          </p:nvSpPr>
          <p:spPr>
            <a:xfrm>
              <a:off x="4955207" y="2477227"/>
              <a:ext cx="34041" cy="22356"/>
            </a:xfrm>
            <a:custGeom>
              <a:rect b="b" l="l" r="r" t="t"/>
              <a:pathLst>
                <a:path extrusionOk="0" h="704" w="1072">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63"/>
            <p:cNvSpPr/>
            <p:nvPr/>
          </p:nvSpPr>
          <p:spPr>
            <a:xfrm>
              <a:off x="4687894" y="2289713"/>
              <a:ext cx="359594" cy="353909"/>
            </a:xfrm>
            <a:custGeom>
              <a:rect b="b" l="l" r="r" t="t"/>
              <a:pathLst>
                <a:path extrusionOk="0" h="11145" w="11324">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63"/>
            <p:cNvSpPr/>
            <p:nvPr/>
          </p:nvSpPr>
          <p:spPr>
            <a:xfrm>
              <a:off x="4829299" y="2324485"/>
              <a:ext cx="42393" cy="75291"/>
            </a:xfrm>
            <a:custGeom>
              <a:rect b="b" l="l" r="r" t="t"/>
              <a:pathLst>
                <a:path extrusionOk="0" h="2371" w="1335">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3" name="Google Shape;8993;p63"/>
          <p:cNvSpPr/>
          <p:nvPr/>
        </p:nvSpPr>
        <p:spPr>
          <a:xfrm>
            <a:off x="5214928" y="2268708"/>
            <a:ext cx="358832" cy="359562"/>
          </a:xfrm>
          <a:custGeom>
            <a:rect b="b" l="l" r="r" t="t"/>
            <a:pathLst>
              <a:path extrusionOk="0" h="11323" w="1130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4" name="Google Shape;8994;p63"/>
          <p:cNvGrpSpPr/>
          <p:nvPr/>
        </p:nvGrpSpPr>
        <p:grpSpPr>
          <a:xfrm>
            <a:off x="6352932" y="2289857"/>
            <a:ext cx="263567" cy="317614"/>
            <a:chOff x="6421399" y="2308227"/>
            <a:chExt cx="263567" cy="317614"/>
          </a:xfrm>
        </p:grpSpPr>
        <p:sp>
          <p:nvSpPr>
            <p:cNvPr id="8995" name="Google Shape;8995;p63"/>
            <p:cNvSpPr/>
            <p:nvPr/>
          </p:nvSpPr>
          <p:spPr>
            <a:xfrm>
              <a:off x="6421399" y="2308227"/>
              <a:ext cx="263567" cy="317614"/>
            </a:xfrm>
            <a:custGeom>
              <a:rect b="b" l="l" r="r" t="t"/>
              <a:pathLst>
                <a:path extrusionOk="0" h="10002" w="830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63"/>
            <p:cNvSpPr/>
            <p:nvPr/>
          </p:nvSpPr>
          <p:spPr>
            <a:xfrm>
              <a:off x="6539750" y="2414860"/>
              <a:ext cx="26484" cy="162236"/>
            </a:xfrm>
            <a:custGeom>
              <a:rect b="b" l="l" r="r" t="t"/>
              <a:pathLst>
                <a:path extrusionOk="0" h="5109" w="834">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63"/>
            <p:cNvSpPr/>
            <p:nvPr/>
          </p:nvSpPr>
          <p:spPr>
            <a:xfrm>
              <a:off x="6590018" y="2414479"/>
              <a:ext cx="30294" cy="162967"/>
            </a:xfrm>
            <a:custGeom>
              <a:rect b="b" l="l" r="r" t="t"/>
              <a:pathLst>
                <a:path extrusionOk="0" h="5132" w="954">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63"/>
            <p:cNvSpPr/>
            <p:nvPr/>
          </p:nvSpPr>
          <p:spPr>
            <a:xfrm>
              <a:off x="6486052" y="2414860"/>
              <a:ext cx="30294" cy="162967"/>
            </a:xfrm>
            <a:custGeom>
              <a:rect b="b" l="l" r="r" t="t"/>
              <a:pathLst>
                <a:path extrusionOk="0" h="5132" w="954">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9" name="Google Shape;8999;p63"/>
          <p:cNvGrpSpPr/>
          <p:nvPr/>
        </p:nvGrpSpPr>
        <p:grpSpPr>
          <a:xfrm>
            <a:off x="6850501" y="2277250"/>
            <a:ext cx="360356" cy="343462"/>
            <a:chOff x="6870193" y="2295620"/>
            <a:chExt cx="360356" cy="343462"/>
          </a:xfrm>
        </p:grpSpPr>
        <p:sp>
          <p:nvSpPr>
            <p:cNvPr id="9000" name="Google Shape;9000;p63"/>
            <p:cNvSpPr/>
            <p:nvPr/>
          </p:nvSpPr>
          <p:spPr>
            <a:xfrm>
              <a:off x="6870193" y="2295620"/>
              <a:ext cx="360356" cy="343462"/>
            </a:xfrm>
            <a:custGeom>
              <a:rect b="b" l="l" r="r" t="t"/>
              <a:pathLst>
                <a:path extrusionOk="0" h="10816" w="11348">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63"/>
            <p:cNvSpPr/>
            <p:nvPr/>
          </p:nvSpPr>
          <p:spPr>
            <a:xfrm>
              <a:off x="6920842" y="2577064"/>
              <a:ext cx="36709" cy="36677"/>
            </a:xfrm>
            <a:custGeom>
              <a:rect b="b" l="l" r="r" t="t"/>
              <a:pathLst>
                <a:path extrusionOk="0" h="1155" w="1156">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2" name="Google Shape;9002;p63"/>
          <p:cNvGrpSpPr/>
          <p:nvPr/>
        </p:nvGrpSpPr>
        <p:grpSpPr>
          <a:xfrm>
            <a:off x="7421773" y="2284490"/>
            <a:ext cx="342192" cy="327140"/>
            <a:chOff x="7441465" y="2302860"/>
            <a:chExt cx="342192" cy="327140"/>
          </a:xfrm>
        </p:grpSpPr>
        <p:sp>
          <p:nvSpPr>
            <p:cNvPr id="9003" name="Google Shape;9003;p63"/>
            <p:cNvSpPr/>
            <p:nvPr/>
          </p:nvSpPr>
          <p:spPr>
            <a:xfrm>
              <a:off x="7441465" y="2337727"/>
              <a:ext cx="299862" cy="292273"/>
            </a:xfrm>
            <a:custGeom>
              <a:rect b="b" l="l" r="r" t="t"/>
              <a:pathLst>
                <a:path extrusionOk="0" h="9204" w="9443">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63"/>
            <p:cNvSpPr/>
            <p:nvPr/>
          </p:nvSpPr>
          <p:spPr>
            <a:xfrm>
              <a:off x="7484588" y="2302860"/>
              <a:ext cx="299069" cy="293130"/>
            </a:xfrm>
            <a:custGeom>
              <a:rect b="b" l="l" r="r" t="t"/>
              <a:pathLst>
                <a:path extrusionOk="0" h="9231" w="9418">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5" name="Google Shape;9005;p63"/>
          <p:cNvGrpSpPr/>
          <p:nvPr/>
        </p:nvGrpSpPr>
        <p:grpSpPr>
          <a:xfrm>
            <a:off x="7969991" y="2331837"/>
            <a:ext cx="332761" cy="234066"/>
            <a:chOff x="7989683" y="2350207"/>
            <a:chExt cx="332761" cy="234066"/>
          </a:xfrm>
        </p:grpSpPr>
        <p:sp>
          <p:nvSpPr>
            <p:cNvPr id="9006" name="Google Shape;9006;p63"/>
            <p:cNvSpPr/>
            <p:nvPr/>
          </p:nvSpPr>
          <p:spPr>
            <a:xfrm>
              <a:off x="8258902" y="2396188"/>
              <a:ext cx="29119" cy="22101"/>
            </a:xfrm>
            <a:custGeom>
              <a:rect b="b" l="l" r="r" t="t"/>
              <a:pathLst>
                <a:path extrusionOk="0" h="696" w="917">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63"/>
            <p:cNvSpPr/>
            <p:nvPr/>
          </p:nvSpPr>
          <p:spPr>
            <a:xfrm>
              <a:off x="8051320" y="2350207"/>
              <a:ext cx="194753" cy="49919"/>
            </a:xfrm>
            <a:custGeom>
              <a:rect b="b" l="l" r="r" t="t"/>
              <a:pathLst>
                <a:path extrusionOk="0" h="1572" w="6133">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63"/>
            <p:cNvSpPr/>
            <p:nvPr/>
          </p:nvSpPr>
          <p:spPr>
            <a:xfrm>
              <a:off x="7989683" y="2378183"/>
              <a:ext cx="332761" cy="206090"/>
            </a:xfrm>
            <a:custGeom>
              <a:rect b="b" l="l" r="r" t="t"/>
              <a:pathLst>
                <a:path extrusionOk="0" h="6490" w="10479">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63"/>
            <p:cNvSpPr/>
            <p:nvPr/>
          </p:nvSpPr>
          <p:spPr>
            <a:xfrm>
              <a:off x="8081201" y="2405746"/>
              <a:ext cx="151598" cy="149884"/>
            </a:xfrm>
            <a:custGeom>
              <a:rect b="b" l="l" r="r" t="t"/>
              <a:pathLst>
                <a:path extrusionOk="0" h="4720" w="4774">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63"/>
            <p:cNvSpPr/>
            <p:nvPr/>
          </p:nvSpPr>
          <p:spPr>
            <a:xfrm>
              <a:off x="8115973" y="2440550"/>
              <a:ext cx="80562" cy="80213"/>
            </a:xfrm>
            <a:custGeom>
              <a:rect b="b" l="l" r="r" t="t"/>
              <a:pathLst>
                <a:path extrusionOk="0" h="2526" w="2537">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63"/>
            <p:cNvSpPr/>
            <p:nvPr/>
          </p:nvSpPr>
          <p:spPr>
            <a:xfrm>
              <a:off x="8164749" y="2447377"/>
              <a:ext cx="24610" cy="24610"/>
            </a:xfrm>
            <a:custGeom>
              <a:rect b="b" l="l" r="r" t="t"/>
              <a:pathLst>
                <a:path extrusionOk="0" h="775" w="775">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2" name="Google Shape;9012;p63"/>
          <p:cNvGrpSpPr/>
          <p:nvPr/>
        </p:nvGrpSpPr>
        <p:grpSpPr>
          <a:xfrm>
            <a:off x="5803602" y="2291381"/>
            <a:ext cx="315327" cy="314978"/>
            <a:chOff x="5823294" y="2309751"/>
            <a:chExt cx="315327" cy="314978"/>
          </a:xfrm>
        </p:grpSpPr>
        <p:sp>
          <p:nvSpPr>
            <p:cNvPr id="9013" name="Google Shape;9013;p63"/>
            <p:cNvSpPr/>
            <p:nvPr/>
          </p:nvSpPr>
          <p:spPr>
            <a:xfrm>
              <a:off x="5823294" y="2309751"/>
              <a:ext cx="315327" cy="314978"/>
            </a:xfrm>
            <a:custGeom>
              <a:rect b="b" l="l" r="r" t="t"/>
              <a:pathLst>
                <a:path extrusionOk="0" h="9919" w="993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63"/>
            <p:cNvSpPr/>
            <p:nvPr/>
          </p:nvSpPr>
          <p:spPr>
            <a:xfrm>
              <a:off x="5846348" y="2332805"/>
              <a:ext cx="268457" cy="268489"/>
            </a:xfrm>
            <a:custGeom>
              <a:rect b="b" l="l" r="r" t="t"/>
              <a:pathLst>
                <a:path extrusionOk="0" h="8455" w="8454">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63"/>
            <p:cNvSpPr/>
            <p:nvPr/>
          </p:nvSpPr>
          <p:spPr>
            <a:xfrm>
              <a:off x="5869402" y="2462111"/>
              <a:ext cx="15909" cy="9495"/>
            </a:xfrm>
            <a:custGeom>
              <a:rect b="b" l="l" r="r" t="t"/>
              <a:pathLst>
                <a:path extrusionOk="0" h="299" w="501">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63"/>
            <p:cNvSpPr/>
            <p:nvPr/>
          </p:nvSpPr>
          <p:spPr>
            <a:xfrm>
              <a:off x="5976416" y="2354748"/>
              <a:ext cx="116858" cy="116858"/>
            </a:xfrm>
            <a:custGeom>
              <a:rect b="b" l="l" r="r" t="t"/>
              <a:pathLst>
                <a:path extrusionOk="0" h="3680" w="368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63"/>
            <p:cNvSpPr/>
            <p:nvPr/>
          </p:nvSpPr>
          <p:spPr>
            <a:xfrm>
              <a:off x="5976416" y="2562679"/>
              <a:ext cx="9463" cy="16290"/>
            </a:xfrm>
            <a:custGeom>
              <a:rect b="b" l="l" r="r" t="t"/>
              <a:pathLst>
                <a:path extrusionOk="0" h="513" w="298">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63"/>
            <p:cNvSpPr/>
            <p:nvPr/>
          </p:nvSpPr>
          <p:spPr>
            <a:xfrm>
              <a:off x="5900395" y="2386217"/>
              <a:ext cx="15179" cy="13909"/>
            </a:xfrm>
            <a:custGeom>
              <a:rect b="b" l="l" r="r" t="t"/>
              <a:pathLst>
                <a:path extrusionOk="0" h="438" w="478">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63"/>
            <p:cNvSpPr/>
            <p:nvPr/>
          </p:nvSpPr>
          <p:spPr>
            <a:xfrm>
              <a:off x="6047484" y="2533655"/>
              <a:ext cx="15147" cy="13940"/>
            </a:xfrm>
            <a:custGeom>
              <a:rect b="b" l="l" r="r" t="t"/>
              <a:pathLst>
                <a:path extrusionOk="0" h="439" w="477">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63"/>
            <p:cNvSpPr/>
            <p:nvPr/>
          </p:nvSpPr>
          <p:spPr>
            <a:xfrm>
              <a:off x="6047484" y="2386217"/>
              <a:ext cx="15147" cy="13909"/>
            </a:xfrm>
            <a:custGeom>
              <a:rect b="b" l="l" r="r" t="t"/>
              <a:pathLst>
                <a:path extrusionOk="0" h="438" w="477">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63"/>
            <p:cNvSpPr/>
            <p:nvPr/>
          </p:nvSpPr>
          <p:spPr>
            <a:xfrm>
              <a:off x="5900395" y="2533655"/>
              <a:ext cx="15179" cy="13940"/>
            </a:xfrm>
            <a:custGeom>
              <a:rect b="b" l="l" r="r" t="t"/>
              <a:pathLst>
                <a:path extrusionOk="0" h="439" w="478">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63"/>
            <p:cNvSpPr/>
            <p:nvPr/>
          </p:nvSpPr>
          <p:spPr>
            <a:xfrm>
              <a:off x="5877341" y="2420639"/>
              <a:ext cx="16671" cy="11654"/>
            </a:xfrm>
            <a:custGeom>
              <a:rect b="b" l="l" r="r" t="t"/>
              <a:pathLst>
                <a:path extrusionOk="0" h="367" w="525">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63"/>
            <p:cNvSpPr/>
            <p:nvPr/>
          </p:nvSpPr>
          <p:spPr>
            <a:xfrm>
              <a:off x="6068665" y="2501519"/>
              <a:ext cx="16671" cy="11654"/>
            </a:xfrm>
            <a:custGeom>
              <a:rect b="b" l="l" r="r" t="t"/>
              <a:pathLst>
                <a:path extrusionOk="0" h="367" w="525">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63"/>
            <p:cNvSpPr/>
            <p:nvPr/>
          </p:nvSpPr>
          <p:spPr>
            <a:xfrm>
              <a:off x="6015729" y="2363353"/>
              <a:ext cx="12893" cy="15623"/>
            </a:xfrm>
            <a:custGeom>
              <a:rect b="b" l="l" r="r" t="t"/>
              <a:pathLst>
                <a:path extrusionOk="0" h="492" w="406">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63"/>
            <p:cNvSpPr/>
            <p:nvPr/>
          </p:nvSpPr>
          <p:spPr>
            <a:xfrm>
              <a:off x="5934055" y="2554836"/>
              <a:ext cx="13274" cy="15433"/>
            </a:xfrm>
            <a:custGeom>
              <a:rect b="b" l="l" r="r" t="t"/>
              <a:pathLst>
                <a:path extrusionOk="0" h="486" w="418">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63"/>
            <p:cNvSpPr/>
            <p:nvPr/>
          </p:nvSpPr>
          <p:spPr>
            <a:xfrm>
              <a:off x="5935960" y="2362401"/>
              <a:ext cx="12861" cy="15814"/>
            </a:xfrm>
            <a:custGeom>
              <a:rect b="b" l="l" r="r" t="t"/>
              <a:pathLst>
                <a:path extrusionOk="0" h="498" w="405">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63"/>
            <p:cNvSpPr/>
            <p:nvPr/>
          </p:nvSpPr>
          <p:spPr>
            <a:xfrm>
              <a:off x="6013824" y="2555820"/>
              <a:ext cx="12893" cy="15592"/>
            </a:xfrm>
            <a:custGeom>
              <a:rect b="b" l="l" r="r" t="t"/>
              <a:pathLst>
                <a:path extrusionOk="0" h="491" w="406">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63"/>
            <p:cNvSpPr/>
            <p:nvPr/>
          </p:nvSpPr>
          <p:spPr>
            <a:xfrm>
              <a:off x="6069776" y="2422132"/>
              <a:ext cx="16290" cy="11654"/>
            </a:xfrm>
            <a:custGeom>
              <a:rect b="b" l="l" r="r" t="t"/>
              <a:pathLst>
                <a:path extrusionOk="0" h="367" w="513">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63"/>
            <p:cNvSpPr/>
            <p:nvPr/>
          </p:nvSpPr>
          <p:spPr>
            <a:xfrm>
              <a:off x="5876960" y="2500027"/>
              <a:ext cx="16290" cy="11654"/>
            </a:xfrm>
            <a:custGeom>
              <a:rect b="b" l="l" r="r" t="t"/>
              <a:pathLst>
                <a:path extrusionOk="0" h="367" w="513">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63"/>
          <p:cNvGrpSpPr/>
          <p:nvPr/>
        </p:nvGrpSpPr>
        <p:grpSpPr>
          <a:xfrm>
            <a:off x="2477583" y="2725790"/>
            <a:ext cx="370930" cy="370549"/>
            <a:chOff x="2497275" y="2744159"/>
            <a:chExt cx="370930" cy="370549"/>
          </a:xfrm>
        </p:grpSpPr>
        <p:sp>
          <p:nvSpPr>
            <p:cNvPr id="9031" name="Google Shape;9031;p63"/>
            <p:cNvSpPr/>
            <p:nvPr/>
          </p:nvSpPr>
          <p:spPr>
            <a:xfrm>
              <a:off x="2497275" y="2744159"/>
              <a:ext cx="284366" cy="284747"/>
            </a:xfrm>
            <a:custGeom>
              <a:rect b="b" l="l" r="r" t="t"/>
              <a:pathLst>
                <a:path extrusionOk="0" h="8967" w="8955">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63"/>
            <p:cNvSpPr/>
            <p:nvPr/>
          </p:nvSpPr>
          <p:spPr>
            <a:xfrm>
              <a:off x="2592191" y="2821673"/>
              <a:ext cx="113461" cy="98345"/>
            </a:xfrm>
            <a:custGeom>
              <a:rect b="b" l="l" r="r" t="t"/>
              <a:pathLst>
                <a:path extrusionOk="0" h="3097" w="3573">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63"/>
            <p:cNvSpPr/>
            <p:nvPr/>
          </p:nvSpPr>
          <p:spPr>
            <a:xfrm>
              <a:off x="2574408" y="2862129"/>
              <a:ext cx="106665" cy="90756"/>
            </a:xfrm>
            <a:custGeom>
              <a:rect b="b" l="l" r="r" t="t"/>
              <a:pathLst>
                <a:path extrusionOk="0" h="2858" w="3359">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63"/>
            <p:cNvSpPr/>
            <p:nvPr/>
          </p:nvSpPr>
          <p:spPr>
            <a:xfrm>
              <a:off x="2676881" y="2923385"/>
              <a:ext cx="191324" cy="191324"/>
            </a:xfrm>
            <a:custGeom>
              <a:rect b="b" l="l" r="r" t="t"/>
              <a:pathLst>
                <a:path extrusionOk="0" h="6025" w="6025">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63"/>
            <p:cNvSpPr/>
            <p:nvPr/>
          </p:nvSpPr>
          <p:spPr>
            <a:xfrm>
              <a:off x="2738867" y="2986895"/>
              <a:ext cx="65066" cy="65066"/>
            </a:xfrm>
            <a:custGeom>
              <a:rect b="b" l="l" r="r" t="t"/>
              <a:pathLst>
                <a:path extrusionOk="0" h="2049" w="2049">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63"/>
            <p:cNvSpPr/>
            <p:nvPr/>
          </p:nvSpPr>
          <p:spPr>
            <a:xfrm>
              <a:off x="2604670" y="2851904"/>
              <a:ext cx="70718" cy="71131"/>
            </a:xfrm>
            <a:custGeom>
              <a:rect b="b" l="l" r="r" t="t"/>
              <a:pathLst>
                <a:path extrusionOk="0" h="2240" w="2227">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7" name="Google Shape;9037;p63"/>
          <p:cNvGrpSpPr/>
          <p:nvPr/>
        </p:nvGrpSpPr>
        <p:grpSpPr>
          <a:xfrm>
            <a:off x="841248" y="2728108"/>
            <a:ext cx="371883" cy="365691"/>
            <a:chOff x="860940" y="2746477"/>
            <a:chExt cx="371883" cy="365691"/>
          </a:xfrm>
        </p:grpSpPr>
        <p:sp>
          <p:nvSpPr>
            <p:cNvPr id="9038" name="Google Shape;9038;p63"/>
            <p:cNvSpPr/>
            <p:nvPr/>
          </p:nvSpPr>
          <p:spPr>
            <a:xfrm>
              <a:off x="908191" y="3026302"/>
              <a:ext cx="30294" cy="28961"/>
            </a:xfrm>
            <a:custGeom>
              <a:rect b="b" l="l" r="r" t="t"/>
              <a:pathLst>
                <a:path extrusionOk="0" h="912" w="954">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63"/>
            <p:cNvSpPr/>
            <p:nvPr/>
          </p:nvSpPr>
          <p:spPr>
            <a:xfrm>
              <a:off x="943757" y="3061836"/>
              <a:ext cx="30263" cy="28961"/>
            </a:xfrm>
            <a:custGeom>
              <a:rect b="b" l="l" r="r" t="t"/>
              <a:pathLst>
                <a:path extrusionOk="0" h="912" w="953">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63"/>
            <p:cNvSpPr/>
            <p:nvPr/>
          </p:nvSpPr>
          <p:spPr>
            <a:xfrm>
              <a:off x="926355" y="3044085"/>
              <a:ext cx="29881" cy="28579"/>
            </a:xfrm>
            <a:custGeom>
              <a:rect b="b" l="l" r="r" t="t"/>
              <a:pathLst>
                <a:path extrusionOk="0" h="900" w="941">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63"/>
            <p:cNvSpPr/>
            <p:nvPr/>
          </p:nvSpPr>
          <p:spPr>
            <a:xfrm>
              <a:off x="860940" y="2746477"/>
              <a:ext cx="371883" cy="365691"/>
            </a:xfrm>
            <a:custGeom>
              <a:rect b="b" l="l" r="r" t="t"/>
              <a:pathLst>
                <a:path extrusionOk="0" h="11516" w="11711">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63"/>
            <p:cNvSpPr/>
            <p:nvPr/>
          </p:nvSpPr>
          <p:spPr>
            <a:xfrm>
              <a:off x="1070396" y="2832057"/>
              <a:ext cx="90406" cy="69035"/>
            </a:xfrm>
            <a:custGeom>
              <a:rect b="b" l="l" r="r" t="t"/>
              <a:pathLst>
                <a:path extrusionOk="0" h="2174" w="2847">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3" name="Google Shape;9043;p63"/>
          <p:cNvGrpSpPr/>
          <p:nvPr/>
        </p:nvGrpSpPr>
        <p:grpSpPr>
          <a:xfrm>
            <a:off x="1431144" y="2747889"/>
            <a:ext cx="283985" cy="341080"/>
            <a:chOff x="1493849" y="2775533"/>
            <a:chExt cx="283985" cy="341080"/>
          </a:xfrm>
        </p:grpSpPr>
        <p:sp>
          <p:nvSpPr>
            <p:cNvPr id="9044" name="Google Shape;9044;p63"/>
            <p:cNvSpPr/>
            <p:nvPr/>
          </p:nvSpPr>
          <p:spPr>
            <a:xfrm>
              <a:off x="1493849" y="2775533"/>
              <a:ext cx="283985" cy="341080"/>
            </a:xfrm>
            <a:custGeom>
              <a:rect b="b" l="l" r="r" t="t"/>
              <a:pathLst>
                <a:path extrusionOk="0" h="10741" w="8943">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63"/>
            <p:cNvSpPr/>
            <p:nvPr/>
          </p:nvSpPr>
          <p:spPr>
            <a:xfrm>
              <a:off x="1590638" y="2834153"/>
              <a:ext cx="88501" cy="84754"/>
            </a:xfrm>
            <a:custGeom>
              <a:rect b="b" l="l" r="r" t="t"/>
              <a:pathLst>
                <a:path extrusionOk="0" h="2669" w="2787">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6" name="Google Shape;9046;p63"/>
          <p:cNvGrpSpPr/>
          <p:nvPr/>
        </p:nvGrpSpPr>
        <p:grpSpPr>
          <a:xfrm>
            <a:off x="1933144" y="2756052"/>
            <a:ext cx="372835" cy="342573"/>
            <a:chOff x="1952836" y="2774422"/>
            <a:chExt cx="372835" cy="342573"/>
          </a:xfrm>
        </p:grpSpPr>
        <p:sp>
          <p:nvSpPr>
            <p:cNvPr id="9047" name="Google Shape;9047;p63"/>
            <p:cNvSpPr/>
            <p:nvPr/>
          </p:nvSpPr>
          <p:spPr>
            <a:xfrm>
              <a:off x="2076490"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63"/>
            <p:cNvSpPr/>
            <p:nvPr/>
          </p:nvSpPr>
          <p:spPr>
            <a:xfrm>
              <a:off x="2208432" y="3057581"/>
              <a:ext cx="40869" cy="40869"/>
            </a:xfrm>
            <a:custGeom>
              <a:rect b="b" l="l" r="r" t="t"/>
              <a:pathLst>
                <a:path extrusionOk="0" h="1287" w="1287">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63"/>
            <p:cNvSpPr/>
            <p:nvPr/>
          </p:nvSpPr>
          <p:spPr>
            <a:xfrm>
              <a:off x="1952836" y="2774422"/>
              <a:ext cx="372835" cy="342573"/>
            </a:xfrm>
            <a:custGeom>
              <a:rect b="b" l="l" r="r" t="t"/>
              <a:pathLst>
                <a:path extrusionOk="0" h="10788" w="11741">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0" name="Google Shape;9050;p63"/>
          <p:cNvGrpSpPr/>
          <p:nvPr/>
        </p:nvGrpSpPr>
        <p:grpSpPr>
          <a:xfrm>
            <a:off x="3060224" y="2726107"/>
            <a:ext cx="332729" cy="372518"/>
            <a:chOff x="3079916" y="2744477"/>
            <a:chExt cx="332729" cy="372518"/>
          </a:xfrm>
        </p:grpSpPr>
        <p:sp>
          <p:nvSpPr>
            <p:cNvPr id="9051" name="Google Shape;9051;p63"/>
            <p:cNvSpPr/>
            <p:nvPr/>
          </p:nvSpPr>
          <p:spPr>
            <a:xfrm>
              <a:off x="3079916" y="2840504"/>
              <a:ext cx="313454" cy="276491"/>
            </a:xfrm>
            <a:custGeom>
              <a:rect b="b" l="l" r="r" t="t"/>
              <a:pathLst>
                <a:path extrusionOk="0" h="8707" w="9871">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63"/>
            <p:cNvSpPr/>
            <p:nvPr/>
          </p:nvSpPr>
          <p:spPr>
            <a:xfrm>
              <a:off x="3244375" y="2840250"/>
              <a:ext cx="124416" cy="45727"/>
            </a:xfrm>
            <a:custGeom>
              <a:rect b="b" l="l" r="r" t="t"/>
              <a:pathLst>
                <a:path extrusionOk="0" h="1440" w="3918">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63"/>
            <p:cNvSpPr/>
            <p:nvPr/>
          </p:nvSpPr>
          <p:spPr>
            <a:xfrm>
              <a:off x="3198267" y="2744477"/>
              <a:ext cx="214378" cy="145279"/>
            </a:xfrm>
            <a:custGeom>
              <a:rect b="b" l="l" r="r" t="t"/>
              <a:pathLst>
                <a:path extrusionOk="0" h="4575" w="6751">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4" name="Google Shape;9054;p63"/>
          <p:cNvGrpSpPr/>
          <p:nvPr/>
        </p:nvGrpSpPr>
        <p:grpSpPr>
          <a:xfrm>
            <a:off x="3600884" y="2727155"/>
            <a:ext cx="336889" cy="355592"/>
            <a:chOff x="3620576" y="2745525"/>
            <a:chExt cx="336889" cy="355592"/>
          </a:xfrm>
        </p:grpSpPr>
        <p:sp>
          <p:nvSpPr>
            <p:cNvPr id="9055" name="Google Shape;9055;p63"/>
            <p:cNvSpPr/>
            <p:nvPr/>
          </p:nvSpPr>
          <p:spPr>
            <a:xfrm>
              <a:off x="3620576" y="2745525"/>
              <a:ext cx="336889" cy="355592"/>
            </a:xfrm>
            <a:custGeom>
              <a:rect b="b" l="l" r="r" t="t"/>
              <a:pathLst>
                <a:path extrusionOk="0" h="11198" w="10609">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63"/>
            <p:cNvSpPr/>
            <p:nvPr/>
          </p:nvSpPr>
          <p:spPr>
            <a:xfrm>
              <a:off x="3738896" y="2800747"/>
              <a:ext cx="218570" cy="258771"/>
            </a:xfrm>
            <a:custGeom>
              <a:rect b="b" l="l" r="r" t="t"/>
              <a:pathLst>
                <a:path extrusionOk="0" h="8149" w="6883">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7" name="Google Shape;9057;p63"/>
          <p:cNvGrpSpPr/>
          <p:nvPr/>
        </p:nvGrpSpPr>
        <p:grpSpPr>
          <a:xfrm>
            <a:off x="4107123" y="2742334"/>
            <a:ext cx="380393" cy="363118"/>
            <a:chOff x="4126815" y="2760704"/>
            <a:chExt cx="380393" cy="363118"/>
          </a:xfrm>
        </p:grpSpPr>
        <p:sp>
          <p:nvSpPr>
            <p:cNvPr id="9058" name="Google Shape;9058;p63"/>
            <p:cNvSpPr/>
            <p:nvPr/>
          </p:nvSpPr>
          <p:spPr>
            <a:xfrm>
              <a:off x="4219825" y="2822435"/>
              <a:ext cx="103267" cy="29056"/>
            </a:xfrm>
            <a:custGeom>
              <a:rect b="b" l="l" r="r" t="t"/>
              <a:pathLst>
                <a:path extrusionOk="0" h="915" w="3252">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63"/>
            <p:cNvSpPr/>
            <p:nvPr/>
          </p:nvSpPr>
          <p:spPr>
            <a:xfrm>
              <a:off x="4126815" y="2760704"/>
              <a:ext cx="380393" cy="363118"/>
            </a:xfrm>
            <a:custGeom>
              <a:rect b="b" l="l" r="r" t="t"/>
              <a:pathLst>
                <a:path extrusionOk="0" h="11435" w="11979">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63"/>
            <p:cNvSpPr/>
            <p:nvPr/>
          </p:nvSpPr>
          <p:spPr>
            <a:xfrm>
              <a:off x="4278826" y="2791379"/>
              <a:ext cx="103998" cy="201962"/>
            </a:xfrm>
            <a:custGeom>
              <a:rect b="b" l="l" r="r" t="t"/>
              <a:pathLst>
                <a:path extrusionOk="0" h="6360" w="3275">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63"/>
            <p:cNvSpPr/>
            <p:nvPr/>
          </p:nvSpPr>
          <p:spPr>
            <a:xfrm>
              <a:off x="4159332" y="2791379"/>
              <a:ext cx="105903" cy="201962"/>
            </a:xfrm>
            <a:custGeom>
              <a:rect b="b" l="l" r="r" t="t"/>
              <a:pathLst>
                <a:path extrusionOk="0" h="6360" w="3335">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2" name="Google Shape;9062;p63"/>
          <p:cNvGrpSpPr/>
          <p:nvPr/>
        </p:nvGrpSpPr>
        <p:grpSpPr>
          <a:xfrm>
            <a:off x="4656294" y="2727314"/>
            <a:ext cx="381346" cy="368644"/>
            <a:chOff x="4675986" y="2745684"/>
            <a:chExt cx="381346" cy="368644"/>
          </a:xfrm>
        </p:grpSpPr>
        <p:sp>
          <p:nvSpPr>
            <p:cNvPr id="9063" name="Google Shape;9063;p63"/>
            <p:cNvSpPr/>
            <p:nvPr/>
          </p:nvSpPr>
          <p:spPr>
            <a:xfrm>
              <a:off x="4828918" y="2895345"/>
              <a:ext cx="69226" cy="69258"/>
            </a:xfrm>
            <a:custGeom>
              <a:rect b="b" l="l" r="r" t="t"/>
              <a:pathLst>
                <a:path extrusionOk="0" h="2181" w="218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63"/>
            <p:cNvSpPr/>
            <p:nvPr/>
          </p:nvSpPr>
          <p:spPr>
            <a:xfrm>
              <a:off x="4675986" y="2745684"/>
              <a:ext cx="381346" cy="368644"/>
            </a:xfrm>
            <a:custGeom>
              <a:rect b="b" l="l" r="r" t="t"/>
              <a:pathLst>
                <a:path extrusionOk="0" h="11609" w="12009">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5" name="Google Shape;9065;p63"/>
          <p:cNvGrpSpPr/>
          <p:nvPr/>
        </p:nvGrpSpPr>
        <p:grpSpPr>
          <a:xfrm>
            <a:off x="5200924" y="2772692"/>
            <a:ext cx="373185" cy="302466"/>
            <a:chOff x="5220616" y="2791061"/>
            <a:chExt cx="373185" cy="302466"/>
          </a:xfrm>
        </p:grpSpPr>
        <p:sp>
          <p:nvSpPr>
            <p:cNvPr id="9066" name="Google Shape;9066;p63"/>
            <p:cNvSpPr/>
            <p:nvPr/>
          </p:nvSpPr>
          <p:spPr>
            <a:xfrm>
              <a:off x="5220616" y="2791061"/>
              <a:ext cx="373185" cy="302466"/>
            </a:xfrm>
            <a:custGeom>
              <a:rect b="b" l="l" r="r" t="t"/>
              <a:pathLst>
                <a:path extrusionOk="0" h="9525" w="11752">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63"/>
            <p:cNvSpPr/>
            <p:nvPr/>
          </p:nvSpPr>
          <p:spPr>
            <a:xfrm>
              <a:off x="5244432" y="2849268"/>
              <a:ext cx="326314" cy="11368"/>
            </a:xfrm>
            <a:custGeom>
              <a:rect b="b" l="l" r="r" t="t"/>
              <a:pathLst>
                <a:path extrusionOk="0" h="358" w="10276">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63"/>
            <p:cNvSpPr/>
            <p:nvPr/>
          </p:nvSpPr>
          <p:spPr>
            <a:xfrm>
              <a:off x="5261834" y="2896139"/>
              <a:ext cx="46521" cy="11400"/>
            </a:xfrm>
            <a:custGeom>
              <a:rect b="b" l="l" r="r" t="t"/>
              <a:pathLst>
                <a:path extrusionOk="0" h="359" w="1465">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63"/>
            <p:cNvSpPr/>
            <p:nvPr/>
          </p:nvSpPr>
          <p:spPr>
            <a:xfrm>
              <a:off x="5343507" y="2896139"/>
              <a:ext cx="46521" cy="11400"/>
            </a:xfrm>
            <a:custGeom>
              <a:rect b="b" l="l" r="r" t="t"/>
              <a:pathLst>
                <a:path extrusionOk="0" h="359" w="1465">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63"/>
            <p:cNvSpPr/>
            <p:nvPr/>
          </p:nvSpPr>
          <p:spPr>
            <a:xfrm>
              <a:off x="5506823" y="2896139"/>
              <a:ext cx="46172" cy="11400"/>
            </a:xfrm>
            <a:custGeom>
              <a:rect b="b" l="l" r="r" t="t"/>
              <a:pathLst>
                <a:path extrusionOk="0" h="359" w="1454">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63"/>
            <p:cNvSpPr/>
            <p:nvPr/>
          </p:nvSpPr>
          <p:spPr>
            <a:xfrm>
              <a:off x="5261834" y="2942660"/>
              <a:ext cx="46521" cy="11368"/>
            </a:xfrm>
            <a:custGeom>
              <a:rect b="b" l="l" r="r" t="t"/>
              <a:pathLst>
                <a:path extrusionOk="0" h="358" w="1465">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63"/>
            <p:cNvSpPr/>
            <p:nvPr/>
          </p:nvSpPr>
          <p:spPr>
            <a:xfrm>
              <a:off x="5424768" y="2942660"/>
              <a:ext cx="46553" cy="11368"/>
            </a:xfrm>
            <a:custGeom>
              <a:rect b="b" l="l" r="r" t="t"/>
              <a:pathLst>
                <a:path extrusionOk="0" h="358" w="1466">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63"/>
            <p:cNvSpPr/>
            <p:nvPr/>
          </p:nvSpPr>
          <p:spPr>
            <a:xfrm>
              <a:off x="5261834" y="2989149"/>
              <a:ext cx="46521" cy="11400"/>
            </a:xfrm>
            <a:custGeom>
              <a:rect b="b" l="l" r="r" t="t"/>
              <a:pathLst>
                <a:path extrusionOk="0" h="359" w="1465">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63"/>
            <p:cNvSpPr/>
            <p:nvPr/>
          </p:nvSpPr>
          <p:spPr>
            <a:xfrm>
              <a:off x="5343507" y="2989149"/>
              <a:ext cx="46521" cy="11400"/>
            </a:xfrm>
            <a:custGeom>
              <a:rect b="b" l="l" r="r" t="t"/>
              <a:pathLst>
                <a:path extrusionOk="0" h="359" w="1465">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63"/>
            <p:cNvSpPr/>
            <p:nvPr/>
          </p:nvSpPr>
          <p:spPr>
            <a:xfrm>
              <a:off x="5506823" y="2989149"/>
              <a:ext cx="46172" cy="11400"/>
            </a:xfrm>
            <a:custGeom>
              <a:rect b="b" l="l" r="r" t="t"/>
              <a:pathLst>
                <a:path extrusionOk="0" h="359" w="1454">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63"/>
            <p:cNvSpPr/>
            <p:nvPr/>
          </p:nvSpPr>
          <p:spPr>
            <a:xfrm>
              <a:off x="5343507" y="3036051"/>
              <a:ext cx="46521" cy="10987"/>
            </a:xfrm>
            <a:custGeom>
              <a:rect b="b" l="l" r="r" t="t"/>
              <a:pathLst>
                <a:path extrusionOk="0" h="346" w="1465">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63"/>
            <p:cNvSpPr/>
            <p:nvPr/>
          </p:nvSpPr>
          <p:spPr>
            <a:xfrm>
              <a:off x="5424768" y="3036051"/>
              <a:ext cx="46553" cy="10987"/>
            </a:xfrm>
            <a:custGeom>
              <a:rect b="b" l="l" r="r" t="t"/>
              <a:pathLst>
                <a:path extrusionOk="0" h="346" w="1466">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63"/>
            <p:cNvSpPr/>
            <p:nvPr/>
          </p:nvSpPr>
          <p:spPr>
            <a:xfrm>
              <a:off x="5506823" y="3036051"/>
              <a:ext cx="46172" cy="10987"/>
            </a:xfrm>
            <a:custGeom>
              <a:rect b="b" l="l" r="r" t="t"/>
              <a:pathLst>
                <a:path extrusionOk="0" h="346" w="1454">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63"/>
            <p:cNvSpPr/>
            <p:nvPr/>
          </p:nvSpPr>
          <p:spPr>
            <a:xfrm>
              <a:off x="5343126" y="2930752"/>
              <a:ext cx="46902" cy="33851"/>
            </a:xfrm>
            <a:custGeom>
              <a:rect b="b" l="l" r="r" t="t"/>
              <a:pathLst>
                <a:path extrusionOk="0" h="1066" w="1477">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63"/>
            <p:cNvSpPr/>
            <p:nvPr/>
          </p:nvSpPr>
          <p:spPr>
            <a:xfrm>
              <a:off x="5506442" y="2930752"/>
              <a:ext cx="47283" cy="33851"/>
            </a:xfrm>
            <a:custGeom>
              <a:rect b="b" l="l" r="r" t="t"/>
              <a:pathLst>
                <a:path extrusionOk="0" h="1066" w="1489">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63"/>
            <p:cNvSpPr/>
            <p:nvPr/>
          </p:nvSpPr>
          <p:spPr>
            <a:xfrm>
              <a:off x="5424419" y="2977336"/>
              <a:ext cx="47283" cy="34168"/>
            </a:xfrm>
            <a:custGeom>
              <a:rect b="b" l="l" r="r" t="t"/>
              <a:pathLst>
                <a:path extrusionOk="0" h="1076" w="1489">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63"/>
            <p:cNvSpPr/>
            <p:nvPr/>
          </p:nvSpPr>
          <p:spPr>
            <a:xfrm>
              <a:off x="5261453" y="3024143"/>
              <a:ext cx="47283" cy="33851"/>
            </a:xfrm>
            <a:custGeom>
              <a:rect b="b" l="l" r="r" t="t"/>
              <a:pathLst>
                <a:path extrusionOk="0" h="1066" w="1489">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63"/>
            <p:cNvSpPr/>
            <p:nvPr/>
          </p:nvSpPr>
          <p:spPr>
            <a:xfrm>
              <a:off x="5424419" y="2884231"/>
              <a:ext cx="47283" cy="33883"/>
            </a:xfrm>
            <a:custGeom>
              <a:rect b="b" l="l" r="r" t="t"/>
              <a:pathLst>
                <a:path extrusionOk="0" h="1067" w="1489">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4" name="Google Shape;9084;p63"/>
          <p:cNvGrpSpPr/>
          <p:nvPr/>
        </p:nvGrpSpPr>
        <p:grpSpPr>
          <a:xfrm>
            <a:off x="5768969" y="2754147"/>
            <a:ext cx="284366" cy="344097"/>
            <a:chOff x="5864861" y="2772517"/>
            <a:chExt cx="284366" cy="344097"/>
          </a:xfrm>
        </p:grpSpPr>
        <p:sp>
          <p:nvSpPr>
            <p:cNvPr id="9085" name="Google Shape;9085;p63"/>
            <p:cNvSpPr/>
            <p:nvPr/>
          </p:nvSpPr>
          <p:spPr>
            <a:xfrm>
              <a:off x="6089464" y="3014490"/>
              <a:ext cx="15147" cy="15147"/>
            </a:xfrm>
            <a:custGeom>
              <a:rect b="b" l="l" r="r" t="t"/>
              <a:pathLst>
                <a:path extrusionOk="0" h="477" w="477">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63"/>
            <p:cNvSpPr/>
            <p:nvPr/>
          </p:nvSpPr>
          <p:spPr>
            <a:xfrm>
              <a:off x="6051644" y="3070823"/>
              <a:ext cx="13274" cy="13274"/>
            </a:xfrm>
            <a:custGeom>
              <a:rect b="b" l="l" r="r" t="t"/>
              <a:pathLst>
                <a:path extrusionOk="0" h="418" w="418">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63"/>
            <p:cNvSpPr/>
            <p:nvPr/>
          </p:nvSpPr>
          <p:spPr>
            <a:xfrm>
              <a:off x="5943518" y="3005789"/>
              <a:ext cx="13242" cy="12893"/>
            </a:xfrm>
            <a:custGeom>
              <a:rect b="b" l="l" r="r" t="t"/>
              <a:pathLst>
                <a:path extrusionOk="0" h="406" w="417">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63"/>
            <p:cNvSpPr/>
            <p:nvPr/>
          </p:nvSpPr>
          <p:spPr>
            <a:xfrm>
              <a:off x="5965429" y="3070823"/>
              <a:ext cx="13655" cy="13274"/>
            </a:xfrm>
            <a:custGeom>
              <a:rect b="b" l="l" r="r" t="t"/>
              <a:pathLst>
                <a:path extrusionOk="0" h="418" w="43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63"/>
            <p:cNvSpPr/>
            <p:nvPr/>
          </p:nvSpPr>
          <p:spPr>
            <a:xfrm>
              <a:off x="6004392" y="3019412"/>
              <a:ext cx="16290" cy="15909"/>
            </a:xfrm>
            <a:custGeom>
              <a:rect b="b" l="l" r="r" t="t"/>
              <a:pathLst>
                <a:path extrusionOk="0" h="501" w="513">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63"/>
            <p:cNvSpPr/>
            <p:nvPr/>
          </p:nvSpPr>
          <p:spPr>
            <a:xfrm>
              <a:off x="5864861" y="2772517"/>
              <a:ext cx="284366" cy="344097"/>
            </a:xfrm>
            <a:custGeom>
              <a:rect b="b" l="l" r="r" t="t"/>
              <a:pathLst>
                <a:path extrusionOk="0" h="10836" w="8955">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1" name="Google Shape;9091;p63"/>
          <p:cNvSpPr/>
          <p:nvPr/>
        </p:nvSpPr>
        <p:spPr>
          <a:xfrm>
            <a:off x="6321177" y="2752273"/>
            <a:ext cx="343335" cy="343303"/>
          </a:xfrm>
          <a:custGeom>
            <a:rect b="b" l="l" r="r" t="t"/>
            <a:pathLst>
              <a:path extrusionOk="0" h="10811" w="10812">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2" name="Google Shape;9092;p63"/>
          <p:cNvGrpSpPr/>
          <p:nvPr/>
        </p:nvGrpSpPr>
        <p:grpSpPr>
          <a:xfrm>
            <a:off x="6954467" y="2771168"/>
            <a:ext cx="255247" cy="327458"/>
            <a:chOff x="6974158" y="2789537"/>
            <a:chExt cx="255247" cy="327458"/>
          </a:xfrm>
        </p:grpSpPr>
        <p:sp>
          <p:nvSpPr>
            <p:cNvPr id="9093" name="Google Shape;9093;p63"/>
            <p:cNvSpPr/>
            <p:nvPr/>
          </p:nvSpPr>
          <p:spPr>
            <a:xfrm>
              <a:off x="7066407" y="2897282"/>
              <a:ext cx="9876" cy="14798"/>
            </a:xfrm>
            <a:custGeom>
              <a:rect b="b" l="l" r="r" t="t"/>
              <a:pathLst>
                <a:path extrusionOk="0" h="466" w="311">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63"/>
            <p:cNvSpPr/>
            <p:nvPr/>
          </p:nvSpPr>
          <p:spPr>
            <a:xfrm>
              <a:off x="7127662" y="2897282"/>
              <a:ext cx="9495" cy="14798"/>
            </a:xfrm>
            <a:custGeom>
              <a:rect b="b" l="l" r="r" t="t"/>
              <a:pathLst>
                <a:path extrusionOk="0" h="466" w="299">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63"/>
            <p:cNvSpPr/>
            <p:nvPr/>
          </p:nvSpPr>
          <p:spPr>
            <a:xfrm>
              <a:off x="7081935" y="2933292"/>
              <a:ext cx="40837" cy="14703"/>
            </a:xfrm>
            <a:custGeom>
              <a:rect b="b" l="l" r="r" t="t"/>
              <a:pathLst>
                <a:path extrusionOk="0" h="463" w="1286">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63"/>
            <p:cNvSpPr/>
            <p:nvPr/>
          </p:nvSpPr>
          <p:spPr>
            <a:xfrm>
              <a:off x="6974158" y="2789537"/>
              <a:ext cx="255247" cy="327458"/>
            </a:xfrm>
            <a:custGeom>
              <a:rect b="b" l="l" r="r" t="t"/>
              <a:pathLst>
                <a:path extrusionOk="0" h="10312" w="8038">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63"/>
            <p:cNvSpPr/>
            <p:nvPr/>
          </p:nvSpPr>
          <p:spPr>
            <a:xfrm>
              <a:off x="7061135" y="2881785"/>
              <a:ext cx="20069" cy="9495"/>
            </a:xfrm>
            <a:custGeom>
              <a:rect b="b" l="l" r="r" t="t"/>
              <a:pathLst>
                <a:path extrusionOk="0" h="299" w="632">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63"/>
            <p:cNvSpPr/>
            <p:nvPr/>
          </p:nvSpPr>
          <p:spPr>
            <a:xfrm>
              <a:off x="7122740" y="2881785"/>
              <a:ext cx="19688" cy="9495"/>
            </a:xfrm>
            <a:custGeom>
              <a:rect b="b" l="l" r="r" t="t"/>
              <a:pathLst>
                <a:path extrusionOk="0" h="299" w="62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9" name="Google Shape;9099;p63"/>
          <p:cNvGrpSpPr/>
          <p:nvPr/>
        </p:nvGrpSpPr>
        <p:grpSpPr>
          <a:xfrm>
            <a:off x="7511005" y="2771930"/>
            <a:ext cx="244291" cy="326314"/>
            <a:chOff x="7530697" y="2790299"/>
            <a:chExt cx="244291" cy="326314"/>
          </a:xfrm>
        </p:grpSpPr>
        <p:sp>
          <p:nvSpPr>
            <p:cNvPr id="9100" name="Google Shape;9100;p63"/>
            <p:cNvSpPr/>
            <p:nvPr/>
          </p:nvSpPr>
          <p:spPr>
            <a:xfrm>
              <a:off x="7616911" y="2907507"/>
              <a:ext cx="9463" cy="14385"/>
            </a:xfrm>
            <a:custGeom>
              <a:rect b="b" l="l" r="r" t="t"/>
              <a:pathLst>
                <a:path extrusionOk="0" h="453" w="298">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63"/>
            <p:cNvSpPr/>
            <p:nvPr/>
          </p:nvSpPr>
          <p:spPr>
            <a:xfrm>
              <a:off x="7678548" y="2907507"/>
              <a:ext cx="9463" cy="14385"/>
            </a:xfrm>
            <a:custGeom>
              <a:rect b="b" l="l" r="r" t="t"/>
              <a:pathLst>
                <a:path extrusionOk="0" h="453" w="298">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63"/>
            <p:cNvSpPr/>
            <p:nvPr/>
          </p:nvSpPr>
          <p:spPr>
            <a:xfrm>
              <a:off x="7632408" y="2943136"/>
              <a:ext cx="40869" cy="14671"/>
            </a:xfrm>
            <a:custGeom>
              <a:rect b="b" l="l" r="r" t="t"/>
              <a:pathLst>
                <a:path extrusionOk="0" h="462" w="1287">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63"/>
            <p:cNvSpPr/>
            <p:nvPr/>
          </p:nvSpPr>
          <p:spPr>
            <a:xfrm>
              <a:off x="7530697" y="2790299"/>
              <a:ext cx="244291" cy="326314"/>
            </a:xfrm>
            <a:custGeom>
              <a:rect b="b" l="l" r="r" t="t"/>
              <a:pathLst>
                <a:path extrusionOk="0" h="10276" w="7693">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63"/>
            <p:cNvSpPr/>
            <p:nvPr/>
          </p:nvSpPr>
          <p:spPr>
            <a:xfrm>
              <a:off x="7611608" y="2891630"/>
              <a:ext cx="20069" cy="9463"/>
            </a:xfrm>
            <a:custGeom>
              <a:rect b="b" l="l" r="r" t="t"/>
              <a:pathLst>
                <a:path extrusionOk="0" h="298" w="632">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63"/>
            <p:cNvSpPr/>
            <p:nvPr/>
          </p:nvSpPr>
          <p:spPr>
            <a:xfrm>
              <a:off x="7673245" y="2891630"/>
              <a:ext cx="19688" cy="9463"/>
            </a:xfrm>
            <a:custGeom>
              <a:rect b="b" l="l" r="r" t="t"/>
              <a:pathLst>
                <a:path extrusionOk="0" h="298" w="62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6" name="Google Shape;9106;p63"/>
          <p:cNvGrpSpPr/>
          <p:nvPr/>
        </p:nvGrpSpPr>
        <p:grpSpPr>
          <a:xfrm>
            <a:off x="7968499" y="2813878"/>
            <a:ext cx="332348" cy="283985"/>
            <a:chOff x="7988191" y="2832248"/>
            <a:chExt cx="332348" cy="283985"/>
          </a:xfrm>
        </p:grpSpPr>
        <p:sp>
          <p:nvSpPr>
            <p:cNvPr id="9107" name="Google Shape;9107;p63"/>
            <p:cNvSpPr/>
            <p:nvPr/>
          </p:nvSpPr>
          <p:spPr>
            <a:xfrm>
              <a:off x="8046398" y="2894646"/>
              <a:ext cx="40869" cy="45759"/>
            </a:xfrm>
            <a:custGeom>
              <a:rect b="b" l="l" r="r" t="t"/>
              <a:pathLst>
                <a:path extrusionOk="0" h="1441" w="1287">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63"/>
            <p:cNvSpPr/>
            <p:nvPr/>
          </p:nvSpPr>
          <p:spPr>
            <a:xfrm>
              <a:off x="7988191" y="2832248"/>
              <a:ext cx="332348" cy="283985"/>
            </a:xfrm>
            <a:custGeom>
              <a:rect b="b" l="l" r="r" t="t"/>
              <a:pathLst>
                <a:path extrusionOk="0" h="8943" w="10466">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63"/>
            <p:cNvSpPr/>
            <p:nvPr/>
          </p:nvSpPr>
          <p:spPr>
            <a:xfrm>
              <a:off x="8212381" y="2974320"/>
              <a:ext cx="18577" cy="14861"/>
            </a:xfrm>
            <a:custGeom>
              <a:rect b="b" l="l" r="r" t="t"/>
              <a:pathLst>
                <a:path extrusionOk="0" h="468" w="585">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0" name="Google Shape;9110;p63"/>
          <p:cNvSpPr/>
          <p:nvPr/>
        </p:nvSpPr>
        <p:spPr>
          <a:xfrm>
            <a:off x="2478726" y="3226757"/>
            <a:ext cx="365627" cy="292273"/>
          </a:xfrm>
          <a:custGeom>
            <a:rect b="b" l="l" r="r" t="t"/>
            <a:pathLst>
              <a:path extrusionOk="0" h="9204" w="11514">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1" name="Google Shape;9111;p63"/>
          <p:cNvGrpSpPr/>
          <p:nvPr/>
        </p:nvGrpSpPr>
        <p:grpSpPr>
          <a:xfrm>
            <a:off x="3568748" y="3239998"/>
            <a:ext cx="364484" cy="262423"/>
            <a:chOff x="3588440" y="3258368"/>
            <a:chExt cx="364484" cy="262423"/>
          </a:xfrm>
        </p:grpSpPr>
        <p:sp>
          <p:nvSpPr>
            <p:cNvPr id="9112" name="Google Shape;9112;p63"/>
            <p:cNvSpPr/>
            <p:nvPr/>
          </p:nvSpPr>
          <p:spPr>
            <a:xfrm>
              <a:off x="3588440" y="3258368"/>
              <a:ext cx="364484" cy="262423"/>
            </a:xfrm>
            <a:custGeom>
              <a:rect b="b" l="l" r="r" t="t"/>
              <a:pathLst>
                <a:path extrusionOk="0" h="8264" w="11478">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63"/>
            <p:cNvSpPr/>
            <p:nvPr/>
          </p:nvSpPr>
          <p:spPr>
            <a:xfrm>
              <a:off x="3685992" y="3347949"/>
              <a:ext cx="10606" cy="133498"/>
            </a:xfrm>
            <a:custGeom>
              <a:rect b="b" l="l" r="r" t="t"/>
              <a:pathLst>
                <a:path extrusionOk="0" h="4204" w="334">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63"/>
            <p:cNvSpPr/>
            <p:nvPr/>
          </p:nvSpPr>
          <p:spPr>
            <a:xfrm>
              <a:off x="3862549" y="3329785"/>
              <a:ext cx="40107" cy="30675"/>
            </a:xfrm>
            <a:custGeom>
              <a:rect b="b" l="l" r="r" t="t"/>
              <a:pathLst>
                <a:path extrusionOk="0" h="966" w="1263">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63"/>
            <p:cNvSpPr/>
            <p:nvPr/>
          </p:nvSpPr>
          <p:spPr>
            <a:xfrm>
              <a:off x="3703743" y="3323942"/>
              <a:ext cx="183417" cy="182083"/>
            </a:xfrm>
            <a:custGeom>
              <a:rect b="b" l="l" r="r" t="t"/>
              <a:pathLst>
                <a:path extrusionOk="0" h="5734" w="5776">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63"/>
            <p:cNvSpPr/>
            <p:nvPr/>
          </p:nvSpPr>
          <p:spPr>
            <a:xfrm>
              <a:off x="3733624" y="3358174"/>
              <a:ext cx="138039" cy="114667"/>
            </a:xfrm>
            <a:custGeom>
              <a:rect b="b" l="l" r="r" t="t"/>
              <a:pathLst>
                <a:path extrusionOk="0" h="3611" w="4347">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63"/>
            <p:cNvSpPr/>
            <p:nvPr/>
          </p:nvSpPr>
          <p:spPr>
            <a:xfrm>
              <a:off x="3777478" y="3386087"/>
              <a:ext cx="51062" cy="43282"/>
            </a:xfrm>
            <a:custGeom>
              <a:rect b="b" l="l" r="r" t="t"/>
              <a:pathLst>
                <a:path extrusionOk="0" h="1363" w="1608">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18" name="Google Shape;9118;p63"/>
          <p:cNvSpPr/>
          <p:nvPr/>
        </p:nvSpPr>
        <p:spPr>
          <a:xfrm>
            <a:off x="5243634" y="3211482"/>
            <a:ext cx="323298" cy="320789"/>
          </a:xfrm>
          <a:custGeom>
            <a:rect b="b" l="l" r="r" t="t"/>
            <a:pathLst>
              <a:path extrusionOk="0" h="10102" w="10181">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19" name="Google Shape;9119;p63"/>
          <p:cNvGrpSpPr/>
          <p:nvPr/>
        </p:nvGrpSpPr>
        <p:grpSpPr>
          <a:xfrm>
            <a:off x="5746125" y="3209355"/>
            <a:ext cx="364865" cy="324822"/>
            <a:chOff x="5765817" y="3227724"/>
            <a:chExt cx="364865" cy="324822"/>
          </a:xfrm>
        </p:grpSpPr>
        <p:sp>
          <p:nvSpPr>
            <p:cNvPr id="9120" name="Google Shape;9120;p63"/>
            <p:cNvSpPr/>
            <p:nvPr/>
          </p:nvSpPr>
          <p:spPr>
            <a:xfrm>
              <a:off x="5765817" y="3227724"/>
              <a:ext cx="364865" cy="324822"/>
            </a:xfrm>
            <a:custGeom>
              <a:rect b="b" l="l" r="r" t="t"/>
              <a:pathLst>
                <a:path extrusionOk="0" h="10229" w="1149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63"/>
            <p:cNvSpPr/>
            <p:nvPr/>
          </p:nvSpPr>
          <p:spPr>
            <a:xfrm>
              <a:off x="6022144" y="3250429"/>
              <a:ext cx="85484" cy="84341"/>
            </a:xfrm>
            <a:custGeom>
              <a:rect b="b" l="l" r="r" t="t"/>
              <a:pathLst>
                <a:path extrusionOk="0" h="2656" w="2692">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63"/>
            <p:cNvSpPr/>
            <p:nvPr/>
          </p:nvSpPr>
          <p:spPr>
            <a:xfrm>
              <a:off x="5862987" y="3250429"/>
              <a:ext cx="73386" cy="43504"/>
            </a:xfrm>
            <a:custGeom>
              <a:rect b="b" l="l" r="r" t="t"/>
              <a:pathLst>
                <a:path extrusionOk="0" h="1370" w="2311">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63"/>
          <p:cNvGrpSpPr/>
          <p:nvPr/>
        </p:nvGrpSpPr>
        <p:grpSpPr>
          <a:xfrm>
            <a:off x="6208891" y="3219294"/>
            <a:ext cx="446539" cy="303895"/>
            <a:chOff x="6228583" y="3237664"/>
            <a:chExt cx="446539" cy="303895"/>
          </a:xfrm>
        </p:grpSpPr>
        <p:sp>
          <p:nvSpPr>
            <p:cNvPr id="9124" name="Google Shape;9124;p63"/>
            <p:cNvSpPr/>
            <p:nvPr/>
          </p:nvSpPr>
          <p:spPr>
            <a:xfrm>
              <a:off x="6357508" y="3277453"/>
              <a:ext cx="26865" cy="25912"/>
            </a:xfrm>
            <a:custGeom>
              <a:rect b="b" l="l" r="r" t="t"/>
              <a:pathLst>
                <a:path extrusionOk="0" h="816" w="846">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63"/>
            <p:cNvSpPr/>
            <p:nvPr/>
          </p:nvSpPr>
          <p:spPr>
            <a:xfrm>
              <a:off x="6276596" y="3358746"/>
              <a:ext cx="26896" cy="25912"/>
            </a:xfrm>
            <a:custGeom>
              <a:rect b="b" l="l" r="r" t="t"/>
              <a:pathLst>
                <a:path extrusionOk="0" h="816" w="847">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63"/>
            <p:cNvSpPr/>
            <p:nvPr/>
          </p:nvSpPr>
          <p:spPr>
            <a:xfrm>
              <a:off x="6357508" y="3358365"/>
              <a:ext cx="26865" cy="25912"/>
            </a:xfrm>
            <a:custGeom>
              <a:rect b="b" l="l" r="r" t="t"/>
              <a:pathLst>
                <a:path extrusionOk="0" h="816" w="846">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63"/>
            <p:cNvSpPr/>
            <p:nvPr/>
          </p:nvSpPr>
          <p:spPr>
            <a:xfrm>
              <a:off x="6276596" y="3277453"/>
              <a:ext cx="26896" cy="25912"/>
            </a:xfrm>
            <a:custGeom>
              <a:rect b="b" l="l" r="r" t="t"/>
              <a:pathLst>
                <a:path extrusionOk="0" h="816" w="847">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63"/>
            <p:cNvSpPr/>
            <p:nvPr/>
          </p:nvSpPr>
          <p:spPr>
            <a:xfrm>
              <a:off x="6526508" y="3290314"/>
              <a:ext cx="21593" cy="19879"/>
            </a:xfrm>
            <a:custGeom>
              <a:rect b="b" l="l" r="r" t="t"/>
              <a:pathLst>
                <a:path extrusionOk="0" h="626" w="68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63"/>
            <p:cNvSpPr/>
            <p:nvPr/>
          </p:nvSpPr>
          <p:spPr>
            <a:xfrm>
              <a:off x="6465253" y="3352299"/>
              <a:ext cx="20831" cy="19498"/>
            </a:xfrm>
            <a:custGeom>
              <a:rect b="b" l="l" r="r" t="t"/>
              <a:pathLst>
                <a:path extrusionOk="0" h="614" w="656">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63"/>
            <p:cNvSpPr/>
            <p:nvPr/>
          </p:nvSpPr>
          <p:spPr>
            <a:xfrm>
              <a:off x="6526508" y="3352299"/>
              <a:ext cx="21593" cy="19498"/>
            </a:xfrm>
            <a:custGeom>
              <a:rect b="b" l="l" r="r" t="t"/>
              <a:pathLst>
                <a:path extrusionOk="0" h="614" w="68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63"/>
            <p:cNvSpPr/>
            <p:nvPr/>
          </p:nvSpPr>
          <p:spPr>
            <a:xfrm>
              <a:off x="6465253" y="3290314"/>
              <a:ext cx="20831" cy="19879"/>
            </a:xfrm>
            <a:custGeom>
              <a:rect b="b" l="l" r="r" t="t"/>
              <a:pathLst>
                <a:path extrusionOk="0" h="626" w="656">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63"/>
            <p:cNvSpPr/>
            <p:nvPr/>
          </p:nvSpPr>
          <p:spPr>
            <a:xfrm>
              <a:off x="6304573" y="3437180"/>
              <a:ext cx="119145" cy="13274"/>
            </a:xfrm>
            <a:custGeom>
              <a:rect b="b" l="l" r="r" t="t"/>
              <a:pathLst>
                <a:path extrusionOk="0" h="418" w="3752">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63"/>
            <p:cNvSpPr/>
            <p:nvPr/>
          </p:nvSpPr>
          <p:spPr>
            <a:xfrm>
              <a:off x="6304573" y="3500341"/>
              <a:ext cx="25372" cy="13242"/>
            </a:xfrm>
            <a:custGeom>
              <a:rect b="b" l="l" r="r" t="t"/>
              <a:pathLst>
                <a:path extrusionOk="0" h="417" w="799">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63"/>
            <p:cNvSpPr/>
            <p:nvPr/>
          </p:nvSpPr>
          <p:spPr>
            <a:xfrm>
              <a:off x="6346934" y="3500341"/>
              <a:ext cx="76784" cy="13242"/>
            </a:xfrm>
            <a:custGeom>
              <a:rect b="b" l="l" r="r" t="t"/>
              <a:pathLst>
                <a:path extrusionOk="0" h="417" w="2418">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63"/>
            <p:cNvSpPr/>
            <p:nvPr/>
          </p:nvSpPr>
          <p:spPr>
            <a:xfrm>
              <a:off x="6304573" y="3468935"/>
              <a:ext cx="119145" cy="12893"/>
            </a:xfrm>
            <a:custGeom>
              <a:rect b="b" l="l" r="r" t="t"/>
              <a:pathLst>
                <a:path extrusionOk="0" h="406" w="3752">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63"/>
            <p:cNvSpPr/>
            <p:nvPr/>
          </p:nvSpPr>
          <p:spPr>
            <a:xfrm>
              <a:off x="6228583" y="3237664"/>
              <a:ext cx="357688" cy="186338"/>
            </a:xfrm>
            <a:custGeom>
              <a:rect b="b" l="l" r="r" t="t"/>
              <a:pathLst>
                <a:path extrusionOk="0" h="5868" w="11264">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63"/>
            <p:cNvSpPr/>
            <p:nvPr/>
          </p:nvSpPr>
          <p:spPr>
            <a:xfrm>
              <a:off x="6295141" y="3295775"/>
              <a:ext cx="70718" cy="71131"/>
            </a:xfrm>
            <a:custGeom>
              <a:rect b="b" l="l" r="r" t="t"/>
              <a:pathLst>
                <a:path extrusionOk="0" h="2240" w="2227">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63"/>
            <p:cNvSpPr/>
            <p:nvPr/>
          </p:nvSpPr>
          <p:spPr>
            <a:xfrm>
              <a:off x="6482273" y="3306763"/>
              <a:ext cx="48045" cy="48045"/>
            </a:xfrm>
            <a:custGeom>
              <a:rect b="b" l="l" r="r" t="t"/>
              <a:pathLst>
                <a:path extrusionOk="0" h="1513" w="1513">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63"/>
            <p:cNvSpPr/>
            <p:nvPr/>
          </p:nvSpPr>
          <p:spPr>
            <a:xfrm>
              <a:off x="6456584" y="3437180"/>
              <a:ext cx="76784" cy="76403"/>
            </a:xfrm>
            <a:custGeom>
              <a:rect b="b" l="l" r="r" t="t"/>
              <a:pathLst>
                <a:path extrusionOk="0" h="2406" w="2418">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63"/>
            <p:cNvSpPr/>
            <p:nvPr/>
          </p:nvSpPr>
          <p:spPr>
            <a:xfrm>
              <a:off x="6268658" y="3367351"/>
              <a:ext cx="406464" cy="174208"/>
            </a:xfrm>
            <a:custGeom>
              <a:rect b="b" l="l" r="r" t="t"/>
              <a:pathLst>
                <a:path extrusionOk="0" h="5486" w="1280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1" name="Google Shape;9141;p63"/>
          <p:cNvGrpSpPr/>
          <p:nvPr/>
        </p:nvGrpSpPr>
        <p:grpSpPr>
          <a:xfrm>
            <a:off x="846170" y="3188936"/>
            <a:ext cx="364484" cy="364897"/>
            <a:chOff x="865862" y="3207306"/>
            <a:chExt cx="364484" cy="364897"/>
          </a:xfrm>
        </p:grpSpPr>
        <p:sp>
          <p:nvSpPr>
            <p:cNvPr id="9142" name="Google Shape;9142;p63"/>
            <p:cNvSpPr/>
            <p:nvPr/>
          </p:nvSpPr>
          <p:spPr>
            <a:xfrm>
              <a:off x="928229" y="3269323"/>
              <a:ext cx="240131" cy="240100"/>
            </a:xfrm>
            <a:custGeom>
              <a:rect b="b" l="l" r="r" t="t"/>
              <a:pathLst>
                <a:path extrusionOk="0" h="7561" w="7562">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63"/>
            <p:cNvSpPr/>
            <p:nvPr/>
          </p:nvSpPr>
          <p:spPr>
            <a:xfrm>
              <a:off x="956205" y="3297681"/>
              <a:ext cx="184179" cy="184147"/>
            </a:xfrm>
            <a:custGeom>
              <a:rect b="b" l="l" r="r" t="t"/>
              <a:pathLst>
                <a:path extrusionOk="0" h="5799" w="580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63"/>
            <p:cNvSpPr/>
            <p:nvPr/>
          </p:nvSpPr>
          <p:spPr>
            <a:xfrm>
              <a:off x="1042039" y="3207306"/>
              <a:ext cx="12511" cy="47664"/>
            </a:xfrm>
            <a:custGeom>
              <a:rect b="b" l="l" r="r" t="t"/>
              <a:pathLst>
                <a:path extrusionOk="0" h="1501" w="394">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63"/>
            <p:cNvSpPr/>
            <p:nvPr/>
          </p:nvSpPr>
          <p:spPr>
            <a:xfrm>
              <a:off x="1042039" y="3524538"/>
              <a:ext cx="12511" cy="47664"/>
            </a:xfrm>
            <a:custGeom>
              <a:rect b="b" l="l" r="r" t="t"/>
              <a:pathLst>
                <a:path extrusionOk="0" h="1501" w="394">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63"/>
            <p:cNvSpPr/>
            <p:nvPr/>
          </p:nvSpPr>
          <p:spPr>
            <a:xfrm>
              <a:off x="953188" y="3230836"/>
              <a:ext cx="31406" cy="43441"/>
            </a:xfrm>
            <a:custGeom>
              <a:rect b="b" l="l" r="r" t="t"/>
              <a:pathLst>
                <a:path extrusionOk="0" h="1368" w="989">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63"/>
            <p:cNvSpPr/>
            <p:nvPr/>
          </p:nvSpPr>
          <p:spPr>
            <a:xfrm>
              <a:off x="1111614" y="3505485"/>
              <a:ext cx="30644" cy="42520"/>
            </a:xfrm>
            <a:custGeom>
              <a:rect b="b" l="l" r="r" t="t"/>
              <a:pathLst>
                <a:path extrusionOk="0" h="1339" w="965">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63"/>
            <p:cNvSpPr/>
            <p:nvPr/>
          </p:nvSpPr>
          <p:spPr>
            <a:xfrm>
              <a:off x="888916" y="3295998"/>
              <a:ext cx="44648" cy="29691"/>
            </a:xfrm>
            <a:custGeom>
              <a:rect b="b" l="l" r="r" t="t"/>
              <a:pathLst>
                <a:path extrusionOk="0" h="935" w="1406">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63"/>
            <p:cNvSpPr/>
            <p:nvPr/>
          </p:nvSpPr>
          <p:spPr>
            <a:xfrm>
              <a:off x="1162644" y="3454106"/>
              <a:ext cx="45029" cy="30390"/>
            </a:xfrm>
            <a:custGeom>
              <a:rect b="b" l="l" r="r" t="t"/>
              <a:pathLst>
                <a:path extrusionOk="0" h="957" w="1418">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63"/>
            <p:cNvSpPr/>
            <p:nvPr/>
          </p:nvSpPr>
          <p:spPr>
            <a:xfrm>
              <a:off x="865862" y="3383864"/>
              <a:ext cx="47664" cy="12130"/>
            </a:xfrm>
            <a:custGeom>
              <a:rect b="b" l="l" r="r" t="t"/>
              <a:pathLst>
                <a:path extrusionOk="0" h="382" w="1501">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63"/>
            <p:cNvSpPr/>
            <p:nvPr/>
          </p:nvSpPr>
          <p:spPr>
            <a:xfrm>
              <a:off x="1182300" y="3383864"/>
              <a:ext cx="48045" cy="12130"/>
            </a:xfrm>
            <a:custGeom>
              <a:rect b="b" l="l" r="r" t="t"/>
              <a:pathLst>
                <a:path extrusionOk="0" h="382" w="1513">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63"/>
            <p:cNvSpPr/>
            <p:nvPr/>
          </p:nvSpPr>
          <p:spPr>
            <a:xfrm>
              <a:off x="888916" y="3454011"/>
              <a:ext cx="43885" cy="30104"/>
            </a:xfrm>
            <a:custGeom>
              <a:rect b="b" l="l" r="r" t="t"/>
              <a:pathLst>
                <a:path extrusionOk="0" h="948" w="1382">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63"/>
            <p:cNvSpPr/>
            <p:nvPr/>
          </p:nvSpPr>
          <p:spPr>
            <a:xfrm>
              <a:off x="1163025" y="3295648"/>
              <a:ext cx="44648" cy="30040"/>
            </a:xfrm>
            <a:custGeom>
              <a:rect b="b" l="l" r="r" t="t"/>
              <a:pathLst>
                <a:path extrusionOk="0" h="946" w="1406">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63"/>
            <p:cNvSpPr/>
            <p:nvPr/>
          </p:nvSpPr>
          <p:spPr>
            <a:xfrm>
              <a:off x="953188" y="3505835"/>
              <a:ext cx="31787" cy="43282"/>
            </a:xfrm>
            <a:custGeom>
              <a:rect b="b" l="l" r="r" t="t"/>
              <a:pathLst>
                <a:path extrusionOk="0" h="1363" w="1001">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63"/>
            <p:cNvSpPr/>
            <p:nvPr/>
          </p:nvSpPr>
          <p:spPr>
            <a:xfrm>
              <a:off x="1111614" y="3231726"/>
              <a:ext cx="31025" cy="42933"/>
            </a:xfrm>
            <a:custGeom>
              <a:rect b="b" l="l" r="r" t="t"/>
              <a:pathLst>
                <a:path extrusionOk="0" h="1352" w="977">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6" name="Google Shape;9156;p63"/>
          <p:cNvGrpSpPr/>
          <p:nvPr/>
        </p:nvGrpSpPr>
        <p:grpSpPr>
          <a:xfrm>
            <a:off x="1384925" y="3208593"/>
            <a:ext cx="370168" cy="325965"/>
            <a:chOff x="1404617" y="3226962"/>
            <a:chExt cx="370168" cy="325965"/>
          </a:xfrm>
        </p:grpSpPr>
        <p:sp>
          <p:nvSpPr>
            <p:cNvPr id="9157" name="Google Shape;9157;p63"/>
            <p:cNvSpPr/>
            <p:nvPr/>
          </p:nvSpPr>
          <p:spPr>
            <a:xfrm>
              <a:off x="1535067" y="3226962"/>
              <a:ext cx="12130" cy="37090"/>
            </a:xfrm>
            <a:custGeom>
              <a:rect b="b" l="l" r="r" t="t"/>
              <a:pathLst>
                <a:path extrusionOk="0" h="1168" w="382">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63"/>
            <p:cNvSpPr/>
            <p:nvPr/>
          </p:nvSpPr>
          <p:spPr>
            <a:xfrm>
              <a:off x="1472287" y="3243221"/>
              <a:ext cx="25753" cy="34073"/>
            </a:xfrm>
            <a:custGeom>
              <a:rect b="b" l="l" r="r" t="t"/>
              <a:pathLst>
                <a:path extrusionOk="0" h="1073" w="811">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63"/>
            <p:cNvSpPr/>
            <p:nvPr/>
          </p:nvSpPr>
          <p:spPr>
            <a:xfrm>
              <a:off x="1426179" y="3289266"/>
              <a:ext cx="35947" cy="24705"/>
            </a:xfrm>
            <a:custGeom>
              <a:rect b="b" l="l" r="r" t="t"/>
              <a:pathLst>
                <a:path extrusionOk="0" h="778" w="1132">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63"/>
            <p:cNvSpPr/>
            <p:nvPr/>
          </p:nvSpPr>
          <p:spPr>
            <a:xfrm>
              <a:off x="1410682" y="3350997"/>
              <a:ext cx="37439" cy="12511"/>
            </a:xfrm>
            <a:custGeom>
              <a:rect b="b" l="l" r="r" t="t"/>
              <a:pathLst>
                <a:path extrusionOk="0" h="394" w="1179">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63"/>
            <p:cNvSpPr/>
            <p:nvPr/>
          </p:nvSpPr>
          <p:spPr>
            <a:xfrm>
              <a:off x="1426179" y="3400980"/>
              <a:ext cx="35566" cy="24896"/>
            </a:xfrm>
            <a:custGeom>
              <a:rect b="b" l="l" r="r" t="t"/>
              <a:pathLst>
                <a:path extrusionOk="0" h="784" w="112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63"/>
            <p:cNvSpPr/>
            <p:nvPr/>
          </p:nvSpPr>
          <p:spPr>
            <a:xfrm>
              <a:off x="1620138" y="3289043"/>
              <a:ext cx="35566" cy="24928"/>
            </a:xfrm>
            <a:custGeom>
              <a:rect b="b" l="l" r="r" t="t"/>
              <a:pathLst>
                <a:path extrusionOk="0" h="785" w="112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63"/>
            <p:cNvSpPr/>
            <p:nvPr/>
          </p:nvSpPr>
          <p:spPr>
            <a:xfrm>
              <a:off x="1584224" y="3243507"/>
              <a:ext cx="26103" cy="33787"/>
            </a:xfrm>
            <a:custGeom>
              <a:rect b="b" l="l" r="r" t="t"/>
              <a:pathLst>
                <a:path extrusionOk="0" h="1064" w="822">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63"/>
            <p:cNvSpPr/>
            <p:nvPr/>
          </p:nvSpPr>
          <p:spPr>
            <a:xfrm>
              <a:off x="1404617" y="3271197"/>
              <a:ext cx="285859" cy="281349"/>
            </a:xfrm>
            <a:custGeom>
              <a:rect b="b" l="l" r="r" t="t"/>
              <a:pathLst>
                <a:path extrusionOk="0" h="8860" w="9002">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63"/>
            <p:cNvSpPr/>
            <p:nvPr/>
          </p:nvSpPr>
          <p:spPr>
            <a:xfrm>
              <a:off x="1670026" y="3377672"/>
              <a:ext cx="104760" cy="175256"/>
            </a:xfrm>
            <a:custGeom>
              <a:rect b="b" l="l" r="r" t="t"/>
              <a:pathLst>
                <a:path extrusionOk="0" h="5519" w="3299">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66" name="Google Shape;9166;p63"/>
          <p:cNvGrpSpPr/>
          <p:nvPr/>
        </p:nvGrpSpPr>
        <p:grpSpPr>
          <a:xfrm>
            <a:off x="1933711" y="3197724"/>
            <a:ext cx="366389" cy="354481"/>
            <a:chOff x="1954741" y="3212419"/>
            <a:chExt cx="366389" cy="354481"/>
          </a:xfrm>
        </p:grpSpPr>
        <p:sp>
          <p:nvSpPr>
            <p:cNvPr id="9167" name="Google Shape;9167;p63"/>
            <p:cNvSpPr/>
            <p:nvPr/>
          </p:nvSpPr>
          <p:spPr>
            <a:xfrm>
              <a:off x="1964204" y="3212419"/>
              <a:ext cx="356926" cy="354481"/>
            </a:xfrm>
            <a:custGeom>
              <a:rect b="b" l="l" r="r" t="t"/>
              <a:pathLst>
                <a:path extrusionOk="0" h="11163" w="1124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63"/>
            <p:cNvSpPr/>
            <p:nvPr/>
          </p:nvSpPr>
          <p:spPr>
            <a:xfrm>
              <a:off x="2127520" y="3279898"/>
              <a:ext cx="77546" cy="77546"/>
            </a:xfrm>
            <a:custGeom>
              <a:rect b="b" l="l" r="r" t="t"/>
              <a:pathLst>
                <a:path extrusionOk="0" h="2442" w="2442">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63"/>
            <p:cNvSpPr/>
            <p:nvPr/>
          </p:nvSpPr>
          <p:spPr>
            <a:xfrm>
              <a:off x="2202747" y="3365732"/>
              <a:ext cx="38995" cy="38963"/>
            </a:xfrm>
            <a:custGeom>
              <a:rect b="b" l="l" r="r" t="t"/>
              <a:pathLst>
                <a:path extrusionOk="0" h="1227" w="1228">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63"/>
            <p:cNvSpPr/>
            <p:nvPr/>
          </p:nvSpPr>
          <p:spPr>
            <a:xfrm>
              <a:off x="1964553" y="3518473"/>
              <a:ext cx="38995" cy="38614"/>
            </a:xfrm>
            <a:custGeom>
              <a:rect b="b" l="l" r="r" t="t"/>
              <a:pathLst>
                <a:path extrusionOk="0" h="1216" w="1228">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63"/>
            <p:cNvSpPr/>
            <p:nvPr/>
          </p:nvSpPr>
          <p:spPr>
            <a:xfrm>
              <a:off x="2158894" y="3385007"/>
              <a:ext cx="15909" cy="16290"/>
            </a:xfrm>
            <a:custGeom>
              <a:rect b="b" l="l" r="r" t="t"/>
              <a:pathLst>
                <a:path extrusionOk="0" h="513" w="501">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63"/>
            <p:cNvSpPr/>
            <p:nvPr/>
          </p:nvSpPr>
          <p:spPr>
            <a:xfrm>
              <a:off x="1954741" y="3478779"/>
              <a:ext cx="15909" cy="15909"/>
            </a:xfrm>
            <a:custGeom>
              <a:rect b="b" l="l" r="r" t="t"/>
              <a:pathLst>
                <a:path extrusionOk="0" h="501" w="501">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63"/>
            <p:cNvSpPr/>
            <p:nvPr/>
          </p:nvSpPr>
          <p:spPr>
            <a:xfrm>
              <a:off x="2208813" y="3264020"/>
              <a:ext cx="16290" cy="16290"/>
            </a:xfrm>
            <a:custGeom>
              <a:rect b="b" l="l" r="r" t="t"/>
              <a:pathLst>
                <a:path extrusionOk="0" h="513" w="513">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4" name="Google Shape;9174;p63"/>
          <p:cNvGrpSpPr/>
          <p:nvPr/>
        </p:nvGrpSpPr>
        <p:grpSpPr>
          <a:xfrm>
            <a:off x="3023547" y="3197256"/>
            <a:ext cx="366008" cy="348670"/>
            <a:chOff x="3043239" y="3215626"/>
            <a:chExt cx="366008" cy="348670"/>
          </a:xfrm>
        </p:grpSpPr>
        <p:sp>
          <p:nvSpPr>
            <p:cNvPr id="9175" name="Google Shape;9175;p63"/>
            <p:cNvSpPr/>
            <p:nvPr/>
          </p:nvSpPr>
          <p:spPr>
            <a:xfrm>
              <a:off x="3106749" y="3273198"/>
              <a:ext cx="302498" cy="291098"/>
            </a:xfrm>
            <a:custGeom>
              <a:rect b="b" l="l" r="r" t="t"/>
              <a:pathLst>
                <a:path extrusionOk="0" h="9167" w="9526">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63"/>
            <p:cNvSpPr/>
            <p:nvPr/>
          </p:nvSpPr>
          <p:spPr>
            <a:xfrm>
              <a:off x="3043239" y="3215626"/>
              <a:ext cx="209869" cy="255628"/>
            </a:xfrm>
            <a:custGeom>
              <a:rect b="b" l="l" r="r" t="t"/>
              <a:pathLst>
                <a:path extrusionOk="0" h="8050" w="6609">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7" name="Google Shape;9177;p63"/>
          <p:cNvGrpSpPr/>
          <p:nvPr/>
        </p:nvGrpSpPr>
        <p:grpSpPr>
          <a:xfrm>
            <a:off x="4198641" y="3166613"/>
            <a:ext cx="209107" cy="383442"/>
            <a:chOff x="4218333" y="3184982"/>
            <a:chExt cx="209107" cy="383442"/>
          </a:xfrm>
        </p:grpSpPr>
        <p:sp>
          <p:nvSpPr>
            <p:cNvPr id="9178" name="Google Shape;9178;p63"/>
            <p:cNvSpPr/>
            <p:nvPr/>
          </p:nvSpPr>
          <p:spPr>
            <a:xfrm>
              <a:off x="4218333" y="3184982"/>
              <a:ext cx="207963" cy="117652"/>
            </a:xfrm>
            <a:custGeom>
              <a:rect b="b" l="l" r="r" t="t"/>
              <a:pathLst>
                <a:path extrusionOk="0" h="3705" w="6549">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63"/>
            <p:cNvSpPr/>
            <p:nvPr/>
          </p:nvSpPr>
          <p:spPr>
            <a:xfrm>
              <a:off x="4218333" y="3282946"/>
              <a:ext cx="209107" cy="285477"/>
            </a:xfrm>
            <a:custGeom>
              <a:rect b="b" l="l" r="r" t="t"/>
              <a:pathLst>
                <a:path extrusionOk="0" h="8990" w="6585">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0" name="Google Shape;9180;p63"/>
          <p:cNvSpPr/>
          <p:nvPr/>
        </p:nvSpPr>
        <p:spPr>
          <a:xfrm>
            <a:off x="4797127" y="3167787"/>
            <a:ext cx="83230" cy="379536"/>
          </a:xfrm>
          <a:custGeom>
            <a:rect b="b" l="l" r="r" t="t"/>
            <a:pathLst>
              <a:path extrusionOk="0" h="11952" w="2621">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1" name="Google Shape;9181;p63"/>
          <p:cNvGrpSpPr/>
          <p:nvPr/>
        </p:nvGrpSpPr>
        <p:grpSpPr>
          <a:xfrm>
            <a:off x="6876953" y="3197637"/>
            <a:ext cx="322917" cy="347876"/>
            <a:chOff x="6896644" y="3216007"/>
            <a:chExt cx="322917" cy="347876"/>
          </a:xfrm>
        </p:grpSpPr>
        <p:sp>
          <p:nvSpPr>
            <p:cNvPr id="9182" name="Google Shape;9182;p63"/>
            <p:cNvSpPr/>
            <p:nvPr/>
          </p:nvSpPr>
          <p:spPr>
            <a:xfrm>
              <a:off x="6896644" y="3216007"/>
              <a:ext cx="301387" cy="347876"/>
            </a:xfrm>
            <a:custGeom>
              <a:rect b="b" l="l" r="r" t="t"/>
              <a:pathLst>
                <a:path extrusionOk="0" h="10955" w="9491">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63"/>
            <p:cNvSpPr/>
            <p:nvPr/>
          </p:nvSpPr>
          <p:spPr>
            <a:xfrm>
              <a:off x="6954883" y="3306382"/>
              <a:ext cx="42012" cy="41980"/>
            </a:xfrm>
            <a:custGeom>
              <a:rect b="b" l="l" r="r" t="t"/>
              <a:pathLst>
                <a:path extrusionOk="0" h="1322" w="1323">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63"/>
            <p:cNvSpPr/>
            <p:nvPr/>
          </p:nvSpPr>
          <p:spPr>
            <a:xfrm>
              <a:off x="7013122" y="3306382"/>
              <a:ext cx="32168" cy="10225"/>
            </a:xfrm>
            <a:custGeom>
              <a:rect b="b" l="l" r="r" t="t"/>
              <a:pathLst>
                <a:path extrusionOk="0" h="322" w="1013">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63"/>
            <p:cNvSpPr/>
            <p:nvPr/>
          </p:nvSpPr>
          <p:spPr>
            <a:xfrm>
              <a:off x="7013471" y="3333596"/>
              <a:ext cx="105903" cy="10606"/>
            </a:xfrm>
            <a:custGeom>
              <a:rect b="b" l="l" r="r" t="t"/>
              <a:pathLst>
                <a:path extrusionOk="0" h="334" w="3335">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63"/>
            <p:cNvSpPr/>
            <p:nvPr/>
          </p:nvSpPr>
          <p:spPr>
            <a:xfrm>
              <a:off x="6966982" y="3375576"/>
              <a:ext cx="63923" cy="10606"/>
            </a:xfrm>
            <a:custGeom>
              <a:rect b="b" l="l" r="r" t="t"/>
              <a:pathLst>
                <a:path extrusionOk="0" h="334" w="2013">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63"/>
            <p:cNvSpPr/>
            <p:nvPr/>
          </p:nvSpPr>
          <p:spPr>
            <a:xfrm>
              <a:off x="6928781" y="3524157"/>
              <a:ext cx="52237" cy="10225"/>
            </a:xfrm>
            <a:custGeom>
              <a:rect b="b" l="l" r="r" t="t"/>
              <a:pathLst>
                <a:path extrusionOk="0" h="322" w="1645">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63"/>
            <p:cNvSpPr/>
            <p:nvPr/>
          </p:nvSpPr>
          <p:spPr>
            <a:xfrm>
              <a:off x="6945420" y="3314701"/>
              <a:ext cx="274141" cy="248800"/>
            </a:xfrm>
            <a:custGeom>
              <a:rect b="b" l="l" r="r" t="t"/>
              <a:pathLst>
                <a:path extrusionOk="0" h="7835" w="8633">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9" name="Google Shape;9189;p63"/>
          <p:cNvGrpSpPr/>
          <p:nvPr/>
        </p:nvGrpSpPr>
        <p:grpSpPr>
          <a:xfrm>
            <a:off x="7409674" y="3204814"/>
            <a:ext cx="334634" cy="333904"/>
            <a:chOff x="7429366" y="3223183"/>
            <a:chExt cx="334634" cy="333904"/>
          </a:xfrm>
        </p:grpSpPr>
        <p:sp>
          <p:nvSpPr>
            <p:cNvPr id="9190" name="Google Shape;9190;p63"/>
            <p:cNvSpPr/>
            <p:nvPr/>
          </p:nvSpPr>
          <p:spPr>
            <a:xfrm>
              <a:off x="7429366" y="3223183"/>
              <a:ext cx="334634" cy="333904"/>
            </a:xfrm>
            <a:custGeom>
              <a:rect b="b" l="l" r="r" t="t"/>
              <a:pathLst>
                <a:path extrusionOk="0" h="10515" w="10538">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63"/>
            <p:cNvSpPr/>
            <p:nvPr/>
          </p:nvSpPr>
          <p:spPr>
            <a:xfrm>
              <a:off x="7613514" y="3251541"/>
              <a:ext cx="74878" cy="74529"/>
            </a:xfrm>
            <a:custGeom>
              <a:rect b="b" l="l" r="r" t="t"/>
              <a:pathLst>
                <a:path extrusionOk="0" h="2347" w="2358">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2" name="Google Shape;9192;p63"/>
          <p:cNvSpPr/>
          <p:nvPr/>
        </p:nvSpPr>
        <p:spPr>
          <a:xfrm>
            <a:off x="8059604" y="3188936"/>
            <a:ext cx="229906" cy="364135"/>
          </a:xfrm>
          <a:custGeom>
            <a:rect b="b" l="l" r="r" t="t"/>
            <a:pathLst>
              <a:path extrusionOk="0" h="11467" w="724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3" name="Google Shape;9193;p63"/>
          <p:cNvGrpSpPr/>
          <p:nvPr/>
        </p:nvGrpSpPr>
        <p:grpSpPr>
          <a:xfrm>
            <a:off x="5196764" y="3707114"/>
            <a:ext cx="356196" cy="265631"/>
            <a:chOff x="5216456" y="3725484"/>
            <a:chExt cx="356196" cy="265631"/>
          </a:xfrm>
        </p:grpSpPr>
        <p:sp>
          <p:nvSpPr>
            <p:cNvPr id="9194" name="Google Shape;9194;p63"/>
            <p:cNvSpPr/>
            <p:nvPr/>
          </p:nvSpPr>
          <p:spPr>
            <a:xfrm>
              <a:off x="5216456" y="3814335"/>
              <a:ext cx="296465" cy="176780"/>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63"/>
            <p:cNvSpPr/>
            <p:nvPr/>
          </p:nvSpPr>
          <p:spPr>
            <a:xfrm>
              <a:off x="5304925" y="3725484"/>
              <a:ext cx="267726" cy="170715"/>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6" name="Google Shape;9196;p63"/>
          <p:cNvGrpSpPr/>
          <p:nvPr/>
        </p:nvGrpSpPr>
        <p:grpSpPr>
          <a:xfrm>
            <a:off x="6829701" y="3715625"/>
            <a:ext cx="355053" cy="248038"/>
            <a:chOff x="6849393" y="3733994"/>
            <a:chExt cx="355053" cy="248038"/>
          </a:xfrm>
        </p:grpSpPr>
        <p:sp>
          <p:nvSpPr>
            <p:cNvPr id="9197" name="Google Shape;9197;p63"/>
            <p:cNvSpPr/>
            <p:nvPr/>
          </p:nvSpPr>
          <p:spPr>
            <a:xfrm>
              <a:off x="6849393" y="3733994"/>
              <a:ext cx="355053" cy="248038"/>
            </a:xfrm>
            <a:custGeom>
              <a:rect b="b" l="l" r="r" t="t"/>
              <a:pathLst>
                <a:path extrusionOk="0" h="7811" w="11181">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63"/>
            <p:cNvSpPr/>
            <p:nvPr/>
          </p:nvSpPr>
          <p:spPr>
            <a:xfrm>
              <a:off x="7080411" y="3758192"/>
              <a:ext cx="100219" cy="129687"/>
            </a:xfrm>
            <a:custGeom>
              <a:rect b="b" l="l" r="r" t="t"/>
              <a:pathLst>
                <a:path extrusionOk="0" h="4084" w="3156">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63"/>
            <p:cNvSpPr/>
            <p:nvPr/>
          </p:nvSpPr>
          <p:spPr>
            <a:xfrm>
              <a:off x="6873209" y="3757811"/>
              <a:ext cx="100219" cy="130068"/>
            </a:xfrm>
            <a:custGeom>
              <a:rect b="b" l="l" r="r" t="t"/>
              <a:pathLst>
                <a:path extrusionOk="0" h="4096" w="3156">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63"/>
            <p:cNvSpPr/>
            <p:nvPr/>
          </p:nvSpPr>
          <p:spPr>
            <a:xfrm>
              <a:off x="6962060" y="3758192"/>
              <a:ext cx="129338" cy="129338"/>
            </a:xfrm>
            <a:custGeom>
              <a:rect b="b" l="l" r="r" t="t"/>
              <a:pathLst>
                <a:path extrusionOk="0" h="4073" w="4073">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63"/>
            <p:cNvSpPr/>
            <p:nvPr/>
          </p:nvSpPr>
          <p:spPr>
            <a:xfrm>
              <a:off x="6997244" y="3781627"/>
              <a:ext cx="59382" cy="82436"/>
            </a:xfrm>
            <a:custGeom>
              <a:rect b="b" l="l" r="r" t="t"/>
              <a:pathLst>
                <a:path extrusionOk="0" h="2596" w="187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63"/>
          <p:cNvGrpSpPr/>
          <p:nvPr/>
        </p:nvGrpSpPr>
        <p:grpSpPr>
          <a:xfrm>
            <a:off x="7899305" y="3696318"/>
            <a:ext cx="392111" cy="280206"/>
            <a:chOff x="7918997" y="3714687"/>
            <a:chExt cx="392111" cy="280206"/>
          </a:xfrm>
        </p:grpSpPr>
        <p:sp>
          <p:nvSpPr>
            <p:cNvPr id="9203" name="Google Shape;9203;p63"/>
            <p:cNvSpPr/>
            <p:nvPr/>
          </p:nvSpPr>
          <p:spPr>
            <a:xfrm>
              <a:off x="7918997" y="3781246"/>
              <a:ext cx="309675" cy="213648"/>
            </a:xfrm>
            <a:custGeom>
              <a:rect b="b" l="l" r="r" t="t"/>
              <a:pathLst>
                <a:path extrusionOk="0" h="6728" w="9752">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63"/>
            <p:cNvSpPr/>
            <p:nvPr/>
          </p:nvSpPr>
          <p:spPr>
            <a:xfrm>
              <a:off x="8080439" y="3862920"/>
              <a:ext cx="68083" cy="68083"/>
            </a:xfrm>
            <a:custGeom>
              <a:rect b="b" l="l" r="r" t="t"/>
              <a:pathLst>
                <a:path extrusionOk="0" h="2144" w="2144">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63"/>
            <p:cNvSpPr/>
            <p:nvPr/>
          </p:nvSpPr>
          <p:spPr>
            <a:xfrm>
              <a:off x="8000290" y="3885593"/>
              <a:ext cx="45410" cy="45410"/>
            </a:xfrm>
            <a:custGeom>
              <a:rect b="b" l="l" r="r" t="t"/>
              <a:pathLst>
                <a:path extrusionOk="0" h="1430" w="143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63"/>
            <p:cNvSpPr/>
            <p:nvPr/>
          </p:nvSpPr>
          <p:spPr>
            <a:xfrm>
              <a:off x="8006323" y="3714687"/>
              <a:ext cx="304784" cy="277920"/>
            </a:xfrm>
            <a:custGeom>
              <a:rect b="b" l="l" r="r" t="t"/>
              <a:pathLst>
                <a:path extrusionOk="0" h="8752" w="9598">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63"/>
            <p:cNvSpPr/>
            <p:nvPr/>
          </p:nvSpPr>
          <p:spPr>
            <a:xfrm>
              <a:off x="8183643" y="3885593"/>
              <a:ext cx="45410" cy="45410"/>
            </a:xfrm>
            <a:custGeom>
              <a:rect b="b" l="l" r="r" t="t"/>
              <a:pathLst>
                <a:path extrusionOk="0" h="1430" w="143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08" name="Google Shape;9208;p63"/>
          <p:cNvSpPr/>
          <p:nvPr/>
        </p:nvSpPr>
        <p:spPr>
          <a:xfrm>
            <a:off x="847662" y="3675995"/>
            <a:ext cx="355434" cy="326981"/>
          </a:xfrm>
          <a:custGeom>
            <a:rect b="b" l="l" r="r" t="t"/>
            <a:pathLst>
              <a:path extrusionOk="0" h="10297" w="11193">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09" name="Google Shape;9209;p63"/>
          <p:cNvGrpSpPr/>
          <p:nvPr/>
        </p:nvGrpSpPr>
        <p:grpSpPr>
          <a:xfrm>
            <a:off x="1389085" y="3662594"/>
            <a:ext cx="357720" cy="355148"/>
            <a:chOff x="1408777" y="3680964"/>
            <a:chExt cx="357720" cy="355148"/>
          </a:xfrm>
        </p:grpSpPr>
        <p:sp>
          <p:nvSpPr>
            <p:cNvPr id="9210" name="Google Shape;9210;p63"/>
            <p:cNvSpPr/>
            <p:nvPr/>
          </p:nvSpPr>
          <p:spPr>
            <a:xfrm>
              <a:off x="1510488"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63"/>
            <p:cNvSpPr/>
            <p:nvPr/>
          </p:nvSpPr>
          <p:spPr>
            <a:xfrm>
              <a:off x="1627315" y="3814144"/>
              <a:ext cx="37852" cy="49188"/>
            </a:xfrm>
            <a:custGeom>
              <a:rect b="b" l="l" r="r" t="t"/>
              <a:pathLst>
                <a:path extrusionOk="0" h="1549" w="1192">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63"/>
            <p:cNvSpPr/>
            <p:nvPr/>
          </p:nvSpPr>
          <p:spPr>
            <a:xfrm>
              <a:off x="1525604" y="3908806"/>
              <a:ext cx="123305" cy="33152"/>
            </a:xfrm>
            <a:custGeom>
              <a:rect b="b" l="l" r="r" t="t"/>
              <a:pathLst>
                <a:path extrusionOk="0" h="1044" w="3883">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63"/>
            <p:cNvSpPr/>
            <p:nvPr/>
          </p:nvSpPr>
          <p:spPr>
            <a:xfrm>
              <a:off x="1408777" y="3680964"/>
              <a:ext cx="298338" cy="296528"/>
            </a:xfrm>
            <a:custGeom>
              <a:rect b="b" l="l" r="r" t="t"/>
              <a:pathLst>
                <a:path extrusionOk="0" h="9338" w="9395">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63"/>
            <p:cNvSpPr/>
            <p:nvPr/>
          </p:nvSpPr>
          <p:spPr>
            <a:xfrm>
              <a:off x="1468508" y="3739075"/>
              <a:ext cx="297989" cy="297036"/>
            </a:xfrm>
            <a:custGeom>
              <a:rect b="b" l="l" r="r" t="t"/>
              <a:pathLst>
                <a:path extrusionOk="0" h="9354" w="9384">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5" name="Google Shape;9215;p63"/>
          <p:cNvGrpSpPr/>
          <p:nvPr/>
        </p:nvGrpSpPr>
        <p:grpSpPr>
          <a:xfrm>
            <a:off x="1933144" y="3662594"/>
            <a:ext cx="357720" cy="355148"/>
            <a:chOff x="1952836" y="3680964"/>
            <a:chExt cx="357720" cy="355148"/>
          </a:xfrm>
        </p:grpSpPr>
        <p:sp>
          <p:nvSpPr>
            <p:cNvPr id="9216" name="Google Shape;9216;p63"/>
            <p:cNvSpPr/>
            <p:nvPr/>
          </p:nvSpPr>
          <p:spPr>
            <a:xfrm>
              <a:off x="2054166" y="3814144"/>
              <a:ext cx="38233" cy="49188"/>
            </a:xfrm>
            <a:custGeom>
              <a:rect b="b" l="l" r="r" t="t"/>
              <a:pathLst>
                <a:path extrusionOk="0" h="1549" w="1204">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63"/>
            <p:cNvSpPr/>
            <p:nvPr/>
          </p:nvSpPr>
          <p:spPr>
            <a:xfrm>
              <a:off x="2170992" y="3814144"/>
              <a:ext cx="37852" cy="49188"/>
            </a:xfrm>
            <a:custGeom>
              <a:rect b="b" l="l" r="r" t="t"/>
              <a:pathLst>
                <a:path extrusionOk="0" h="1549" w="1192">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63"/>
            <p:cNvSpPr/>
            <p:nvPr/>
          </p:nvSpPr>
          <p:spPr>
            <a:xfrm>
              <a:off x="2070043" y="3908647"/>
              <a:ext cx="122924" cy="33311"/>
            </a:xfrm>
            <a:custGeom>
              <a:rect b="b" l="l" r="r" t="t"/>
              <a:pathLst>
                <a:path extrusionOk="0" h="1049" w="3871">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63"/>
            <p:cNvSpPr/>
            <p:nvPr/>
          </p:nvSpPr>
          <p:spPr>
            <a:xfrm>
              <a:off x="1952836" y="3680964"/>
              <a:ext cx="298338" cy="296528"/>
            </a:xfrm>
            <a:custGeom>
              <a:rect b="b" l="l" r="r" t="t"/>
              <a:pathLst>
                <a:path extrusionOk="0" h="9338" w="9395">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63"/>
            <p:cNvSpPr/>
            <p:nvPr/>
          </p:nvSpPr>
          <p:spPr>
            <a:xfrm>
              <a:off x="2012217" y="3739075"/>
              <a:ext cx="298338" cy="297036"/>
            </a:xfrm>
            <a:custGeom>
              <a:rect b="b" l="l" r="r" t="t"/>
              <a:pathLst>
                <a:path extrusionOk="0" h="9354" w="9395">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1" name="Google Shape;9221;p63"/>
          <p:cNvGrpSpPr/>
          <p:nvPr/>
        </p:nvGrpSpPr>
        <p:grpSpPr>
          <a:xfrm>
            <a:off x="2477202" y="3662594"/>
            <a:ext cx="357720" cy="355148"/>
            <a:chOff x="2496894" y="3680964"/>
            <a:chExt cx="357720" cy="355148"/>
          </a:xfrm>
        </p:grpSpPr>
        <p:sp>
          <p:nvSpPr>
            <p:cNvPr id="9222" name="Google Shape;9222;p63"/>
            <p:cNvSpPr/>
            <p:nvPr/>
          </p:nvSpPr>
          <p:spPr>
            <a:xfrm>
              <a:off x="2598224"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63"/>
            <p:cNvSpPr/>
            <p:nvPr/>
          </p:nvSpPr>
          <p:spPr>
            <a:xfrm>
              <a:off x="2715051" y="3786549"/>
              <a:ext cx="37852" cy="59763"/>
            </a:xfrm>
            <a:custGeom>
              <a:rect b="b" l="l" r="r" t="t"/>
              <a:pathLst>
                <a:path extrusionOk="0" h="1882" w="1192">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63"/>
            <p:cNvSpPr/>
            <p:nvPr/>
          </p:nvSpPr>
          <p:spPr>
            <a:xfrm>
              <a:off x="2496894" y="3680964"/>
              <a:ext cx="297989" cy="296528"/>
            </a:xfrm>
            <a:custGeom>
              <a:rect b="b" l="l" r="r" t="t"/>
              <a:pathLst>
                <a:path extrusionOk="0" h="9338" w="9384">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63"/>
            <p:cNvSpPr/>
            <p:nvPr/>
          </p:nvSpPr>
          <p:spPr>
            <a:xfrm>
              <a:off x="2555895" y="3739075"/>
              <a:ext cx="298719" cy="297036"/>
            </a:xfrm>
            <a:custGeom>
              <a:rect b="b" l="l" r="r" t="t"/>
              <a:pathLst>
                <a:path extrusionOk="0" h="9354" w="9407">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63"/>
            <p:cNvSpPr/>
            <p:nvPr/>
          </p:nvSpPr>
          <p:spPr>
            <a:xfrm>
              <a:off x="2569867" y="3875336"/>
              <a:ext cx="211393" cy="99139"/>
            </a:xfrm>
            <a:custGeom>
              <a:rect b="b" l="l" r="r" t="t"/>
              <a:pathLst>
                <a:path extrusionOk="0" h="3122" w="6657">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7" name="Google Shape;9227;p63"/>
          <p:cNvGrpSpPr/>
          <p:nvPr/>
        </p:nvGrpSpPr>
        <p:grpSpPr>
          <a:xfrm>
            <a:off x="3021292" y="3662689"/>
            <a:ext cx="356164" cy="355815"/>
            <a:chOff x="3040984" y="3681059"/>
            <a:chExt cx="356164" cy="355815"/>
          </a:xfrm>
        </p:grpSpPr>
        <p:sp>
          <p:nvSpPr>
            <p:cNvPr id="9228" name="Google Shape;9228;p63"/>
            <p:cNvSpPr/>
            <p:nvPr/>
          </p:nvSpPr>
          <p:spPr>
            <a:xfrm>
              <a:off x="3040984" y="3681059"/>
              <a:ext cx="356164" cy="355815"/>
            </a:xfrm>
            <a:custGeom>
              <a:rect b="b" l="l" r="r" t="t"/>
              <a:pathLst>
                <a:path extrusionOk="0" h="11205" w="11216">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63"/>
            <p:cNvSpPr/>
            <p:nvPr/>
          </p:nvSpPr>
          <p:spPr>
            <a:xfrm>
              <a:off x="3183120" y="3921508"/>
              <a:ext cx="59414" cy="59382"/>
            </a:xfrm>
            <a:custGeom>
              <a:rect b="b" l="l" r="r" t="t"/>
              <a:pathLst>
                <a:path extrusionOk="0" h="1870" w="1871">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63"/>
            <p:cNvSpPr/>
            <p:nvPr/>
          </p:nvSpPr>
          <p:spPr>
            <a:xfrm>
              <a:off x="3149110" y="3735868"/>
              <a:ext cx="141056" cy="174716"/>
            </a:xfrm>
            <a:custGeom>
              <a:rect b="b" l="l" r="r" t="t"/>
              <a:pathLst>
                <a:path extrusionOk="0" h="5502" w="4442">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1" name="Google Shape;9231;p63"/>
          <p:cNvGrpSpPr/>
          <p:nvPr/>
        </p:nvGrpSpPr>
        <p:grpSpPr>
          <a:xfrm>
            <a:off x="3564589" y="3680821"/>
            <a:ext cx="358069" cy="317995"/>
            <a:chOff x="3584280" y="3699191"/>
            <a:chExt cx="358069" cy="317995"/>
          </a:xfrm>
        </p:grpSpPr>
        <p:sp>
          <p:nvSpPr>
            <p:cNvPr id="9232" name="Google Shape;9232;p63"/>
            <p:cNvSpPr/>
            <p:nvPr/>
          </p:nvSpPr>
          <p:spPr>
            <a:xfrm>
              <a:off x="3584280" y="3699191"/>
              <a:ext cx="358069" cy="317995"/>
            </a:xfrm>
            <a:custGeom>
              <a:rect b="b" l="l" r="r" t="t"/>
              <a:pathLst>
                <a:path extrusionOk="0" h="10014" w="11276">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63"/>
            <p:cNvSpPr/>
            <p:nvPr/>
          </p:nvSpPr>
          <p:spPr>
            <a:xfrm>
              <a:off x="3613400" y="3727167"/>
              <a:ext cx="299831" cy="261661"/>
            </a:xfrm>
            <a:custGeom>
              <a:rect b="b" l="l" r="r" t="t"/>
              <a:pathLst>
                <a:path extrusionOk="0" h="8240" w="9442">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63"/>
            <p:cNvSpPr/>
            <p:nvPr/>
          </p:nvSpPr>
          <p:spPr>
            <a:xfrm>
              <a:off x="3735879" y="3910171"/>
              <a:ext cx="54873" cy="54841"/>
            </a:xfrm>
            <a:custGeom>
              <a:rect b="b" l="l" r="r" t="t"/>
              <a:pathLst>
                <a:path extrusionOk="0" h="1727" w="1728">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63"/>
            <p:cNvSpPr/>
            <p:nvPr/>
          </p:nvSpPr>
          <p:spPr>
            <a:xfrm>
              <a:off x="3738896" y="3788422"/>
              <a:ext cx="49188" cy="114604"/>
            </a:xfrm>
            <a:custGeom>
              <a:rect b="b" l="l" r="r" t="t"/>
              <a:pathLst>
                <a:path extrusionOk="0" h="3609" w="1549">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6" name="Google Shape;9236;p63"/>
          <p:cNvGrpSpPr/>
          <p:nvPr/>
        </p:nvGrpSpPr>
        <p:grpSpPr>
          <a:xfrm>
            <a:off x="4109790" y="3662689"/>
            <a:ext cx="355402" cy="354291"/>
            <a:chOff x="4129482" y="3681059"/>
            <a:chExt cx="355402" cy="354291"/>
          </a:xfrm>
        </p:grpSpPr>
        <p:sp>
          <p:nvSpPr>
            <p:cNvPr id="9237" name="Google Shape;9237;p63"/>
            <p:cNvSpPr/>
            <p:nvPr/>
          </p:nvSpPr>
          <p:spPr>
            <a:xfrm>
              <a:off x="4313979" y="3719578"/>
              <a:ext cx="133117" cy="225016"/>
            </a:xfrm>
            <a:custGeom>
              <a:rect b="b" l="l" r="r" t="t"/>
              <a:pathLst>
                <a:path extrusionOk="0" h="7086" w="4192">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63"/>
            <p:cNvSpPr/>
            <p:nvPr/>
          </p:nvSpPr>
          <p:spPr>
            <a:xfrm>
              <a:off x="4220968" y="3719197"/>
              <a:ext cx="106284" cy="132387"/>
            </a:xfrm>
            <a:custGeom>
              <a:rect b="b" l="l" r="r" t="t"/>
              <a:pathLst>
                <a:path extrusionOk="0" h="4169" w="3347">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63"/>
            <p:cNvSpPr/>
            <p:nvPr/>
          </p:nvSpPr>
          <p:spPr>
            <a:xfrm>
              <a:off x="4167270" y="3772545"/>
              <a:ext cx="226127" cy="225746"/>
            </a:xfrm>
            <a:custGeom>
              <a:rect b="b" l="l" r="r" t="t"/>
              <a:pathLst>
                <a:path extrusionOk="0" h="7109" w="7121">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63"/>
            <p:cNvSpPr/>
            <p:nvPr/>
          </p:nvSpPr>
          <p:spPr>
            <a:xfrm>
              <a:off x="4129482" y="3681059"/>
              <a:ext cx="355402" cy="354291"/>
            </a:xfrm>
            <a:custGeom>
              <a:rect b="b" l="l" r="r" t="t"/>
              <a:pathLst>
                <a:path extrusionOk="0" h="11157" w="11192">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63"/>
          <p:cNvGrpSpPr/>
          <p:nvPr/>
        </p:nvGrpSpPr>
        <p:grpSpPr>
          <a:xfrm>
            <a:off x="4653849" y="3661927"/>
            <a:ext cx="355434" cy="355815"/>
            <a:chOff x="4673540" y="3680297"/>
            <a:chExt cx="355434" cy="355815"/>
          </a:xfrm>
        </p:grpSpPr>
        <p:sp>
          <p:nvSpPr>
            <p:cNvPr id="9242" name="Google Shape;9242;p63"/>
            <p:cNvSpPr/>
            <p:nvPr/>
          </p:nvSpPr>
          <p:spPr>
            <a:xfrm>
              <a:off x="4673540" y="3680297"/>
              <a:ext cx="355434" cy="355815"/>
            </a:xfrm>
            <a:custGeom>
              <a:rect b="b" l="l" r="r" t="t"/>
              <a:pathLst>
                <a:path extrusionOk="0" h="11205" w="11193">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63"/>
            <p:cNvSpPr/>
            <p:nvPr/>
          </p:nvSpPr>
          <p:spPr>
            <a:xfrm>
              <a:off x="4805864" y="3736630"/>
              <a:ext cx="93042" cy="92661"/>
            </a:xfrm>
            <a:custGeom>
              <a:rect b="b" l="l" r="r" t="t"/>
              <a:pathLst>
                <a:path extrusionOk="0" h="2918" w="293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63"/>
            <p:cNvSpPr/>
            <p:nvPr/>
          </p:nvSpPr>
          <p:spPr>
            <a:xfrm>
              <a:off x="4779380" y="3841358"/>
              <a:ext cx="143723" cy="138801"/>
            </a:xfrm>
            <a:custGeom>
              <a:rect b="b" l="l" r="r" t="t"/>
              <a:pathLst>
                <a:path extrusionOk="0" h="4371" w="4526">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5" name="Google Shape;9245;p63"/>
          <p:cNvGrpSpPr/>
          <p:nvPr/>
        </p:nvGrpSpPr>
        <p:grpSpPr>
          <a:xfrm>
            <a:off x="5759716" y="3680821"/>
            <a:ext cx="317645" cy="318757"/>
            <a:chOff x="5779408" y="3699191"/>
            <a:chExt cx="317645" cy="318757"/>
          </a:xfrm>
        </p:grpSpPr>
        <p:sp>
          <p:nvSpPr>
            <p:cNvPr id="9246" name="Google Shape;9246;p63"/>
            <p:cNvSpPr/>
            <p:nvPr/>
          </p:nvSpPr>
          <p:spPr>
            <a:xfrm>
              <a:off x="5892837" y="3700334"/>
              <a:ext cx="204216" cy="317614"/>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63"/>
            <p:cNvSpPr/>
            <p:nvPr/>
          </p:nvSpPr>
          <p:spPr>
            <a:xfrm>
              <a:off x="5779408" y="3699191"/>
              <a:ext cx="195134" cy="316883"/>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8" name="Google Shape;9248;p63"/>
          <p:cNvSpPr/>
          <p:nvPr/>
        </p:nvSpPr>
        <p:spPr>
          <a:xfrm>
            <a:off x="6284881" y="3676090"/>
            <a:ext cx="356196" cy="328410"/>
          </a:xfrm>
          <a:custGeom>
            <a:rect b="b" l="l" r="r" t="t"/>
            <a:pathLst>
              <a:path extrusionOk="0" h="10342" w="11217">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9" name="Google Shape;9249;p63"/>
          <p:cNvGrpSpPr/>
          <p:nvPr/>
        </p:nvGrpSpPr>
        <p:grpSpPr>
          <a:xfrm>
            <a:off x="7370743" y="3662499"/>
            <a:ext cx="372073" cy="355243"/>
            <a:chOff x="7390435" y="3680868"/>
            <a:chExt cx="372073" cy="355243"/>
          </a:xfrm>
        </p:grpSpPr>
        <p:sp>
          <p:nvSpPr>
            <p:cNvPr id="9250" name="Google Shape;9250;p63"/>
            <p:cNvSpPr/>
            <p:nvPr/>
          </p:nvSpPr>
          <p:spPr>
            <a:xfrm>
              <a:off x="7390435" y="3744950"/>
              <a:ext cx="294178" cy="291162"/>
            </a:xfrm>
            <a:custGeom>
              <a:rect b="b" l="l" r="r" t="t"/>
              <a:pathLst>
                <a:path extrusionOk="0" h="9169" w="9264">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63"/>
            <p:cNvSpPr/>
            <p:nvPr/>
          </p:nvSpPr>
          <p:spPr>
            <a:xfrm>
              <a:off x="7408948" y="3772259"/>
              <a:ext cx="259407" cy="236257"/>
            </a:xfrm>
            <a:custGeom>
              <a:rect b="b" l="l" r="r" t="t"/>
              <a:pathLst>
                <a:path extrusionOk="0" h="7440" w="8169">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63"/>
            <p:cNvSpPr/>
            <p:nvPr/>
          </p:nvSpPr>
          <p:spPr>
            <a:xfrm>
              <a:off x="7487986" y="3680868"/>
              <a:ext cx="274522" cy="259565"/>
            </a:xfrm>
            <a:custGeom>
              <a:rect b="b" l="l" r="r" t="t"/>
              <a:pathLst>
                <a:path extrusionOk="0" h="8174" w="8645">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63"/>
            <p:cNvSpPr/>
            <p:nvPr/>
          </p:nvSpPr>
          <p:spPr>
            <a:xfrm>
              <a:off x="7691758" y="3789502"/>
              <a:ext cx="34073" cy="102918"/>
            </a:xfrm>
            <a:custGeom>
              <a:rect b="b" l="l" r="r" t="t"/>
              <a:pathLst>
                <a:path extrusionOk="0" h="3241" w="1073">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63"/>
            <p:cNvSpPr/>
            <p:nvPr/>
          </p:nvSpPr>
          <p:spPr>
            <a:xfrm>
              <a:off x="7536000" y="3708082"/>
              <a:ext cx="173192" cy="72052"/>
            </a:xfrm>
            <a:custGeom>
              <a:rect b="b" l="l" r="r" t="t"/>
              <a:pathLst>
                <a:path extrusionOk="0" h="2269" w="5454">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63"/>
            <p:cNvSpPr/>
            <p:nvPr/>
          </p:nvSpPr>
          <p:spPr>
            <a:xfrm>
              <a:off x="7501228" y="3819415"/>
              <a:ext cx="75640" cy="141437"/>
            </a:xfrm>
            <a:custGeom>
              <a:rect b="b" l="l" r="r" t="t"/>
              <a:pathLst>
                <a:path extrusionOk="0" h="4454" w="2382">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6" name="Google Shape;9256;p63"/>
          <p:cNvGrpSpPr/>
          <p:nvPr/>
        </p:nvGrpSpPr>
        <p:grpSpPr>
          <a:xfrm>
            <a:off x="1392301" y="4119346"/>
            <a:ext cx="374709" cy="374010"/>
            <a:chOff x="1421638" y="4125629"/>
            <a:chExt cx="374709" cy="374010"/>
          </a:xfrm>
        </p:grpSpPr>
        <p:sp>
          <p:nvSpPr>
            <p:cNvPr id="9257" name="Google Shape;9257;p63"/>
            <p:cNvSpPr/>
            <p:nvPr/>
          </p:nvSpPr>
          <p:spPr>
            <a:xfrm>
              <a:off x="1421638" y="4265954"/>
              <a:ext cx="374709" cy="233685"/>
            </a:xfrm>
            <a:custGeom>
              <a:rect b="b" l="l" r="r" t="t"/>
              <a:pathLst>
                <a:path extrusionOk="0" h="7359" w="1180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63"/>
            <p:cNvSpPr/>
            <p:nvPr/>
          </p:nvSpPr>
          <p:spPr>
            <a:xfrm>
              <a:off x="1428052" y="4125629"/>
              <a:ext cx="356958" cy="215585"/>
            </a:xfrm>
            <a:custGeom>
              <a:rect b="b" l="l" r="r" t="t"/>
              <a:pathLst>
                <a:path extrusionOk="0" h="6789" w="11241">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9" name="Google Shape;9259;p63"/>
          <p:cNvGrpSpPr/>
          <p:nvPr/>
        </p:nvGrpSpPr>
        <p:grpSpPr>
          <a:xfrm>
            <a:off x="1943917" y="4135255"/>
            <a:ext cx="357720" cy="342192"/>
            <a:chOff x="1973254" y="4156304"/>
            <a:chExt cx="357720" cy="342192"/>
          </a:xfrm>
        </p:grpSpPr>
        <p:sp>
          <p:nvSpPr>
            <p:cNvPr id="9260" name="Google Shape;9260;p63"/>
            <p:cNvSpPr/>
            <p:nvPr/>
          </p:nvSpPr>
          <p:spPr>
            <a:xfrm>
              <a:off x="2129044" y="4156304"/>
              <a:ext cx="18926" cy="97964"/>
            </a:xfrm>
            <a:custGeom>
              <a:rect b="b" l="l" r="r" t="t"/>
              <a:pathLst>
                <a:path extrusionOk="0" h="3085" w="596">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63"/>
            <p:cNvSpPr/>
            <p:nvPr/>
          </p:nvSpPr>
          <p:spPr>
            <a:xfrm>
              <a:off x="2174771" y="4156304"/>
              <a:ext cx="18958" cy="97964"/>
            </a:xfrm>
            <a:custGeom>
              <a:rect b="b" l="l" r="r" t="t"/>
              <a:pathLst>
                <a:path extrusionOk="0" h="3085" w="597">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63"/>
            <p:cNvSpPr/>
            <p:nvPr/>
          </p:nvSpPr>
          <p:spPr>
            <a:xfrm>
              <a:off x="1992529" y="4460644"/>
              <a:ext cx="338445" cy="37852"/>
            </a:xfrm>
            <a:custGeom>
              <a:rect b="b" l="l" r="r" t="t"/>
              <a:pathLst>
                <a:path extrusionOk="0" h="1192" w="10658">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63"/>
            <p:cNvSpPr/>
            <p:nvPr/>
          </p:nvSpPr>
          <p:spPr>
            <a:xfrm>
              <a:off x="1996340" y="4288627"/>
              <a:ext cx="60525" cy="69226"/>
            </a:xfrm>
            <a:custGeom>
              <a:rect b="b" l="l" r="r" t="t"/>
              <a:pathLst>
                <a:path extrusionOk="0" h="2180" w="1906">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63"/>
            <p:cNvSpPr/>
            <p:nvPr/>
          </p:nvSpPr>
          <p:spPr>
            <a:xfrm>
              <a:off x="1973254" y="4265954"/>
              <a:ext cx="306658" cy="184147"/>
            </a:xfrm>
            <a:custGeom>
              <a:rect b="b" l="l" r="r" t="t"/>
              <a:pathLst>
                <a:path extrusionOk="0" h="5799" w="9657">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63"/>
            <p:cNvSpPr/>
            <p:nvPr/>
          </p:nvSpPr>
          <p:spPr>
            <a:xfrm>
              <a:off x="2155877" y="4319620"/>
              <a:ext cx="93423" cy="99488"/>
            </a:xfrm>
            <a:custGeom>
              <a:rect b="b" l="l" r="r" t="t"/>
              <a:pathLst>
                <a:path extrusionOk="0" h="3133" w="2942">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6" name="Google Shape;9266;p63"/>
          <p:cNvGrpSpPr/>
          <p:nvPr/>
        </p:nvGrpSpPr>
        <p:grpSpPr>
          <a:xfrm>
            <a:off x="2494422" y="4136192"/>
            <a:ext cx="341049" cy="340318"/>
            <a:chOff x="2523759" y="4135505"/>
            <a:chExt cx="341049" cy="340318"/>
          </a:xfrm>
        </p:grpSpPr>
        <p:sp>
          <p:nvSpPr>
            <p:cNvPr id="9267" name="Google Shape;9267;p63"/>
            <p:cNvSpPr/>
            <p:nvPr/>
          </p:nvSpPr>
          <p:spPr>
            <a:xfrm>
              <a:off x="2523759" y="4135505"/>
              <a:ext cx="341049" cy="340318"/>
            </a:xfrm>
            <a:custGeom>
              <a:rect b="b" l="l" r="r" t="t"/>
              <a:pathLst>
                <a:path extrusionOk="0" h="10717" w="1074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63"/>
            <p:cNvSpPr/>
            <p:nvPr/>
          </p:nvSpPr>
          <p:spPr>
            <a:xfrm>
              <a:off x="2561547" y="4278815"/>
              <a:ext cx="36709" cy="37058"/>
            </a:xfrm>
            <a:custGeom>
              <a:rect b="b" l="l" r="r" t="t"/>
              <a:pathLst>
                <a:path extrusionOk="0" h="1167" w="1156">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9" name="Google Shape;9269;p63"/>
          <p:cNvGrpSpPr/>
          <p:nvPr/>
        </p:nvGrpSpPr>
        <p:grpSpPr>
          <a:xfrm>
            <a:off x="3011266" y="4131175"/>
            <a:ext cx="392079" cy="350353"/>
            <a:chOff x="3040603" y="4130360"/>
            <a:chExt cx="392079" cy="350353"/>
          </a:xfrm>
        </p:grpSpPr>
        <p:sp>
          <p:nvSpPr>
            <p:cNvPr id="9270" name="Google Shape;9270;p63"/>
            <p:cNvSpPr/>
            <p:nvPr/>
          </p:nvSpPr>
          <p:spPr>
            <a:xfrm>
              <a:off x="3081059" y="4144523"/>
              <a:ext cx="62780" cy="66241"/>
            </a:xfrm>
            <a:custGeom>
              <a:rect b="b" l="l" r="r" t="t"/>
              <a:pathLst>
                <a:path extrusionOk="0" h="2086" w="1977">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63"/>
            <p:cNvSpPr/>
            <p:nvPr/>
          </p:nvSpPr>
          <p:spPr>
            <a:xfrm>
              <a:off x="3040603" y="4192981"/>
              <a:ext cx="58620" cy="55222"/>
            </a:xfrm>
            <a:custGeom>
              <a:rect b="b" l="l" r="r" t="t"/>
              <a:pathLst>
                <a:path extrusionOk="0" h="1739" w="1846">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63"/>
            <p:cNvSpPr/>
            <p:nvPr/>
          </p:nvSpPr>
          <p:spPr>
            <a:xfrm>
              <a:off x="3147967" y="4130360"/>
              <a:ext cx="55984" cy="69067"/>
            </a:xfrm>
            <a:custGeom>
              <a:rect b="b" l="l" r="r" t="t"/>
              <a:pathLst>
                <a:path extrusionOk="0" h="2175" w="1763">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63"/>
            <p:cNvSpPr/>
            <p:nvPr/>
          </p:nvSpPr>
          <p:spPr>
            <a:xfrm>
              <a:off x="3205443" y="4158082"/>
              <a:ext cx="52586" cy="59890"/>
            </a:xfrm>
            <a:custGeom>
              <a:rect b="b" l="l" r="r" t="t"/>
              <a:pathLst>
                <a:path extrusionOk="0" h="1886" w="1656">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63"/>
            <p:cNvSpPr/>
            <p:nvPr/>
          </p:nvSpPr>
          <p:spPr>
            <a:xfrm>
              <a:off x="3092777" y="4212002"/>
              <a:ext cx="144453" cy="102759"/>
            </a:xfrm>
            <a:custGeom>
              <a:rect b="b" l="l" r="r" t="t"/>
              <a:pathLst>
                <a:path extrusionOk="0" h="3236" w="4549">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63"/>
            <p:cNvSpPr/>
            <p:nvPr/>
          </p:nvSpPr>
          <p:spPr>
            <a:xfrm>
              <a:off x="3283307" y="4290469"/>
              <a:ext cx="55254" cy="70782"/>
            </a:xfrm>
            <a:custGeom>
              <a:rect b="b" l="l" r="r" t="t"/>
              <a:pathLst>
                <a:path extrusionOk="0" h="2229" w="174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63"/>
            <p:cNvSpPr/>
            <p:nvPr/>
          </p:nvSpPr>
          <p:spPr>
            <a:xfrm>
              <a:off x="3221702" y="4306728"/>
              <a:ext cx="54460" cy="62462"/>
            </a:xfrm>
            <a:custGeom>
              <a:rect b="b" l="l" r="r" t="t"/>
              <a:pathLst>
                <a:path extrusionOk="0" h="1967" w="1715">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63"/>
            <p:cNvSpPr/>
            <p:nvPr/>
          </p:nvSpPr>
          <p:spPr>
            <a:xfrm>
              <a:off x="3333606" y="4316667"/>
              <a:ext cx="66940" cy="62748"/>
            </a:xfrm>
            <a:custGeom>
              <a:rect b="b" l="l" r="r" t="t"/>
              <a:pathLst>
                <a:path extrusionOk="0" h="1976" w="2108">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63"/>
            <p:cNvSpPr/>
            <p:nvPr/>
          </p:nvSpPr>
          <p:spPr>
            <a:xfrm>
              <a:off x="3371046" y="4372587"/>
              <a:ext cx="61636" cy="51792"/>
            </a:xfrm>
            <a:custGeom>
              <a:rect b="b" l="l" r="r" t="t"/>
              <a:pathLst>
                <a:path extrusionOk="0" h="1631" w="1941">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63"/>
            <p:cNvSpPr/>
            <p:nvPr/>
          </p:nvSpPr>
          <p:spPr>
            <a:xfrm>
              <a:off x="3227735" y="4370904"/>
              <a:ext cx="142961" cy="109809"/>
            </a:xfrm>
            <a:custGeom>
              <a:rect b="b" l="l" r="r" t="t"/>
              <a:pathLst>
                <a:path extrusionOk="0" h="3458" w="4502">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0" name="Google Shape;9280;p63"/>
          <p:cNvGrpSpPr/>
          <p:nvPr/>
        </p:nvGrpSpPr>
        <p:grpSpPr>
          <a:xfrm>
            <a:off x="3632807" y="4136192"/>
            <a:ext cx="232955" cy="340318"/>
            <a:chOff x="3662144" y="4135505"/>
            <a:chExt cx="232955" cy="340318"/>
          </a:xfrm>
        </p:grpSpPr>
        <p:sp>
          <p:nvSpPr>
            <p:cNvPr id="9281" name="Google Shape;9281;p63"/>
            <p:cNvSpPr/>
            <p:nvPr/>
          </p:nvSpPr>
          <p:spPr>
            <a:xfrm>
              <a:off x="3662144" y="4135505"/>
              <a:ext cx="163761" cy="340318"/>
            </a:xfrm>
            <a:custGeom>
              <a:rect b="b" l="l" r="r" t="t"/>
              <a:pathLst>
                <a:path extrusionOk="0" h="10717" w="5157">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63"/>
            <p:cNvSpPr/>
            <p:nvPr/>
          </p:nvSpPr>
          <p:spPr>
            <a:xfrm>
              <a:off x="3689771" y="4162719"/>
              <a:ext cx="109650" cy="285859"/>
            </a:xfrm>
            <a:custGeom>
              <a:rect b="b" l="l" r="r" t="t"/>
              <a:pathLst>
                <a:path extrusionOk="0" h="9002" w="3453">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63"/>
            <p:cNvSpPr/>
            <p:nvPr/>
          </p:nvSpPr>
          <p:spPr>
            <a:xfrm>
              <a:off x="3838352" y="4182375"/>
              <a:ext cx="56746" cy="94947"/>
            </a:xfrm>
            <a:custGeom>
              <a:rect b="b" l="l" r="r" t="t"/>
              <a:pathLst>
                <a:path extrusionOk="0" h="2990" w="1787">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63"/>
            <p:cNvSpPr/>
            <p:nvPr/>
          </p:nvSpPr>
          <p:spPr>
            <a:xfrm>
              <a:off x="3813012" y="4151763"/>
              <a:ext cx="32930" cy="32930"/>
            </a:xfrm>
            <a:custGeom>
              <a:rect b="b" l="l" r="r" t="t"/>
              <a:pathLst>
                <a:path extrusionOk="0" h="1037" w="1037">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63"/>
          <p:cNvGrpSpPr/>
          <p:nvPr/>
        </p:nvGrpSpPr>
        <p:grpSpPr>
          <a:xfrm>
            <a:off x="4119801" y="4122029"/>
            <a:ext cx="344065" cy="368644"/>
            <a:chOff x="4149138" y="4121151"/>
            <a:chExt cx="344065" cy="368644"/>
          </a:xfrm>
        </p:grpSpPr>
        <p:sp>
          <p:nvSpPr>
            <p:cNvPr id="9286" name="Google Shape;9286;p63"/>
            <p:cNvSpPr/>
            <p:nvPr/>
          </p:nvSpPr>
          <p:spPr>
            <a:xfrm>
              <a:off x="4205853" y="4182724"/>
              <a:ext cx="225746" cy="307071"/>
            </a:xfrm>
            <a:custGeom>
              <a:rect b="b" l="l" r="r" t="t"/>
              <a:pathLst>
                <a:path extrusionOk="0" h="9670" w="7109">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63"/>
            <p:cNvSpPr/>
            <p:nvPr/>
          </p:nvSpPr>
          <p:spPr>
            <a:xfrm>
              <a:off x="4444777" y="4287484"/>
              <a:ext cx="48426" cy="11400"/>
            </a:xfrm>
            <a:custGeom>
              <a:rect b="b" l="l" r="r" t="t"/>
              <a:pathLst>
                <a:path extrusionOk="0" h="359" w="1525">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63"/>
            <p:cNvSpPr/>
            <p:nvPr/>
          </p:nvSpPr>
          <p:spPr>
            <a:xfrm>
              <a:off x="4149138" y="4287484"/>
              <a:ext cx="48426" cy="11400"/>
            </a:xfrm>
            <a:custGeom>
              <a:rect b="b" l="l" r="r" t="t"/>
              <a:pathLst>
                <a:path extrusionOk="0" h="359" w="1525">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63"/>
            <p:cNvSpPr/>
            <p:nvPr/>
          </p:nvSpPr>
          <p:spPr>
            <a:xfrm>
              <a:off x="4315471" y="4121151"/>
              <a:ext cx="11400" cy="48045"/>
            </a:xfrm>
            <a:custGeom>
              <a:rect b="b" l="l" r="r" t="t"/>
              <a:pathLst>
                <a:path extrusionOk="0" h="1513" w="359">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63"/>
            <p:cNvSpPr/>
            <p:nvPr/>
          </p:nvSpPr>
          <p:spPr>
            <a:xfrm>
              <a:off x="4378632" y="4159575"/>
              <a:ext cx="22705" cy="27754"/>
            </a:xfrm>
            <a:custGeom>
              <a:rect b="b" l="l" r="r" t="t"/>
              <a:pathLst>
                <a:path extrusionOk="0" h="874" w="715">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63"/>
            <p:cNvSpPr/>
            <p:nvPr/>
          </p:nvSpPr>
          <p:spPr>
            <a:xfrm>
              <a:off x="4240243" y="4399103"/>
              <a:ext cx="22705" cy="27563"/>
            </a:xfrm>
            <a:custGeom>
              <a:rect b="b" l="l" r="r" t="t"/>
              <a:pathLst>
                <a:path extrusionOk="0" h="868" w="715">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63"/>
            <p:cNvSpPr/>
            <p:nvPr/>
          </p:nvSpPr>
          <p:spPr>
            <a:xfrm>
              <a:off x="4240243" y="4159130"/>
              <a:ext cx="22705" cy="28198"/>
            </a:xfrm>
            <a:custGeom>
              <a:rect b="b" l="l" r="r" t="t"/>
              <a:pathLst>
                <a:path extrusionOk="0" h="888" w="715">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63"/>
            <p:cNvSpPr/>
            <p:nvPr/>
          </p:nvSpPr>
          <p:spPr>
            <a:xfrm>
              <a:off x="4378632" y="4399230"/>
              <a:ext cx="22705" cy="28198"/>
            </a:xfrm>
            <a:custGeom>
              <a:rect b="b" l="l" r="r" t="t"/>
              <a:pathLst>
                <a:path extrusionOk="0" h="888" w="715">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63"/>
            <p:cNvSpPr/>
            <p:nvPr/>
          </p:nvSpPr>
          <p:spPr>
            <a:xfrm>
              <a:off x="4426264" y="4351851"/>
              <a:ext cx="29532" cy="21117"/>
            </a:xfrm>
            <a:custGeom>
              <a:rect b="b" l="l" r="r" t="t"/>
              <a:pathLst>
                <a:path extrusionOk="0" h="665" w="93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63"/>
            <p:cNvSpPr/>
            <p:nvPr/>
          </p:nvSpPr>
          <p:spPr>
            <a:xfrm>
              <a:off x="4186196" y="4213463"/>
              <a:ext cx="29500" cy="21117"/>
            </a:xfrm>
            <a:custGeom>
              <a:rect b="b" l="l" r="r" t="t"/>
              <a:pathLst>
                <a:path extrusionOk="0" h="665" w="929">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63"/>
            <p:cNvSpPr/>
            <p:nvPr/>
          </p:nvSpPr>
          <p:spPr>
            <a:xfrm>
              <a:off x="4425883" y="4213590"/>
              <a:ext cx="29913" cy="21371"/>
            </a:xfrm>
            <a:custGeom>
              <a:rect b="b" l="l" r="r" t="t"/>
              <a:pathLst>
                <a:path extrusionOk="0" h="673" w="942">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63"/>
            <p:cNvSpPr/>
            <p:nvPr/>
          </p:nvSpPr>
          <p:spPr>
            <a:xfrm>
              <a:off x="4186196" y="4351978"/>
              <a:ext cx="29500" cy="21371"/>
            </a:xfrm>
            <a:custGeom>
              <a:rect b="b" l="l" r="r" t="t"/>
              <a:pathLst>
                <a:path extrusionOk="0" h="673" w="929">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8" name="Google Shape;9298;p63"/>
          <p:cNvSpPr/>
          <p:nvPr/>
        </p:nvSpPr>
        <p:spPr>
          <a:xfrm>
            <a:off x="4662717" y="4136335"/>
            <a:ext cx="344097" cy="340033"/>
          </a:xfrm>
          <a:custGeom>
            <a:rect b="b" l="l" r="r" t="t"/>
            <a:pathLst>
              <a:path extrusionOk="0" h="10708" w="10836">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9" name="Google Shape;9299;p63"/>
          <p:cNvGrpSpPr/>
          <p:nvPr/>
        </p:nvGrpSpPr>
        <p:grpSpPr>
          <a:xfrm>
            <a:off x="5176925" y="4174949"/>
            <a:ext cx="397763" cy="262804"/>
            <a:chOff x="5206262" y="4174817"/>
            <a:chExt cx="397763" cy="262804"/>
          </a:xfrm>
        </p:grpSpPr>
        <p:sp>
          <p:nvSpPr>
            <p:cNvPr id="9300" name="Google Shape;9300;p63"/>
            <p:cNvSpPr/>
            <p:nvPr/>
          </p:nvSpPr>
          <p:spPr>
            <a:xfrm>
              <a:off x="5206262" y="4177104"/>
              <a:ext cx="397763" cy="260518"/>
            </a:xfrm>
            <a:custGeom>
              <a:rect b="b" l="l" r="r" t="t"/>
              <a:pathLst>
                <a:path extrusionOk="0" h="8204" w="12526">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63"/>
            <p:cNvSpPr/>
            <p:nvPr/>
          </p:nvSpPr>
          <p:spPr>
            <a:xfrm>
              <a:off x="5434231" y="4174817"/>
              <a:ext cx="167539" cy="70369"/>
            </a:xfrm>
            <a:custGeom>
              <a:rect b="b" l="l" r="r" t="t"/>
              <a:pathLst>
                <a:path extrusionOk="0" h="2216" w="5276">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63"/>
            <p:cNvSpPr/>
            <p:nvPr/>
          </p:nvSpPr>
          <p:spPr>
            <a:xfrm>
              <a:off x="5360877" y="4298852"/>
              <a:ext cx="15147" cy="15147"/>
            </a:xfrm>
            <a:custGeom>
              <a:rect b="b" l="l" r="r" t="t"/>
              <a:pathLst>
                <a:path extrusionOk="0" h="477" w="477">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63"/>
            <p:cNvSpPr/>
            <p:nvPr/>
          </p:nvSpPr>
          <p:spPr>
            <a:xfrm>
              <a:off x="5329503" y="4298852"/>
              <a:ext cx="15147" cy="15147"/>
            </a:xfrm>
            <a:custGeom>
              <a:rect b="b" l="l" r="r" t="t"/>
              <a:pathLst>
                <a:path extrusionOk="0" h="477" w="477">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63"/>
            <p:cNvSpPr/>
            <p:nvPr/>
          </p:nvSpPr>
          <p:spPr>
            <a:xfrm>
              <a:off x="5298511" y="4299202"/>
              <a:ext cx="14766" cy="15179"/>
            </a:xfrm>
            <a:custGeom>
              <a:rect b="b" l="l" r="r" t="t"/>
              <a:pathLst>
                <a:path extrusionOk="0" h="478" w="465">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63"/>
            <p:cNvSpPr/>
            <p:nvPr/>
          </p:nvSpPr>
          <p:spPr>
            <a:xfrm>
              <a:off x="5267137" y="4298852"/>
              <a:ext cx="15147" cy="15147"/>
            </a:xfrm>
            <a:custGeom>
              <a:rect b="b" l="l" r="r" t="t"/>
              <a:pathLst>
                <a:path extrusionOk="0" h="477" w="477">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63"/>
            <p:cNvSpPr/>
            <p:nvPr/>
          </p:nvSpPr>
          <p:spPr>
            <a:xfrm>
              <a:off x="5492470" y="4298852"/>
              <a:ext cx="15147" cy="15147"/>
            </a:xfrm>
            <a:custGeom>
              <a:rect b="b" l="l" r="r" t="t"/>
              <a:pathLst>
                <a:path extrusionOk="0" h="477" w="477">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7" name="Google Shape;9307;p63"/>
          <p:cNvGrpSpPr/>
          <p:nvPr/>
        </p:nvGrpSpPr>
        <p:grpSpPr>
          <a:xfrm>
            <a:off x="5698279" y="4161342"/>
            <a:ext cx="440505" cy="290018"/>
            <a:chOff x="5727616" y="4204699"/>
            <a:chExt cx="440505" cy="290018"/>
          </a:xfrm>
        </p:grpSpPr>
        <p:sp>
          <p:nvSpPr>
            <p:cNvPr id="9308" name="Google Shape;9308;p63"/>
            <p:cNvSpPr/>
            <p:nvPr/>
          </p:nvSpPr>
          <p:spPr>
            <a:xfrm>
              <a:off x="5727616" y="4204699"/>
              <a:ext cx="440505" cy="290018"/>
            </a:xfrm>
            <a:custGeom>
              <a:rect b="b" l="l" r="r" t="t"/>
              <a:pathLst>
                <a:path extrusionOk="0" h="9133" w="13872">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63"/>
            <p:cNvSpPr/>
            <p:nvPr/>
          </p:nvSpPr>
          <p:spPr>
            <a:xfrm>
              <a:off x="5779789" y="4416409"/>
              <a:ext cx="52205" cy="51475"/>
            </a:xfrm>
            <a:custGeom>
              <a:rect b="b" l="l" r="r" t="t"/>
              <a:pathLst>
                <a:path extrusionOk="0" h="1621" w="1644">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63"/>
            <p:cNvSpPr/>
            <p:nvPr/>
          </p:nvSpPr>
          <p:spPr>
            <a:xfrm>
              <a:off x="6048627" y="4416409"/>
              <a:ext cx="52205" cy="51856"/>
            </a:xfrm>
            <a:custGeom>
              <a:rect b="b" l="l" r="r" t="t"/>
              <a:pathLst>
                <a:path extrusionOk="0" h="1633" w="1644">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63"/>
            <p:cNvSpPr/>
            <p:nvPr/>
          </p:nvSpPr>
          <p:spPr>
            <a:xfrm>
              <a:off x="6000995" y="4365379"/>
              <a:ext cx="122892" cy="58016"/>
            </a:xfrm>
            <a:custGeom>
              <a:rect b="b" l="l" r="r" t="t"/>
              <a:pathLst>
                <a:path extrusionOk="0" h="1827" w="387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63"/>
            <p:cNvSpPr/>
            <p:nvPr/>
          </p:nvSpPr>
          <p:spPr>
            <a:xfrm>
              <a:off x="5816847" y="4230039"/>
              <a:ext cx="124797" cy="193610"/>
            </a:xfrm>
            <a:custGeom>
              <a:rect b="b" l="l" r="r" t="t"/>
              <a:pathLst>
                <a:path extrusionOk="0" h="6097" w="393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63"/>
            <p:cNvSpPr/>
            <p:nvPr/>
          </p:nvSpPr>
          <p:spPr>
            <a:xfrm>
              <a:off x="5954474" y="4230039"/>
              <a:ext cx="120256" cy="102854"/>
            </a:xfrm>
            <a:custGeom>
              <a:rect b="b" l="l" r="r" t="t"/>
              <a:pathLst>
                <a:path extrusionOk="0" h="3239" w="3787">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63"/>
            <p:cNvSpPr/>
            <p:nvPr/>
          </p:nvSpPr>
          <p:spPr>
            <a:xfrm>
              <a:off x="5876198" y="4333243"/>
              <a:ext cx="39376" cy="13274"/>
            </a:xfrm>
            <a:custGeom>
              <a:rect b="b" l="l" r="r" t="t"/>
              <a:pathLst>
                <a:path extrusionOk="0" h="418" w="124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63"/>
            <p:cNvSpPr/>
            <p:nvPr/>
          </p:nvSpPr>
          <p:spPr>
            <a:xfrm>
              <a:off x="5979433" y="4333243"/>
              <a:ext cx="39344" cy="13274"/>
            </a:xfrm>
            <a:custGeom>
              <a:rect b="b" l="l" r="r" t="t"/>
              <a:pathLst>
                <a:path extrusionOk="0" h="418" w="1239">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6" name="Google Shape;9316;p63"/>
          <p:cNvGrpSpPr/>
          <p:nvPr/>
        </p:nvGrpSpPr>
        <p:grpSpPr>
          <a:xfrm>
            <a:off x="6380726" y="4124093"/>
            <a:ext cx="159950" cy="364516"/>
            <a:chOff x="6410063" y="4135124"/>
            <a:chExt cx="159950" cy="364516"/>
          </a:xfrm>
        </p:grpSpPr>
        <p:sp>
          <p:nvSpPr>
            <p:cNvPr id="9317" name="Google Shape;9317;p63"/>
            <p:cNvSpPr/>
            <p:nvPr/>
          </p:nvSpPr>
          <p:spPr>
            <a:xfrm>
              <a:off x="6493991" y="4299202"/>
              <a:ext cx="36328" cy="200438"/>
            </a:xfrm>
            <a:custGeom>
              <a:rect b="b" l="l" r="r" t="t"/>
              <a:pathLst>
                <a:path extrusionOk="0" h="6312" w="1144">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63"/>
            <p:cNvSpPr/>
            <p:nvPr/>
          </p:nvSpPr>
          <p:spPr>
            <a:xfrm>
              <a:off x="6454297" y="4135124"/>
              <a:ext cx="71099" cy="71131"/>
            </a:xfrm>
            <a:custGeom>
              <a:rect b="b" l="l" r="r" t="t"/>
              <a:pathLst>
                <a:path extrusionOk="0" h="2240" w="2239">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63"/>
            <p:cNvSpPr/>
            <p:nvPr/>
          </p:nvSpPr>
          <p:spPr>
            <a:xfrm>
              <a:off x="6410063" y="4252712"/>
              <a:ext cx="94566" cy="246927"/>
            </a:xfrm>
            <a:custGeom>
              <a:rect b="b" l="l" r="r" t="t"/>
              <a:pathLst>
                <a:path extrusionOk="0" h="7776" w="2978">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63"/>
            <p:cNvSpPr/>
            <p:nvPr/>
          </p:nvSpPr>
          <p:spPr>
            <a:xfrm>
              <a:off x="6410063" y="4212638"/>
              <a:ext cx="159950" cy="150519"/>
            </a:xfrm>
            <a:custGeom>
              <a:rect b="b" l="l" r="r" t="t"/>
              <a:pathLst>
                <a:path extrusionOk="0" h="4740" w="5037">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63"/>
          <p:cNvGrpSpPr/>
          <p:nvPr/>
        </p:nvGrpSpPr>
        <p:grpSpPr>
          <a:xfrm>
            <a:off x="6641065" y="4124284"/>
            <a:ext cx="214378" cy="364135"/>
            <a:chOff x="6924652" y="4135505"/>
            <a:chExt cx="214378" cy="364135"/>
          </a:xfrm>
        </p:grpSpPr>
        <p:sp>
          <p:nvSpPr>
            <p:cNvPr id="9322" name="Google Shape;9322;p63"/>
            <p:cNvSpPr/>
            <p:nvPr/>
          </p:nvSpPr>
          <p:spPr>
            <a:xfrm>
              <a:off x="6996482" y="4135505"/>
              <a:ext cx="70718" cy="71099"/>
            </a:xfrm>
            <a:custGeom>
              <a:rect b="b" l="l" r="r" t="t"/>
              <a:pathLst>
                <a:path extrusionOk="0" h="2239" w="2227">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63"/>
            <p:cNvSpPr/>
            <p:nvPr/>
          </p:nvSpPr>
          <p:spPr>
            <a:xfrm>
              <a:off x="7018012" y="4345183"/>
              <a:ext cx="88882" cy="154456"/>
            </a:xfrm>
            <a:custGeom>
              <a:rect b="b" l="l" r="r" t="t"/>
              <a:pathLst>
                <a:path extrusionOk="0" h="4864" w="2799">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63"/>
            <p:cNvSpPr/>
            <p:nvPr/>
          </p:nvSpPr>
          <p:spPr>
            <a:xfrm>
              <a:off x="6948850" y="4212638"/>
              <a:ext cx="190181" cy="149884"/>
            </a:xfrm>
            <a:custGeom>
              <a:rect b="b" l="l" r="r" t="t"/>
              <a:pathLst>
                <a:path extrusionOk="0" h="4720" w="5989">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63"/>
            <p:cNvSpPr/>
            <p:nvPr/>
          </p:nvSpPr>
          <p:spPr>
            <a:xfrm>
              <a:off x="6924652" y="4252331"/>
              <a:ext cx="103617" cy="245815"/>
            </a:xfrm>
            <a:custGeom>
              <a:rect b="b" l="l" r="r" t="t"/>
              <a:pathLst>
                <a:path extrusionOk="0" h="7741" w="3263">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6" name="Google Shape;9326;p63"/>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lnSpc>
                <a:spcPct val="100000"/>
              </a:lnSpc>
              <a:spcBef>
                <a:spcPts val="0"/>
              </a:spcBef>
              <a:spcAft>
                <a:spcPts val="0"/>
              </a:spcAft>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br>
              <a:rPr lang="en" sz="1100">
                <a:solidFill>
                  <a:srgbClr val="435D74"/>
                </a:solidFill>
              </a:rPr>
            </a:br>
            <a:endParaRPr sz="1100">
              <a:solidFill>
                <a:srgbClr val="435D74"/>
              </a:solidFill>
            </a:endParaRPr>
          </a:p>
        </p:txBody>
      </p:sp>
      <p:sp>
        <p:nvSpPr>
          <p:cNvPr id="9327" name="Google Shape;9327;p63"/>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9328" name="Google Shape;9328;p63"/>
          <p:cNvGrpSpPr/>
          <p:nvPr/>
        </p:nvGrpSpPr>
        <p:grpSpPr>
          <a:xfrm>
            <a:off x="841240" y="4119220"/>
            <a:ext cx="374177" cy="374263"/>
            <a:chOff x="775325" y="4143525"/>
            <a:chExt cx="468776" cy="468884"/>
          </a:xfrm>
        </p:grpSpPr>
        <p:sp>
          <p:nvSpPr>
            <p:cNvPr id="9329" name="Google Shape;9329;p63"/>
            <p:cNvSpPr/>
            <p:nvPr/>
          </p:nvSpPr>
          <p:spPr>
            <a:xfrm>
              <a:off x="851953" y="4143525"/>
              <a:ext cx="392147" cy="390479"/>
            </a:xfrm>
            <a:custGeom>
              <a:rect b="b" l="l" r="r" t="t"/>
              <a:pathLst>
                <a:path extrusionOk="0" h="36273" w="36428">
                  <a:moveTo>
                    <a:pt x="31907" y="5435"/>
                  </a:moveTo>
                  <a:lnTo>
                    <a:pt x="20788" y="22612"/>
                  </a:lnTo>
                  <a:lnTo>
                    <a:pt x="18511" y="26131"/>
                  </a:lnTo>
                  <a:lnTo>
                    <a:pt x="8884" y="28458"/>
                  </a:lnTo>
                  <a:lnTo>
                    <a:pt x="31907" y="5435"/>
                  </a:lnTo>
                  <a:close/>
                  <a:moveTo>
                    <a:pt x="35713" y="94"/>
                  </a:moveTo>
                  <a:cubicBezTo>
                    <a:pt x="35665" y="94"/>
                    <a:pt x="35615" y="100"/>
                    <a:pt x="35565" y="112"/>
                  </a:cubicBezTo>
                  <a:lnTo>
                    <a:pt x="35564" y="112"/>
                  </a:lnTo>
                  <a:cubicBezTo>
                    <a:pt x="35555" y="114"/>
                    <a:pt x="36041" y="1"/>
                    <a:pt x="660" y="8270"/>
                  </a:cubicBezTo>
                  <a:cubicBezTo>
                    <a:pt x="169" y="8385"/>
                    <a:pt x="0" y="8998"/>
                    <a:pt x="362" y="9348"/>
                  </a:cubicBezTo>
                  <a:lnTo>
                    <a:pt x="1592" y="10537"/>
                  </a:lnTo>
                  <a:cubicBezTo>
                    <a:pt x="1716" y="10656"/>
                    <a:pt x="1875" y="10715"/>
                    <a:pt x="2034" y="10715"/>
                  </a:cubicBezTo>
                  <a:cubicBezTo>
                    <a:pt x="2201" y="10715"/>
                    <a:pt x="2368" y="10650"/>
                    <a:pt x="2493" y="10522"/>
                  </a:cubicBezTo>
                  <a:cubicBezTo>
                    <a:pt x="2737" y="10269"/>
                    <a:pt x="2730" y="9866"/>
                    <a:pt x="2477" y="9621"/>
                  </a:cubicBezTo>
                  <a:lnTo>
                    <a:pt x="2087" y="9244"/>
                  </a:lnTo>
                  <a:lnTo>
                    <a:pt x="32295" y="2184"/>
                  </a:lnTo>
                  <a:lnTo>
                    <a:pt x="32295" y="2184"/>
                  </a:lnTo>
                  <a:lnTo>
                    <a:pt x="9830" y="16725"/>
                  </a:lnTo>
                  <a:lnTo>
                    <a:pt x="4431" y="11509"/>
                  </a:lnTo>
                  <a:cubicBezTo>
                    <a:pt x="4307" y="11389"/>
                    <a:pt x="4148" y="11330"/>
                    <a:pt x="3988" y="11330"/>
                  </a:cubicBezTo>
                  <a:cubicBezTo>
                    <a:pt x="3821" y="11330"/>
                    <a:pt x="3655" y="11395"/>
                    <a:pt x="3530" y="11524"/>
                  </a:cubicBezTo>
                  <a:cubicBezTo>
                    <a:pt x="3286" y="11777"/>
                    <a:pt x="3293" y="12180"/>
                    <a:pt x="3546" y="12423"/>
                  </a:cubicBezTo>
                  <a:lnTo>
                    <a:pt x="9046" y="17739"/>
                  </a:lnTo>
                  <a:lnTo>
                    <a:pt x="7766" y="23038"/>
                  </a:lnTo>
                  <a:cubicBezTo>
                    <a:pt x="7683" y="23379"/>
                    <a:pt x="7894" y="23723"/>
                    <a:pt x="8235" y="23806"/>
                  </a:cubicBezTo>
                  <a:cubicBezTo>
                    <a:pt x="8286" y="23818"/>
                    <a:pt x="8336" y="23824"/>
                    <a:pt x="8385" y="23824"/>
                  </a:cubicBezTo>
                  <a:cubicBezTo>
                    <a:pt x="8673" y="23824"/>
                    <a:pt x="8933" y="23628"/>
                    <a:pt x="9004" y="23337"/>
                  </a:cubicBezTo>
                  <a:lnTo>
                    <a:pt x="10311" y="17931"/>
                  </a:lnTo>
                  <a:lnTo>
                    <a:pt x="13829" y="15653"/>
                  </a:lnTo>
                  <a:lnTo>
                    <a:pt x="31005" y="4534"/>
                  </a:lnTo>
                  <a:lnTo>
                    <a:pt x="7983" y="27557"/>
                  </a:lnTo>
                  <a:lnTo>
                    <a:pt x="8365" y="25976"/>
                  </a:lnTo>
                  <a:cubicBezTo>
                    <a:pt x="8448" y="25634"/>
                    <a:pt x="8238" y="25290"/>
                    <a:pt x="7896" y="25208"/>
                  </a:cubicBezTo>
                  <a:cubicBezTo>
                    <a:pt x="7846" y="25195"/>
                    <a:pt x="7795" y="25190"/>
                    <a:pt x="7746" y="25190"/>
                  </a:cubicBezTo>
                  <a:cubicBezTo>
                    <a:pt x="7458" y="25190"/>
                    <a:pt x="7199" y="25385"/>
                    <a:pt x="7128" y="25677"/>
                  </a:cubicBezTo>
                  <a:lnTo>
                    <a:pt x="6213" y="29459"/>
                  </a:lnTo>
                  <a:cubicBezTo>
                    <a:pt x="6114" y="29868"/>
                    <a:pt x="6434" y="30245"/>
                    <a:pt x="6831" y="30245"/>
                  </a:cubicBezTo>
                  <a:cubicBezTo>
                    <a:pt x="6880" y="30245"/>
                    <a:pt x="6931" y="30239"/>
                    <a:pt x="6981" y="30227"/>
                  </a:cubicBezTo>
                  <a:lnTo>
                    <a:pt x="18702" y="27394"/>
                  </a:lnTo>
                  <a:lnTo>
                    <a:pt x="27093" y="36078"/>
                  </a:lnTo>
                  <a:cubicBezTo>
                    <a:pt x="27222" y="36211"/>
                    <a:pt x="27386" y="36272"/>
                    <a:pt x="27548" y="36272"/>
                  </a:cubicBezTo>
                  <a:cubicBezTo>
                    <a:pt x="27827" y="36272"/>
                    <a:pt x="28099" y="36091"/>
                    <a:pt x="28171" y="35781"/>
                  </a:cubicBezTo>
                  <a:lnTo>
                    <a:pt x="33640" y="12387"/>
                  </a:lnTo>
                  <a:cubicBezTo>
                    <a:pt x="33719" y="12044"/>
                    <a:pt x="33506" y="11702"/>
                    <a:pt x="33164" y="11622"/>
                  </a:cubicBezTo>
                  <a:cubicBezTo>
                    <a:pt x="33115" y="11611"/>
                    <a:pt x="33067" y="11605"/>
                    <a:pt x="33018" y="11605"/>
                  </a:cubicBezTo>
                  <a:cubicBezTo>
                    <a:pt x="32729" y="11605"/>
                    <a:pt x="32467" y="11803"/>
                    <a:pt x="32399" y="12097"/>
                  </a:cubicBezTo>
                  <a:lnTo>
                    <a:pt x="27197" y="34353"/>
                  </a:lnTo>
                  <a:lnTo>
                    <a:pt x="19716" y="26610"/>
                  </a:lnTo>
                  <a:lnTo>
                    <a:pt x="34258" y="4147"/>
                  </a:lnTo>
                  <a:lnTo>
                    <a:pt x="33017" y="9453"/>
                  </a:lnTo>
                  <a:cubicBezTo>
                    <a:pt x="32938" y="9796"/>
                    <a:pt x="33150" y="10138"/>
                    <a:pt x="33492" y="10218"/>
                  </a:cubicBezTo>
                  <a:cubicBezTo>
                    <a:pt x="33541" y="10229"/>
                    <a:pt x="33590" y="10235"/>
                    <a:pt x="33638" y="10235"/>
                  </a:cubicBezTo>
                  <a:cubicBezTo>
                    <a:pt x="33927" y="10235"/>
                    <a:pt x="34189" y="10037"/>
                    <a:pt x="34256" y="9743"/>
                  </a:cubicBezTo>
                  <a:lnTo>
                    <a:pt x="36328" y="880"/>
                  </a:lnTo>
                  <a:cubicBezTo>
                    <a:pt x="36427" y="473"/>
                    <a:pt x="36107" y="94"/>
                    <a:pt x="35713" y="94"/>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63"/>
            <p:cNvSpPr/>
            <p:nvPr/>
          </p:nvSpPr>
          <p:spPr>
            <a:xfrm>
              <a:off x="775325" y="4505404"/>
              <a:ext cx="108339" cy="107004"/>
            </a:xfrm>
            <a:custGeom>
              <a:rect b="b" l="l" r="r" t="t"/>
              <a:pathLst>
                <a:path extrusionOk="0" h="9940" w="10064">
                  <a:moveTo>
                    <a:pt x="9365" y="0"/>
                  </a:moveTo>
                  <a:cubicBezTo>
                    <a:pt x="9202" y="0"/>
                    <a:pt x="9039" y="63"/>
                    <a:pt x="8915" y="187"/>
                  </a:cubicBezTo>
                  <a:lnTo>
                    <a:pt x="249" y="8852"/>
                  </a:lnTo>
                  <a:cubicBezTo>
                    <a:pt x="0" y="9100"/>
                    <a:pt x="0" y="9503"/>
                    <a:pt x="249" y="9753"/>
                  </a:cubicBezTo>
                  <a:cubicBezTo>
                    <a:pt x="373" y="9877"/>
                    <a:pt x="536" y="9939"/>
                    <a:pt x="699" y="9939"/>
                  </a:cubicBezTo>
                  <a:cubicBezTo>
                    <a:pt x="862" y="9939"/>
                    <a:pt x="1025" y="9877"/>
                    <a:pt x="1149" y="9753"/>
                  </a:cubicBezTo>
                  <a:lnTo>
                    <a:pt x="9816" y="1087"/>
                  </a:lnTo>
                  <a:cubicBezTo>
                    <a:pt x="10064" y="838"/>
                    <a:pt x="10064" y="435"/>
                    <a:pt x="9816" y="187"/>
                  </a:cubicBezTo>
                  <a:cubicBezTo>
                    <a:pt x="9691" y="63"/>
                    <a:pt x="9528" y="0"/>
                    <a:pt x="93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63"/>
            <p:cNvSpPr/>
            <p:nvPr/>
          </p:nvSpPr>
          <p:spPr>
            <a:xfrm>
              <a:off x="775325" y="4437806"/>
              <a:ext cx="75430" cy="74085"/>
            </a:xfrm>
            <a:custGeom>
              <a:rect b="b" l="l" r="r" t="t"/>
              <a:pathLst>
                <a:path extrusionOk="0" h="6882" w="7007">
                  <a:moveTo>
                    <a:pt x="6307" y="0"/>
                  </a:moveTo>
                  <a:cubicBezTo>
                    <a:pt x="6144" y="0"/>
                    <a:pt x="5981" y="62"/>
                    <a:pt x="5857" y="186"/>
                  </a:cubicBezTo>
                  <a:lnTo>
                    <a:pt x="249" y="5794"/>
                  </a:lnTo>
                  <a:cubicBezTo>
                    <a:pt x="0" y="6044"/>
                    <a:pt x="0" y="6445"/>
                    <a:pt x="249" y="6695"/>
                  </a:cubicBezTo>
                  <a:cubicBezTo>
                    <a:pt x="374" y="6819"/>
                    <a:pt x="537" y="6881"/>
                    <a:pt x="699" y="6881"/>
                  </a:cubicBezTo>
                  <a:cubicBezTo>
                    <a:pt x="862" y="6881"/>
                    <a:pt x="1025" y="6819"/>
                    <a:pt x="1149" y="6695"/>
                  </a:cubicBezTo>
                  <a:lnTo>
                    <a:pt x="6757" y="1087"/>
                  </a:lnTo>
                  <a:cubicBezTo>
                    <a:pt x="7006" y="839"/>
                    <a:pt x="7006" y="436"/>
                    <a:pt x="6757" y="186"/>
                  </a:cubicBezTo>
                  <a:cubicBezTo>
                    <a:pt x="6633" y="62"/>
                    <a:pt x="6470" y="0"/>
                    <a:pt x="63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63"/>
            <p:cNvSpPr/>
            <p:nvPr/>
          </p:nvSpPr>
          <p:spPr>
            <a:xfrm>
              <a:off x="875829" y="4538289"/>
              <a:ext cx="75409" cy="74085"/>
            </a:xfrm>
            <a:custGeom>
              <a:rect b="b" l="l" r="r" t="t"/>
              <a:pathLst>
                <a:path extrusionOk="0" h="6882" w="7005">
                  <a:moveTo>
                    <a:pt x="6306" y="1"/>
                  </a:moveTo>
                  <a:cubicBezTo>
                    <a:pt x="6143" y="1"/>
                    <a:pt x="5980" y="63"/>
                    <a:pt x="5856" y="188"/>
                  </a:cubicBezTo>
                  <a:lnTo>
                    <a:pt x="248" y="5795"/>
                  </a:lnTo>
                  <a:cubicBezTo>
                    <a:pt x="0" y="6044"/>
                    <a:pt x="0" y="6447"/>
                    <a:pt x="248" y="6695"/>
                  </a:cubicBezTo>
                  <a:cubicBezTo>
                    <a:pt x="372" y="6819"/>
                    <a:pt x="535" y="6882"/>
                    <a:pt x="699" y="6882"/>
                  </a:cubicBezTo>
                  <a:cubicBezTo>
                    <a:pt x="862" y="6882"/>
                    <a:pt x="1025" y="6819"/>
                    <a:pt x="1149" y="6695"/>
                  </a:cubicBezTo>
                  <a:lnTo>
                    <a:pt x="6757" y="1088"/>
                  </a:lnTo>
                  <a:cubicBezTo>
                    <a:pt x="7005" y="839"/>
                    <a:pt x="7005" y="436"/>
                    <a:pt x="6757" y="188"/>
                  </a:cubicBezTo>
                  <a:cubicBezTo>
                    <a:pt x="6632" y="63"/>
                    <a:pt x="6469" y="1"/>
                    <a:pt x="63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63"/>
          <p:cNvGrpSpPr/>
          <p:nvPr/>
        </p:nvGrpSpPr>
        <p:grpSpPr>
          <a:xfrm>
            <a:off x="7015917" y="4114633"/>
            <a:ext cx="219464" cy="383437"/>
            <a:chOff x="1426400" y="1814750"/>
            <a:chExt cx="407850" cy="712575"/>
          </a:xfrm>
        </p:grpSpPr>
        <p:sp>
          <p:nvSpPr>
            <p:cNvPr id="9334" name="Google Shape;9334;p63"/>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63"/>
            <p:cNvSpPr/>
            <p:nvPr/>
          </p:nvSpPr>
          <p:spPr>
            <a:xfrm>
              <a:off x="1631125" y="2222650"/>
              <a:ext cx="25" cy="304675"/>
            </a:xfrm>
            <a:custGeom>
              <a:rect b="b" l="l" r="r" t="t"/>
              <a:pathLst>
                <a:path extrusionOk="0" fill="none" h="12187" w="1">
                  <a:moveTo>
                    <a:pt x="1" y="1"/>
                  </a:moveTo>
                  <a:lnTo>
                    <a:pt x="1" y="12187"/>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63"/>
            <p:cNvSpPr/>
            <p:nvPr/>
          </p:nvSpPr>
          <p:spPr>
            <a:xfrm>
              <a:off x="1529575" y="2425750"/>
              <a:ext cx="203125" cy="25"/>
            </a:xfrm>
            <a:custGeom>
              <a:rect b="b" l="l" r="r" t="t"/>
              <a:pathLst>
                <a:path extrusionOk="0" fill="none" h="1" w="8125">
                  <a:moveTo>
                    <a:pt x="1" y="1"/>
                  </a:moveTo>
                  <a:lnTo>
                    <a:pt x="8125"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7" name="Google Shape;9337;p63"/>
          <p:cNvGrpSpPr/>
          <p:nvPr/>
        </p:nvGrpSpPr>
        <p:grpSpPr>
          <a:xfrm>
            <a:off x="7391519" y="4149408"/>
            <a:ext cx="313833" cy="313887"/>
            <a:chOff x="1910075" y="2021700"/>
            <a:chExt cx="583225" cy="583325"/>
          </a:xfrm>
        </p:grpSpPr>
        <p:sp>
          <p:nvSpPr>
            <p:cNvPr id="9338" name="Google Shape;9338;p63"/>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63"/>
            <p:cNvSpPr/>
            <p:nvPr/>
          </p:nvSpPr>
          <p:spPr>
            <a:xfrm>
              <a:off x="2277975" y="2026475"/>
              <a:ext cx="210650" cy="210625"/>
            </a:xfrm>
            <a:custGeom>
              <a:rect b="b" l="l" r="r" t="t"/>
              <a:pathLst>
                <a:path extrusionOk="0" fill="none" h="8425" w="8426">
                  <a:moveTo>
                    <a:pt x="8425" y="0"/>
                  </a:moveTo>
                  <a:lnTo>
                    <a:pt x="1" y="8425"/>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63"/>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1" name="Google Shape;9341;p63"/>
          <p:cNvGrpSpPr/>
          <p:nvPr/>
        </p:nvGrpSpPr>
        <p:grpSpPr>
          <a:xfrm>
            <a:off x="7861486" y="4189187"/>
            <a:ext cx="441255" cy="234329"/>
            <a:chOff x="2749275" y="2099575"/>
            <a:chExt cx="820025" cy="435475"/>
          </a:xfrm>
        </p:grpSpPr>
        <p:sp>
          <p:nvSpPr>
            <p:cNvPr id="9342" name="Google Shape;9342;p63"/>
            <p:cNvSpPr/>
            <p:nvPr/>
          </p:nvSpPr>
          <p:spPr>
            <a:xfrm>
              <a:off x="3163375" y="2317300"/>
              <a:ext cx="389050" cy="25"/>
            </a:xfrm>
            <a:custGeom>
              <a:rect b="b" l="l" r="r" t="t"/>
              <a:pathLst>
                <a:path extrusionOk="0" fill="none" h="1" w="15562">
                  <a:moveTo>
                    <a:pt x="15562" y="1"/>
                  </a:moveTo>
                  <a:lnTo>
                    <a:pt x="1" y="1"/>
                  </a:lnTo>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63"/>
            <p:cNvSpPr/>
            <p:nvPr/>
          </p:nvSpPr>
          <p:spPr>
            <a:xfrm>
              <a:off x="3299975" y="2175125"/>
              <a:ext cx="25" cy="284375"/>
            </a:xfrm>
            <a:custGeom>
              <a:rect b="b" l="l" r="r" t="t"/>
              <a:pathLst>
                <a:path extrusionOk="0" fill="none" h="11375" w="1">
                  <a:moveTo>
                    <a:pt x="0" y="1"/>
                  </a:moveTo>
                  <a:lnTo>
                    <a:pt x="0" y="11374"/>
                  </a:lnTo>
                </a:path>
              </a:pathLst>
            </a:custGeom>
            <a:solidFill>
              <a:srgbClr val="E3E7EA"/>
            </a:solidFill>
            <a:ln cap="rnd"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63"/>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rgbClr val="E3E7EA"/>
            </a:solidFill>
            <a:ln cap="rnd"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63"/>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rgbClr val="E3E7EA"/>
            </a:solidFill>
            <a:ln cap="sq" cmpd="sng" w="9525">
              <a:solidFill>
                <a:srgbClr val="657E93"/>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49" name="Shape 9349"/>
        <p:cNvGrpSpPr/>
        <p:nvPr/>
      </p:nvGrpSpPr>
      <p:grpSpPr>
        <a:xfrm>
          <a:off x="0" y="0"/>
          <a:ext cx="0" cy="0"/>
          <a:chOff x="0" y="0"/>
          <a:chExt cx="0" cy="0"/>
        </a:xfrm>
      </p:grpSpPr>
      <p:grpSp>
        <p:nvGrpSpPr>
          <p:cNvPr id="9350" name="Google Shape;9350;p64"/>
          <p:cNvGrpSpPr/>
          <p:nvPr/>
        </p:nvGrpSpPr>
        <p:grpSpPr>
          <a:xfrm>
            <a:off x="1989449" y="4101269"/>
            <a:ext cx="374774" cy="346073"/>
            <a:chOff x="1989449" y="4282269"/>
            <a:chExt cx="374774" cy="346073"/>
          </a:xfrm>
        </p:grpSpPr>
        <p:sp>
          <p:nvSpPr>
            <p:cNvPr id="9351" name="Google Shape;9351;p64"/>
            <p:cNvSpPr/>
            <p:nvPr/>
          </p:nvSpPr>
          <p:spPr>
            <a:xfrm>
              <a:off x="2067590" y="4506432"/>
              <a:ext cx="78172" cy="70941"/>
            </a:xfrm>
            <a:custGeom>
              <a:rect b="b" l="l" r="r" t="t"/>
              <a:pathLst>
                <a:path extrusionOk="0" h="2227" w="2454">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64"/>
            <p:cNvSpPr/>
            <p:nvPr/>
          </p:nvSpPr>
          <p:spPr>
            <a:xfrm>
              <a:off x="2036117" y="4422972"/>
              <a:ext cx="77790" cy="70973"/>
            </a:xfrm>
            <a:custGeom>
              <a:rect b="b" l="l" r="r" t="t"/>
              <a:pathLst>
                <a:path extrusionOk="0" h="2228" w="2442">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64"/>
            <p:cNvSpPr/>
            <p:nvPr/>
          </p:nvSpPr>
          <p:spPr>
            <a:xfrm>
              <a:off x="2073292" y="4336327"/>
              <a:ext cx="77758" cy="71419"/>
            </a:xfrm>
            <a:custGeom>
              <a:rect b="b" l="l" r="r" t="t"/>
              <a:pathLst>
                <a:path extrusionOk="0" h="2242" w="2441">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64"/>
            <p:cNvSpPr/>
            <p:nvPr/>
          </p:nvSpPr>
          <p:spPr>
            <a:xfrm>
              <a:off x="2181376" y="4334606"/>
              <a:ext cx="126719" cy="117449"/>
            </a:xfrm>
            <a:custGeom>
              <a:rect b="b" l="l" r="r" t="t"/>
              <a:pathLst>
                <a:path extrusionOk="0" h="3687" w="3978">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64"/>
            <p:cNvSpPr/>
            <p:nvPr/>
          </p:nvSpPr>
          <p:spPr>
            <a:xfrm>
              <a:off x="1989449" y="4282269"/>
              <a:ext cx="374774" cy="346073"/>
            </a:xfrm>
            <a:custGeom>
              <a:rect b="b" l="l" r="r" t="t"/>
              <a:pathLst>
                <a:path extrusionOk="0" h="10864" w="11765">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6" name="Google Shape;9356;p64"/>
          <p:cNvGrpSpPr/>
          <p:nvPr/>
        </p:nvGrpSpPr>
        <p:grpSpPr>
          <a:xfrm>
            <a:off x="2487439" y="4099740"/>
            <a:ext cx="198775" cy="348972"/>
            <a:chOff x="2487439" y="4280740"/>
            <a:chExt cx="198775" cy="348972"/>
          </a:xfrm>
        </p:grpSpPr>
        <p:sp>
          <p:nvSpPr>
            <p:cNvPr id="9357" name="Google Shape;9357;p64"/>
            <p:cNvSpPr/>
            <p:nvPr/>
          </p:nvSpPr>
          <p:spPr>
            <a:xfrm>
              <a:off x="2487439" y="4280740"/>
              <a:ext cx="198775" cy="348972"/>
            </a:xfrm>
            <a:custGeom>
              <a:rect b="b" l="l" r="r" t="t"/>
              <a:pathLst>
                <a:path extrusionOk="0" h="10955" w="624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64"/>
            <p:cNvSpPr/>
            <p:nvPr/>
          </p:nvSpPr>
          <p:spPr>
            <a:xfrm>
              <a:off x="2516267" y="4511784"/>
              <a:ext cx="139620" cy="95565"/>
            </a:xfrm>
            <a:custGeom>
              <a:rect b="b" l="l" r="r" t="t"/>
              <a:pathLst>
                <a:path extrusionOk="0" h="3000" w="4383">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64"/>
            <p:cNvSpPr/>
            <p:nvPr/>
          </p:nvSpPr>
          <p:spPr>
            <a:xfrm>
              <a:off x="2518911" y="4385065"/>
              <a:ext cx="134683" cy="105090"/>
            </a:xfrm>
            <a:custGeom>
              <a:rect b="b" l="l" r="r" t="t"/>
              <a:pathLst>
                <a:path extrusionOk="0" h="3299" w="4228">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64"/>
            <p:cNvSpPr/>
            <p:nvPr/>
          </p:nvSpPr>
          <p:spPr>
            <a:xfrm>
              <a:off x="2580742" y="4501113"/>
              <a:ext cx="11786" cy="13315"/>
            </a:xfrm>
            <a:custGeom>
              <a:rect b="b" l="l" r="r" t="t"/>
              <a:pathLst>
                <a:path extrusionOk="0" h="418" w="37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1" name="Google Shape;9361;p64"/>
          <p:cNvGrpSpPr/>
          <p:nvPr/>
        </p:nvGrpSpPr>
        <p:grpSpPr>
          <a:xfrm>
            <a:off x="2810958" y="4092923"/>
            <a:ext cx="353145" cy="361873"/>
            <a:chOff x="2810958" y="4273923"/>
            <a:chExt cx="353145" cy="361873"/>
          </a:xfrm>
        </p:grpSpPr>
        <p:sp>
          <p:nvSpPr>
            <p:cNvPr id="9362" name="Google Shape;9362;p64"/>
            <p:cNvSpPr/>
            <p:nvPr/>
          </p:nvSpPr>
          <p:spPr>
            <a:xfrm>
              <a:off x="2886837" y="4273923"/>
              <a:ext cx="53867" cy="169946"/>
            </a:xfrm>
            <a:custGeom>
              <a:rect b="b" l="l" r="r" t="t"/>
              <a:pathLst>
                <a:path extrusionOk="0" h="5335" w="1691">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64"/>
            <p:cNvSpPr/>
            <p:nvPr/>
          </p:nvSpPr>
          <p:spPr>
            <a:xfrm>
              <a:off x="2815131" y="4273923"/>
              <a:ext cx="57307" cy="279942"/>
            </a:xfrm>
            <a:custGeom>
              <a:rect b="b" l="l" r="r" t="t"/>
              <a:pathLst>
                <a:path extrusionOk="0" h="8788" w="1799">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64"/>
            <p:cNvSpPr/>
            <p:nvPr/>
          </p:nvSpPr>
          <p:spPr>
            <a:xfrm>
              <a:off x="2883396" y="4463173"/>
              <a:ext cx="60333" cy="90691"/>
            </a:xfrm>
            <a:custGeom>
              <a:rect b="b" l="l" r="r" t="t"/>
              <a:pathLst>
                <a:path extrusionOk="0" h="2847" w="1894">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64"/>
            <p:cNvSpPr/>
            <p:nvPr/>
          </p:nvSpPr>
          <p:spPr>
            <a:xfrm>
              <a:off x="2955835" y="4273923"/>
              <a:ext cx="202948" cy="281439"/>
            </a:xfrm>
            <a:custGeom>
              <a:rect b="b" l="l" r="r" t="t"/>
              <a:pathLst>
                <a:path extrusionOk="0" h="8835" w="6371">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64"/>
            <p:cNvSpPr/>
            <p:nvPr/>
          </p:nvSpPr>
          <p:spPr>
            <a:xfrm>
              <a:off x="3098067" y="4511720"/>
              <a:ext cx="29243" cy="10289"/>
            </a:xfrm>
            <a:custGeom>
              <a:rect b="b" l="l" r="r" t="t"/>
              <a:pathLst>
                <a:path extrusionOk="0" h="323" w="918">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64"/>
            <p:cNvSpPr/>
            <p:nvPr/>
          </p:nvSpPr>
          <p:spPr>
            <a:xfrm>
              <a:off x="3115906" y="4497704"/>
              <a:ext cx="10257" cy="10640"/>
            </a:xfrm>
            <a:custGeom>
              <a:rect b="b" l="l" r="r" t="t"/>
              <a:pathLst>
                <a:path extrusionOk="0" h="334" w="322">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64"/>
            <p:cNvSpPr/>
            <p:nvPr/>
          </p:nvSpPr>
          <p:spPr>
            <a:xfrm>
              <a:off x="2810958" y="4563676"/>
              <a:ext cx="353145" cy="72120"/>
            </a:xfrm>
            <a:custGeom>
              <a:rect b="b" l="l" r="r" t="t"/>
              <a:pathLst>
                <a:path extrusionOk="0" h="2264" w="11086">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9" name="Google Shape;9369;p64"/>
          <p:cNvGrpSpPr/>
          <p:nvPr/>
        </p:nvGrpSpPr>
        <p:grpSpPr>
          <a:xfrm>
            <a:off x="6275635" y="4101651"/>
            <a:ext cx="209383" cy="366778"/>
            <a:chOff x="6275635" y="4282651"/>
            <a:chExt cx="209383" cy="366778"/>
          </a:xfrm>
        </p:grpSpPr>
        <p:sp>
          <p:nvSpPr>
            <p:cNvPr id="9370" name="Google Shape;9370;p64"/>
            <p:cNvSpPr/>
            <p:nvPr/>
          </p:nvSpPr>
          <p:spPr>
            <a:xfrm>
              <a:off x="6275635" y="4282651"/>
              <a:ext cx="89162" cy="366778"/>
            </a:xfrm>
            <a:custGeom>
              <a:rect b="b" l="l" r="r" t="t"/>
              <a:pathLst>
                <a:path extrusionOk="0" h="11514" w="2799">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64"/>
            <p:cNvSpPr/>
            <p:nvPr/>
          </p:nvSpPr>
          <p:spPr>
            <a:xfrm>
              <a:off x="6395474" y="4282651"/>
              <a:ext cx="89544" cy="366778"/>
            </a:xfrm>
            <a:custGeom>
              <a:rect b="b" l="l" r="r" t="t"/>
              <a:pathLst>
                <a:path extrusionOk="0" h="11514" w="2811">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2" name="Google Shape;9372;p64"/>
          <p:cNvGrpSpPr/>
          <p:nvPr/>
        </p:nvGrpSpPr>
        <p:grpSpPr>
          <a:xfrm>
            <a:off x="6701186" y="4102033"/>
            <a:ext cx="280292" cy="366396"/>
            <a:chOff x="6701186" y="4283033"/>
            <a:chExt cx="280292" cy="366396"/>
          </a:xfrm>
        </p:grpSpPr>
        <p:sp>
          <p:nvSpPr>
            <p:cNvPr id="9373" name="Google Shape;9373;p64"/>
            <p:cNvSpPr/>
            <p:nvPr/>
          </p:nvSpPr>
          <p:spPr>
            <a:xfrm>
              <a:off x="6772095" y="4345979"/>
              <a:ext cx="209383" cy="302686"/>
            </a:xfrm>
            <a:custGeom>
              <a:rect b="b" l="l" r="r" t="t"/>
              <a:pathLst>
                <a:path extrusionOk="0" h="9502" w="6573">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64"/>
            <p:cNvSpPr/>
            <p:nvPr/>
          </p:nvSpPr>
          <p:spPr>
            <a:xfrm>
              <a:off x="6701186" y="4283033"/>
              <a:ext cx="217347" cy="366396"/>
            </a:xfrm>
            <a:custGeom>
              <a:rect b="b" l="l" r="r" t="t"/>
              <a:pathLst>
                <a:path extrusionOk="0" h="11502" w="6823">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5" name="Google Shape;9375;p64"/>
          <p:cNvGrpSpPr/>
          <p:nvPr/>
        </p:nvGrpSpPr>
        <p:grpSpPr>
          <a:xfrm>
            <a:off x="2609571" y="3643958"/>
            <a:ext cx="373627" cy="347347"/>
            <a:chOff x="2609571" y="3824958"/>
            <a:chExt cx="373627" cy="347347"/>
          </a:xfrm>
        </p:grpSpPr>
        <p:sp>
          <p:nvSpPr>
            <p:cNvPr id="9376" name="Google Shape;9376;p64"/>
            <p:cNvSpPr/>
            <p:nvPr/>
          </p:nvSpPr>
          <p:spPr>
            <a:xfrm>
              <a:off x="2609571" y="3824958"/>
              <a:ext cx="373627" cy="347347"/>
            </a:xfrm>
            <a:custGeom>
              <a:rect b="b" l="l" r="r" t="t"/>
              <a:pathLst>
                <a:path extrusionOk="0" h="10904" w="11729">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64"/>
            <p:cNvSpPr/>
            <p:nvPr/>
          </p:nvSpPr>
          <p:spPr>
            <a:xfrm>
              <a:off x="2735494" y="3933329"/>
              <a:ext cx="72088" cy="72088"/>
            </a:xfrm>
            <a:custGeom>
              <a:rect b="b" l="l" r="r" t="t"/>
              <a:pathLst>
                <a:path extrusionOk="0" h="2263" w="2263">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8" name="Google Shape;9378;p64"/>
          <p:cNvSpPr/>
          <p:nvPr/>
        </p:nvSpPr>
        <p:spPr>
          <a:xfrm>
            <a:off x="1288576" y="3641410"/>
            <a:ext cx="363370" cy="351456"/>
          </a:xfrm>
          <a:custGeom>
            <a:rect b="b" l="l" r="r" t="t"/>
            <a:pathLst>
              <a:path extrusionOk="0" h="11033" w="11407">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9" name="Google Shape;9379;p64"/>
          <p:cNvGrpSpPr/>
          <p:nvPr/>
        </p:nvGrpSpPr>
        <p:grpSpPr>
          <a:xfrm>
            <a:off x="916127" y="3626056"/>
            <a:ext cx="221902" cy="380795"/>
            <a:chOff x="916127" y="3807056"/>
            <a:chExt cx="221902" cy="380795"/>
          </a:xfrm>
        </p:grpSpPr>
        <p:sp>
          <p:nvSpPr>
            <p:cNvPr id="9380" name="Google Shape;9380;p64"/>
            <p:cNvSpPr/>
            <p:nvPr/>
          </p:nvSpPr>
          <p:spPr>
            <a:xfrm>
              <a:off x="916127" y="3807056"/>
              <a:ext cx="221902" cy="380795"/>
            </a:xfrm>
            <a:custGeom>
              <a:rect b="b" l="l" r="r" t="t"/>
              <a:pathLst>
                <a:path extrusionOk="0" h="11954" w="6966">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64"/>
            <p:cNvSpPr/>
            <p:nvPr/>
          </p:nvSpPr>
          <p:spPr>
            <a:xfrm>
              <a:off x="969580" y="3869746"/>
              <a:ext cx="110792" cy="102955"/>
            </a:xfrm>
            <a:custGeom>
              <a:rect b="b" l="l" r="r" t="t"/>
              <a:pathLst>
                <a:path extrusionOk="0" h="3232" w="3478">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64"/>
            <p:cNvSpPr/>
            <p:nvPr/>
          </p:nvSpPr>
          <p:spPr>
            <a:xfrm>
              <a:off x="982863" y="4127517"/>
              <a:ext cx="88015" cy="11404"/>
            </a:xfrm>
            <a:custGeom>
              <a:rect b="b" l="l" r="r" t="t"/>
              <a:pathLst>
                <a:path extrusionOk="0" h="358" w="2763">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64"/>
            <p:cNvSpPr/>
            <p:nvPr/>
          </p:nvSpPr>
          <p:spPr>
            <a:xfrm>
              <a:off x="982863" y="4152173"/>
              <a:ext cx="88015" cy="11404"/>
            </a:xfrm>
            <a:custGeom>
              <a:rect b="b" l="l" r="r" t="t"/>
              <a:pathLst>
                <a:path extrusionOk="0" h="358" w="2763">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4" name="Google Shape;9384;p64"/>
          <p:cNvSpPr/>
          <p:nvPr/>
        </p:nvSpPr>
        <p:spPr>
          <a:xfrm>
            <a:off x="3136771" y="3642174"/>
            <a:ext cx="224928" cy="349131"/>
          </a:xfrm>
          <a:custGeom>
            <a:rect b="b" l="l" r="r" t="t"/>
            <a:pathLst>
              <a:path extrusionOk="0" h="10960" w="7061">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64"/>
          <p:cNvSpPr/>
          <p:nvPr/>
        </p:nvSpPr>
        <p:spPr>
          <a:xfrm>
            <a:off x="2179465" y="3670048"/>
            <a:ext cx="362255" cy="292811"/>
          </a:xfrm>
          <a:custGeom>
            <a:rect b="b" l="l" r="r" t="t"/>
            <a:pathLst>
              <a:path extrusionOk="0" h="9192" w="11372">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6" name="Google Shape;9386;p64"/>
          <p:cNvGrpSpPr/>
          <p:nvPr/>
        </p:nvGrpSpPr>
        <p:grpSpPr>
          <a:xfrm>
            <a:off x="3513010" y="3635134"/>
            <a:ext cx="362223" cy="361108"/>
            <a:chOff x="3513010" y="3816134"/>
            <a:chExt cx="362223" cy="361108"/>
          </a:xfrm>
        </p:grpSpPr>
        <p:sp>
          <p:nvSpPr>
            <p:cNvPr id="9387" name="Google Shape;9387;p64"/>
            <p:cNvSpPr/>
            <p:nvPr/>
          </p:nvSpPr>
          <p:spPr>
            <a:xfrm>
              <a:off x="3513010" y="3816134"/>
              <a:ext cx="362223" cy="361108"/>
            </a:xfrm>
            <a:custGeom>
              <a:rect b="b" l="l" r="r" t="t"/>
              <a:pathLst>
                <a:path extrusionOk="0" h="11336" w="11371">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64"/>
            <p:cNvSpPr/>
            <p:nvPr/>
          </p:nvSpPr>
          <p:spPr>
            <a:xfrm>
              <a:off x="3618450" y="3879112"/>
              <a:ext cx="157045" cy="24688"/>
            </a:xfrm>
            <a:custGeom>
              <a:rect b="b" l="l" r="r" t="t"/>
              <a:pathLst>
                <a:path extrusionOk="0" h="775" w="493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64"/>
            <p:cNvSpPr/>
            <p:nvPr/>
          </p:nvSpPr>
          <p:spPr>
            <a:xfrm>
              <a:off x="3618450" y="3921192"/>
              <a:ext cx="127834" cy="24688"/>
            </a:xfrm>
            <a:custGeom>
              <a:rect b="b" l="l" r="r" t="t"/>
              <a:pathLst>
                <a:path extrusionOk="0" h="775" w="4013">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64"/>
            <p:cNvSpPr/>
            <p:nvPr/>
          </p:nvSpPr>
          <p:spPr>
            <a:xfrm>
              <a:off x="3617304" y="3962922"/>
              <a:ext cx="98655" cy="24688"/>
            </a:xfrm>
            <a:custGeom>
              <a:rect b="b" l="l" r="r" t="t"/>
              <a:pathLst>
                <a:path extrusionOk="0" h="775" w="3097">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1" name="Google Shape;9391;p64"/>
          <p:cNvGrpSpPr/>
          <p:nvPr/>
        </p:nvGrpSpPr>
        <p:grpSpPr>
          <a:xfrm>
            <a:off x="3950316" y="3639307"/>
            <a:ext cx="369805" cy="353782"/>
            <a:chOff x="3950316" y="3820307"/>
            <a:chExt cx="369805" cy="353782"/>
          </a:xfrm>
        </p:grpSpPr>
        <p:sp>
          <p:nvSpPr>
            <p:cNvPr id="9392" name="Google Shape;9392;p64"/>
            <p:cNvSpPr/>
            <p:nvPr/>
          </p:nvSpPr>
          <p:spPr>
            <a:xfrm>
              <a:off x="4040561" y="3880991"/>
              <a:ext cx="99802" cy="28383"/>
            </a:xfrm>
            <a:custGeom>
              <a:rect b="b" l="l" r="r" t="t"/>
              <a:pathLst>
                <a:path extrusionOk="0" h="891" w="3133">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64"/>
            <p:cNvSpPr/>
            <p:nvPr/>
          </p:nvSpPr>
          <p:spPr>
            <a:xfrm>
              <a:off x="3950316" y="3820307"/>
              <a:ext cx="369805" cy="353782"/>
            </a:xfrm>
            <a:custGeom>
              <a:rect b="b" l="l" r="r" t="t"/>
              <a:pathLst>
                <a:path extrusionOk="0" h="11106" w="11609">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64"/>
            <p:cNvSpPr/>
            <p:nvPr/>
          </p:nvSpPr>
          <p:spPr>
            <a:xfrm>
              <a:off x="4098219" y="3850602"/>
              <a:ext cx="101299" cy="195781"/>
            </a:xfrm>
            <a:custGeom>
              <a:rect b="b" l="l" r="r" t="t"/>
              <a:pathLst>
                <a:path extrusionOk="0" h="6146" w="318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64"/>
            <p:cNvSpPr/>
            <p:nvPr/>
          </p:nvSpPr>
          <p:spPr>
            <a:xfrm>
              <a:off x="3981789" y="3849136"/>
              <a:ext cx="103178" cy="198011"/>
            </a:xfrm>
            <a:custGeom>
              <a:rect b="b" l="l" r="r" t="t"/>
              <a:pathLst>
                <a:path extrusionOk="0" h="6216" w="3239">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6" name="Google Shape;9396;p64"/>
          <p:cNvGrpSpPr/>
          <p:nvPr/>
        </p:nvGrpSpPr>
        <p:grpSpPr>
          <a:xfrm>
            <a:off x="1761909" y="3630961"/>
            <a:ext cx="307974" cy="371716"/>
            <a:chOff x="1761909" y="3811961"/>
            <a:chExt cx="307974" cy="371716"/>
          </a:xfrm>
        </p:grpSpPr>
        <p:sp>
          <p:nvSpPr>
            <p:cNvPr id="9397" name="Google Shape;9397;p64"/>
            <p:cNvSpPr/>
            <p:nvPr/>
          </p:nvSpPr>
          <p:spPr>
            <a:xfrm>
              <a:off x="1761909" y="3811961"/>
              <a:ext cx="307974" cy="371716"/>
            </a:xfrm>
            <a:custGeom>
              <a:rect b="b" l="l" r="r" t="t"/>
              <a:pathLst>
                <a:path extrusionOk="0" h="11669" w="9668">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64"/>
            <p:cNvSpPr/>
            <p:nvPr/>
          </p:nvSpPr>
          <p:spPr>
            <a:xfrm>
              <a:off x="1921566" y="3855953"/>
              <a:ext cx="105854" cy="271213"/>
            </a:xfrm>
            <a:custGeom>
              <a:rect b="b" l="l" r="r" t="t"/>
              <a:pathLst>
                <a:path extrusionOk="0" h="8514" w="3323">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64"/>
            <p:cNvSpPr/>
            <p:nvPr/>
          </p:nvSpPr>
          <p:spPr>
            <a:xfrm>
              <a:off x="1803990" y="3855953"/>
              <a:ext cx="106619" cy="165773"/>
            </a:xfrm>
            <a:custGeom>
              <a:rect b="b" l="l" r="r" t="t"/>
              <a:pathLst>
                <a:path extrusionOk="0" h="5204" w="3347">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64"/>
            <p:cNvSpPr/>
            <p:nvPr/>
          </p:nvSpPr>
          <p:spPr>
            <a:xfrm>
              <a:off x="1824472" y="3932565"/>
              <a:ext cx="63360" cy="11436"/>
            </a:xfrm>
            <a:custGeom>
              <a:rect b="b" l="l" r="r" t="t"/>
              <a:pathLst>
                <a:path extrusionOk="0" h="359" w="1989">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64"/>
            <p:cNvSpPr/>
            <p:nvPr/>
          </p:nvSpPr>
          <p:spPr>
            <a:xfrm>
              <a:off x="1824472" y="3907941"/>
              <a:ext cx="63360" cy="11404"/>
            </a:xfrm>
            <a:custGeom>
              <a:rect b="b" l="l" r="r" t="t"/>
              <a:pathLst>
                <a:path extrusionOk="0" h="358" w="1989">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64"/>
            <p:cNvSpPr/>
            <p:nvPr/>
          </p:nvSpPr>
          <p:spPr>
            <a:xfrm>
              <a:off x="1824472" y="3882903"/>
              <a:ext cx="63360" cy="11404"/>
            </a:xfrm>
            <a:custGeom>
              <a:rect b="b" l="l" r="r" t="t"/>
              <a:pathLst>
                <a:path extrusionOk="0" h="358" w="1989">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64"/>
            <p:cNvSpPr/>
            <p:nvPr/>
          </p:nvSpPr>
          <p:spPr>
            <a:xfrm>
              <a:off x="1824472" y="3957603"/>
              <a:ext cx="63360" cy="11786"/>
            </a:xfrm>
            <a:custGeom>
              <a:rect b="b" l="l" r="r" t="t"/>
              <a:pathLst>
                <a:path extrusionOk="0" h="370" w="1989">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64"/>
            <p:cNvSpPr/>
            <p:nvPr/>
          </p:nvSpPr>
          <p:spPr>
            <a:xfrm>
              <a:off x="1824472" y="3983023"/>
              <a:ext cx="63360" cy="11404"/>
            </a:xfrm>
            <a:custGeom>
              <a:rect b="b" l="l" r="r" t="t"/>
              <a:pathLst>
                <a:path extrusionOk="0" h="358" w="1989">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64"/>
            <p:cNvSpPr/>
            <p:nvPr/>
          </p:nvSpPr>
          <p:spPr>
            <a:xfrm>
              <a:off x="1852919" y="4057372"/>
              <a:ext cx="32269" cy="32269"/>
            </a:xfrm>
            <a:custGeom>
              <a:rect b="b" l="l" r="r" t="t"/>
              <a:pathLst>
                <a:path extrusionOk="0" h="1013" w="1013">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64"/>
            <p:cNvSpPr/>
            <p:nvPr/>
          </p:nvSpPr>
          <p:spPr>
            <a:xfrm>
              <a:off x="1803607" y="4031188"/>
              <a:ext cx="34563" cy="88398"/>
            </a:xfrm>
            <a:custGeom>
              <a:rect b="b" l="l" r="r" t="t"/>
              <a:pathLst>
                <a:path extrusionOk="0" h="2775" w="1085">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7" name="Google Shape;9407;p64"/>
          <p:cNvGrpSpPr/>
          <p:nvPr/>
        </p:nvGrpSpPr>
        <p:grpSpPr>
          <a:xfrm>
            <a:off x="5373342" y="3627935"/>
            <a:ext cx="231395" cy="353145"/>
            <a:chOff x="5373342" y="3808935"/>
            <a:chExt cx="231395" cy="353145"/>
          </a:xfrm>
        </p:grpSpPr>
        <p:sp>
          <p:nvSpPr>
            <p:cNvPr id="9408" name="Google Shape;9408;p64"/>
            <p:cNvSpPr/>
            <p:nvPr/>
          </p:nvSpPr>
          <p:spPr>
            <a:xfrm>
              <a:off x="5422654" y="3832827"/>
              <a:ext cx="132772" cy="114200"/>
            </a:xfrm>
            <a:custGeom>
              <a:rect b="b" l="l" r="r" t="t"/>
              <a:pathLst>
                <a:path extrusionOk="0" h="3585" w="4168">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64"/>
            <p:cNvSpPr/>
            <p:nvPr/>
          </p:nvSpPr>
          <p:spPr>
            <a:xfrm>
              <a:off x="5394590" y="3972415"/>
              <a:ext cx="45139" cy="37557"/>
            </a:xfrm>
            <a:custGeom>
              <a:rect b="b" l="l" r="r" t="t"/>
              <a:pathLst>
                <a:path extrusionOk="0" h="1179" w="1417">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64"/>
            <p:cNvSpPr/>
            <p:nvPr/>
          </p:nvSpPr>
          <p:spPr>
            <a:xfrm>
              <a:off x="5460179" y="3972415"/>
              <a:ext cx="58072" cy="37557"/>
            </a:xfrm>
            <a:custGeom>
              <a:rect b="b" l="l" r="r" t="t"/>
              <a:pathLst>
                <a:path extrusionOk="0" h="1179" w="1823">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64"/>
            <p:cNvSpPr/>
            <p:nvPr/>
          </p:nvSpPr>
          <p:spPr>
            <a:xfrm>
              <a:off x="5538319" y="3972415"/>
              <a:ext cx="45170" cy="37557"/>
            </a:xfrm>
            <a:custGeom>
              <a:rect b="b" l="l" r="r" t="t"/>
              <a:pathLst>
                <a:path extrusionOk="0" h="1179" w="1418">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64"/>
            <p:cNvSpPr/>
            <p:nvPr/>
          </p:nvSpPr>
          <p:spPr>
            <a:xfrm>
              <a:off x="5373342" y="3808935"/>
              <a:ext cx="231395" cy="353145"/>
            </a:xfrm>
            <a:custGeom>
              <a:rect b="b" l="l" r="r" t="t"/>
              <a:pathLst>
                <a:path extrusionOk="0" h="11086" w="7264">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64"/>
            <p:cNvSpPr/>
            <p:nvPr/>
          </p:nvSpPr>
          <p:spPr>
            <a:xfrm>
              <a:off x="5481426" y="4125255"/>
              <a:ext cx="15195" cy="15195"/>
            </a:xfrm>
            <a:custGeom>
              <a:rect b="b" l="l" r="r" t="t"/>
              <a:pathLst>
                <a:path extrusionOk="0" h="477" w="477">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64"/>
            <p:cNvSpPr/>
            <p:nvPr/>
          </p:nvSpPr>
          <p:spPr>
            <a:xfrm>
              <a:off x="5447692" y="3873792"/>
              <a:ext cx="29593" cy="48579"/>
            </a:xfrm>
            <a:custGeom>
              <a:rect b="b" l="l" r="r" t="t"/>
              <a:pathLst>
                <a:path extrusionOk="0" h="1525" w="929">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64"/>
            <p:cNvSpPr/>
            <p:nvPr/>
          </p:nvSpPr>
          <p:spPr>
            <a:xfrm>
              <a:off x="5500762" y="3873792"/>
              <a:ext cx="29625" cy="48579"/>
            </a:xfrm>
            <a:custGeom>
              <a:rect b="b" l="l" r="r" t="t"/>
              <a:pathLst>
                <a:path extrusionOk="0" h="1525" w="93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64"/>
            <p:cNvSpPr/>
            <p:nvPr/>
          </p:nvSpPr>
          <p:spPr>
            <a:xfrm>
              <a:off x="5482573" y="3909533"/>
              <a:ext cx="15959" cy="17998"/>
            </a:xfrm>
            <a:custGeom>
              <a:rect b="b" l="l" r="r" t="t"/>
              <a:pathLst>
                <a:path extrusionOk="0" h="565" w="501">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7" name="Google Shape;9417;p64"/>
          <p:cNvSpPr/>
          <p:nvPr/>
        </p:nvSpPr>
        <p:spPr>
          <a:xfrm>
            <a:off x="6738361" y="3628700"/>
            <a:ext cx="205210" cy="353399"/>
          </a:xfrm>
          <a:custGeom>
            <a:rect b="b" l="l" r="r" t="t"/>
            <a:pathLst>
              <a:path extrusionOk="0" h="11094" w="6442">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18" name="Google Shape;9418;p64"/>
          <p:cNvGrpSpPr/>
          <p:nvPr/>
        </p:nvGrpSpPr>
        <p:grpSpPr>
          <a:xfrm>
            <a:off x="5833775" y="3628445"/>
            <a:ext cx="235185" cy="352253"/>
            <a:chOff x="5833775" y="3809445"/>
            <a:chExt cx="235185" cy="352253"/>
          </a:xfrm>
        </p:grpSpPr>
        <p:sp>
          <p:nvSpPr>
            <p:cNvPr id="9419" name="Google Shape;9419;p64"/>
            <p:cNvSpPr/>
            <p:nvPr/>
          </p:nvSpPr>
          <p:spPr>
            <a:xfrm>
              <a:off x="5859195" y="3855953"/>
              <a:ext cx="168417" cy="206866"/>
            </a:xfrm>
            <a:custGeom>
              <a:rect b="b" l="l" r="r" t="t"/>
              <a:pathLst>
                <a:path extrusionOk="0" h="6494" w="5287">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64"/>
            <p:cNvSpPr/>
            <p:nvPr/>
          </p:nvSpPr>
          <p:spPr>
            <a:xfrm>
              <a:off x="5833775" y="4034946"/>
              <a:ext cx="128981" cy="126751"/>
            </a:xfrm>
            <a:custGeom>
              <a:rect b="b" l="l" r="r" t="t"/>
              <a:pathLst>
                <a:path extrusionOk="0" h="3979" w="4049">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64"/>
            <p:cNvSpPr/>
            <p:nvPr/>
          </p:nvSpPr>
          <p:spPr>
            <a:xfrm>
              <a:off x="5836068" y="3809445"/>
              <a:ext cx="232892" cy="278285"/>
            </a:xfrm>
            <a:custGeom>
              <a:rect b="b" l="l" r="r" t="t"/>
              <a:pathLst>
                <a:path extrusionOk="0" h="8736" w="7311">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64"/>
          <p:cNvGrpSpPr/>
          <p:nvPr/>
        </p:nvGrpSpPr>
        <p:grpSpPr>
          <a:xfrm>
            <a:off x="4942472" y="3628318"/>
            <a:ext cx="238976" cy="352762"/>
            <a:chOff x="4942472" y="3809318"/>
            <a:chExt cx="238976" cy="352762"/>
          </a:xfrm>
        </p:grpSpPr>
        <p:sp>
          <p:nvSpPr>
            <p:cNvPr id="9423" name="Google Shape;9423;p64"/>
            <p:cNvSpPr/>
            <p:nvPr/>
          </p:nvSpPr>
          <p:spPr>
            <a:xfrm>
              <a:off x="4975473" y="3837159"/>
              <a:ext cx="77790" cy="77790"/>
            </a:xfrm>
            <a:custGeom>
              <a:rect b="b" l="l" r="r" t="t"/>
              <a:pathLst>
                <a:path extrusionOk="0" h="2442" w="2442">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64"/>
            <p:cNvSpPr/>
            <p:nvPr/>
          </p:nvSpPr>
          <p:spPr>
            <a:xfrm>
              <a:off x="5056640" y="3837000"/>
              <a:ext cx="90691" cy="77949"/>
            </a:xfrm>
            <a:custGeom>
              <a:rect b="b" l="l" r="r" t="t"/>
              <a:pathLst>
                <a:path extrusionOk="0" h="2447" w="2847">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64"/>
            <p:cNvSpPr/>
            <p:nvPr/>
          </p:nvSpPr>
          <p:spPr>
            <a:xfrm>
              <a:off x="4962572" y="3943969"/>
              <a:ext cx="90691" cy="77662"/>
            </a:xfrm>
            <a:custGeom>
              <a:rect b="b" l="l" r="r" t="t"/>
              <a:pathLst>
                <a:path extrusionOk="0" h="2438" w="2847">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64"/>
            <p:cNvSpPr/>
            <p:nvPr/>
          </p:nvSpPr>
          <p:spPr>
            <a:xfrm>
              <a:off x="5056640" y="3943969"/>
              <a:ext cx="90691" cy="77949"/>
            </a:xfrm>
            <a:custGeom>
              <a:rect b="b" l="l" r="r" t="t"/>
              <a:pathLst>
                <a:path extrusionOk="0" h="2447" w="2847">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64"/>
            <p:cNvSpPr/>
            <p:nvPr/>
          </p:nvSpPr>
          <p:spPr>
            <a:xfrm>
              <a:off x="4975473" y="4050492"/>
              <a:ext cx="77790" cy="78300"/>
            </a:xfrm>
            <a:custGeom>
              <a:rect b="b" l="l" r="r" t="t"/>
              <a:pathLst>
                <a:path extrusionOk="0" h="2458" w="2442">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64"/>
            <p:cNvSpPr/>
            <p:nvPr/>
          </p:nvSpPr>
          <p:spPr>
            <a:xfrm>
              <a:off x="5056640" y="4051288"/>
              <a:ext cx="90691" cy="77949"/>
            </a:xfrm>
            <a:custGeom>
              <a:rect b="b" l="l" r="r" t="t"/>
              <a:pathLst>
                <a:path extrusionOk="0" h="2447" w="2847">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64"/>
            <p:cNvSpPr/>
            <p:nvPr/>
          </p:nvSpPr>
          <p:spPr>
            <a:xfrm>
              <a:off x="4942472" y="3809318"/>
              <a:ext cx="238976" cy="352762"/>
            </a:xfrm>
            <a:custGeom>
              <a:rect b="b" l="l" r="r" t="t"/>
              <a:pathLst>
                <a:path extrusionOk="0" h="11074" w="7502">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64"/>
          <p:cNvGrpSpPr/>
          <p:nvPr/>
        </p:nvGrpSpPr>
        <p:grpSpPr>
          <a:xfrm>
            <a:off x="6266525" y="3626788"/>
            <a:ext cx="260223" cy="353527"/>
            <a:chOff x="6266525" y="3807788"/>
            <a:chExt cx="260223" cy="353527"/>
          </a:xfrm>
        </p:grpSpPr>
        <p:sp>
          <p:nvSpPr>
            <p:cNvPr id="9431" name="Google Shape;9431;p64"/>
            <p:cNvSpPr/>
            <p:nvPr/>
          </p:nvSpPr>
          <p:spPr>
            <a:xfrm>
              <a:off x="6266525" y="3807788"/>
              <a:ext cx="260223" cy="353527"/>
            </a:xfrm>
            <a:custGeom>
              <a:rect b="b" l="l" r="r" t="t"/>
              <a:pathLst>
                <a:path extrusionOk="0" h="11098" w="8169">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64"/>
            <p:cNvSpPr/>
            <p:nvPr/>
          </p:nvSpPr>
          <p:spPr>
            <a:xfrm>
              <a:off x="6370085" y="4004652"/>
              <a:ext cx="13284" cy="13284"/>
            </a:xfrm>
            <a:custGeom>
              <a:rect b="b" l="l" r="r" t="t"/>
              <a:pathLst>
                <a:path extrusionOk="0" h="417" w="417">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64"/>
            <p:cNvSpPr/>
            <p:nvPr/>
          </p:nvSpPr>
          <p:spPr>
            <a:xfrm>
              <a:off x="6423156" y="4017904"/>
              <a:ext cx="13315" cy="13315"/>
            </a:xfrm>
            <a:custGeom>
              <a:rect b="b" l="l" r="r" t="t"/>
              <a:pathLst>
                <a:path extrusionOk="0" h="418" w="418">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64"/>
            <p:cNvSpPr/>
            <p:nvPr/>
          </p:nvSpPr>
          <p:spPr>
            <a:xfrm>
              <a:off x="6364766" y="4050906"/>
              <a:ext cx="13315" cy="13315"/>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35" name="Google Shape;9435;p64"/>
          <p:cNvSpPr/>
          <p:nvPr/>
        </p:nvSpPr>
        <p:spPr>
          <a:xfrm>
            <a:off x="7972870" y="3627967"/>
            <a:ext cx="348749" cy="353877"/>
          </a:xfrm>
          <a:custGeom>
            <a:rect b="b" l="l" r="r" t="t"/>
            <a:pathLst>
              <a:path extrusionOk="0" h="11109" w="10948">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36" name="Google Shape;9436;p64"/>
          <p:cNvGrpSpPr/>
          <p:nvPr/>
        </p:nvGrpSpPr>
        <p:grpSpPr>
          <a:xfrm>
            <a:off x="7184363" y="3628604"/>
            <a:ext cx="202184" cy="352762"/>
            <a:chOff x="7184363" y="3809604"/>
            <a:chExt cx="202184" cy="352762"/>
          </a:xfrm>
        </p:grpSpPr>
        <p:sp>
          <p:nvSpPr>
            <p:cNvPr id="9437" name="Google Shape;9437;p64"/>
            <p:cNvSpPr/>
            <p:nvPr/>
          </p:nvSpPr>
          <p:spPr>
            <a:xfrm>
              <a:off x="7273111" y="3823716"/>
              <a:ext cx="23541" cy="23573"/>
            </a:xfrm>
            <a:custGeom>
              <a:rect b="b" l="l" r="r" t="t"/>
              <a:pathLst>
                <a:path extrusionOk="0" h="740" w="739">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64"/>
            <p:cNvSpPr/>
            <p:nvPr/>
          </p:nvSpPr>
          <p:spPr>
            <a:xfrm>
              <a:off x="7184363" y="3809604"/>
              <a:ext cx="202184" cy="352762"/>
            </a:xfrm>
            <a:custGeom>
              <a:rect b="b" l="l" r="r" t="t"/>
              <a:pathLst>
                <a:path extrusionOk="0" h="11074" w="6347">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9" name="Google Shape;9439;p64"/>
          <p:cNvGrpSpPr/>
          <p:nvPr/>
        </p:nvGrpSpPr>
        <p:grpSpPr>
          <a:xfrm>
            <a:off x="7571624" y="3627935"/>
            <a:ext cx="292047" cy="352762"/>
            <a:chOff x="7571624" y="3808935"/>
            <a:chExt cx="292047" cy="352762"/>
          </a:xfrm>
        </p:grpSpPr>
        <p:sp>
          <p:nvSpPr>
            <p:cNvPr id="9440" name="Google Shape;9440;p64"/>
            <p:cNvSpPr/>
            <p:nvPr/>
          </p:nvSpPr>
          <p:spPr>
            <a:xfrm>
              <a:off x="7802955" y="4057755"/>
              <a:ext cx="15227" cy="15195"/>
            </a:xfrm>
            <a:custGeom>
              <a:rect b="b" l="l" r="r" t="t"/>
              <a:pathLst>
                <a:path extrusionOk="0" h="477" w="478">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64"/>
            <p:cNvSpPr/>
            <p:nvPr/>
          </p:nvSpPr>
          <p:spPr>
            <a:xfrm>
              <a:off x="7764665" y="4115763"/>
              <a:ext cx="13315" cy="13315"/>
            </a:xfrm>
            <a:custGeom>
              <a:rect b="b" l="l" r="r" t="t"/>
              <a:pathLst>
                <a:path extrusionOk="0" h="418" w="418">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64"/>
            <p:cNvSpPr/>
            <p:nvPr/>
          </p:nvSpPr>
          <p:spPr>
            <a:xfrm>
              <a:off x="7653141" y="4048262"/>
              <a:ext cx="13315" cy="13315"/>
            </a:xfrm>
            <a:custGeom>
              <a:rect b="b" l="l" r="r" t="t"/>
              <a:pathLst>
                <a:path extrusionOk="0" h="418" w="418">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64"/>
            <p:cNvSpPr/>
            <p:nvPr/>
          </p:nvSpPr>
          <p:spPr>
            <a:xfrm>
              <a:off x="7675917" y="4115763"/>
              <a:ext cx="13284" cy="13315"/>
            </a:xfrm>
            <a:custGeom>
              <a:rect b="b" l="l" r="r" t="t"/>
              <a:pathLst>
                <a:path extrusionOk="0" h="418" w="417">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64"/>
            <p:cNvSpPr/>
            <p:nvPr/>
          </p:nvSpPr>
          <p:spPr>
            <a:xfrm>
              <a:off x="7715736" y="4062660"/>
              <a:ext cx="16342" cy="15959"/>
            </a:xfrm>
            <a:custGeom>
              <a:rect b="b" l="l" r="r" t="t"/>
              <a:pathLst>
                <a:path extrusionOk="0" h="501" w="513">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64"/>
            <p:cNvSpPr/>
            <p:nvPr/>
          </p:nvSpPr>
          <p:spPr>
            <a:xfrm>
              <a:off x="7571624" y="3808935"/>
              <a:ext cx="292047" cy="352762"/>
            </a:xfrm>
            <a:custGeom>
              <a:rect b="b" l="l" r="r" t="t"/>
              <a:pathLst>
                <a:path extrusionOk="0" h="11074" w="9168">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64"/>
          <p:cNvGrpSpPr/>
          <p:nvPr/>
        </p:nvGrpSpPr>
        <p:grpSpPr>
          <a:xfrm>
            <a:off x="2174559" y="3175116"/>
            <a:ext cx="364135" cy="359930"/>
            <a:chOff x="2174559" y="3356116"/>
            <a:chExt cx="364135" cy="359930"/>
          </a:xfrm>
        </p:grpSpPr>
        <p:sp>
          <p:nvSpPr>
            <p:cNvPr id="9447" name="Google Shape;9447;p64"/>
            <p:cNvSpPr/>
            <p:nvPr/>
          </p:nvSpPr>
          <p:spPr>
            <a:xfrm>
              <a:off x="2273915" y="3452414"/>
              <a:ext cx="166920" cy="166920"/>
            </a:xfrm>
            <a:custGeom>
              <a:rect b="b" l="l" r="r" t="t"/>
              <a:pathLst>
                <a:path extrusionOk="0" h="5240" w="524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64"/>
            <p:cNvSpPr/>
            <p:nvPr/>
          </p:nvSpPr>
          <p:spPr>
            <a:xfrm>
              <a:off x="2174559" y="3356116"/>
              <a:ext cx="364135" cy="359930"/>
            </a:xfrm>
            <a:custGeom>
              <a:rect b="b" l="l" r="r" t="t"/>
              <a:pathLst>
                <a:path extrusionOk="0" h="11299" w="11431">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9" name="Google Shape;9449;p64"/>
          <p:cNvGrpSpPr/>
          <p:nvPr/>
        </p:nvGrpSpPr>
        <p:grpSpPr>
          <a:xfrm>
            <a:off x="1731934" y="3174639"/>
            <a:ext cx="368371" cy="361554"/>
            <a:chOff x="1731934" y="3355639"/>
            <a:chExt cx="368371" cy="361554"/>
          </a:xfrm>
        </p:grpSpPr>
        <p:sp>
          <p:nvSpPr>
            <p:cNvPr id="9450" name="Google Shape;9450;p64"/>
            <p:cNvSpPr/>
            <p:nvPr/>
          </p:nvSpPr>
          <p:spPr>
            <a:xfrm>
              <a:off x="1812336" y="3533963"/>
              <a:ext cx="41762" cy="41762"/>
            </a:xfrm>
            <a:custGeom>
              <a:rect b="b" l="l" r="r" t="t"/>
              <a:pathLst>
                <a:path extrusionOk="0" h="1311" w="1311">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64"/>
            <p:cNvSpPr/>
            <p:nvPr/>
          </p:nvSpPr>
          <p:spPr>
            <a:xfrm>
              <a:off x="1731934" y="3355639"/>
              <a:ext cx="368371" cy="361554"/>
            </a:xfrm>
            <a:custGeom>
              <a:rect b="b" l="l" r="r" t="t"/>
              <a:pathLst>
                <a:path extrusionOk="0" h="11350" w="11564">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2" name="Google Shape;9452;p64"/>
          <p:cNvGrpSpPr/>
          <p:nvPr/>
        </p:nvGrpSpPr>
        <p:grpSpPr>
          <a:xfrm>
            <a:off x="3990517" y="3173173"/>
            <a:ext cx="279559" cy="363402"/>
            <a:chOff x="3990517" y="3354173"/>
            <a:chExt cx="279559" cy="363402"/>
          </a:xfrm>
        </p:grpSpPr>
        <p:sp>
          <p:nvSpPr>
            <p:cNvPr id="9453" name="Google Shape;9453;p64"/>
            <p:cNvSpPr/>
            <p:nvPr/>
          </p:nvSpPr>
          <p:spPr>
            <a:xfrm>
              <a:off x="3990517" y="3354173"/>
              <a:ext cx="279559" cy="363402"/>
            </a:xfrm>
            <a:custGeom>
              <a:rect b="b" l="l" r="r" t="t"/>
              <a:pathLst>
                <a:path extrusionOk="0" h="11408" w="8776">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64"/>
            <p:cNvSpPr/>
            <p:nvPr/>
          </p:nvSpPr>
          <p:spPr>
            <a:xfrm>
              <a:off x="4102009" y="3418680"/>
              <a:ext cx="36824" cy="37175"/>
            </a:xfrm>
            <a:custGeom>
              <a:rect b="b" l="l" r="r" t="t"/>
              <a:pathLst>
                <a:path extrusionOk="0" h="1167" w="1156">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64"/>
            <p:cNvSpPr/>
            <p:nvPr/>
          </p:nvSpPr>
          <p:spPr>
            <a:xfrm>
              <a:off x="4083820" y="3615129"/>
              <a:ext cx="37175" cy="36824"/>
            </a:xfrm>
            <a:custGeom>
              <a:rect b="b" l="l" r="r" t="t"/>
              <a:pathLst>
                <a:path extrusionOk="0" h="1156" w="1167">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6" name="Google Shape;9456;p64"/>
          <p:cNvGrpSpPr/>
          <p:nvPr/>
        </p:nvGrpSpPr>
        <p:grpSpPr>
          <a:xfrm>
            <a:off x="3497847" y="3236374"/>
            <a:ext cx="379680" cy="237606"/>
            <a:chOff x="3497847" y="3417374"/>
            <a:chExt cx="379680" cy="237606"/>
          </a:xfrm>
        </p:grpSpPr>
        <p:sp>
          <p:nvSpPr>
            <p:cNvPr id="9457" name="Google Shape;9457;p64"/>
            <p:cNvSpPr/>
            <p:nvPr/>
          </p:nvSpPr>
          <p:spPr>
            <a:xfrm>
              <a:off x="3557767" y="3444833"/>
              <a:ext cx="113818" cy="113818"/>
            </a:xfrm>
            <a:custGeom>
              <a:rect b="b" l="l" r="r" t="t"/>
              <a:pathLst>
                <a:path extrusionOk="0" h="3573" w="3573">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64"/>
            <p:cNvSpPr/>
            <p:nvPr/>
          </p:nvSpPr>
          <p:spPr>
            <a:xfrm>
              <a:off x="3706434" y="3518418"/>
              <a:ext cx="62595" cy="62595"/>
            </a:xfrm>
            <a:custGeom>
              <a:rect b="b" l="l" r="r" t="t"/>
              <a:pathLst>
                <a:path extrusionOk="0" h="1965" w="1965">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64"/>
            <p:cNvSpPr/>
            <p:nvPr/>
          </p:nvSpPr>
          <p:spPr>
            <a:xfrm>
              <a:off x="3780019" y="3518418"/>
              <a:ext cx="62595" cy="62595"/>
            </a:xfrm>
            <a:custGeom>
              <a:rect b="b" l="l" r="r" t="t"/>
              <a:pathLst>
                <a:path extrusionOk="0" h="1965" w="1965">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64"/>
            <p:cNvSpPr/>
            <p:nvPr/>
          </p:nvSpPr>
          <p:spPr>
            <a:xfrm>
              <a:off x="3497847" y="3417374"/>
              <a:ext cx="379680" cy="237606"/>
            </a:xfrm>
            <a:custGeom>
              <a:rect b="b" l="l" r="r" t="t"/>
              <a:pathLst>
                <a:path extrusionOk="0" h="7459" w="11919">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1" name="Google Shape;9461;p64"/>
          <p:cNvGrpSpPr/>
          <p:nvPr/>
        </p:nvGrpSpPr>
        <p:grpSpPr>
          <a:xfrm>
            <a:off x="2612597" y="3186075"/>
            <a:ext cx="376271" cy="337982"/>
            <a:chOff x="2612597" y="3367075"/>
            <a:chExt cx="376271" cy="337982"/>
          </a:xfrm>
        </p:grpSpPr>
        <p:sp>
          <p:nvSpPr>
            <p:cNvPr id="9462" name="Google Shape;9462;p64"/>
            <p:cNvSpPr/>
            <p:nvPr/>
          </p:nvSpPr>
          <p:spPr>
            <a:xfrm>
              <a:off x="2612597" y="3367075"/>
              <a:ext cx="376271" cy="337982"/>
            </a:xfrm>
            <a:custGeom>
              <a:rect b="b" l="l" r="r" t="t"/>
              <a:pathLst>
                <a:path extrusionOk="0" h="10610" w="11812">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64"/>
            <p:cNvSpPr/>
            <p:nvPr/>
          </p:nvSpPr>
          <p:spPr>
            <a:xfrm>
              <a:off x="2784805" y="3588212"/>
              <a:ext cx="31505" cy="47432"/>
            </a:xfrm>
            <a:custGeom>
              <a:rect b="b" l="l" r="r" t="t"/>
              <a:pathLst>
                <a:path extrusionOk="0" h="1489" w="989">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64"/>
          <p:cNvGrpSpPr/>
          <p:nvPr/>
        </p:nvGrpSpPr>
        <p:grpSpPr>
          <a:xfrm>
            <a:off x="3071914" y="3183431"/>
            <a:ext cx="343652" cy="342505"/>
            <a:chOff x="3071914" y="3364431"/>
            <a:chExt cx="343652" cy="342505"/>
          </a:xfrm>
        </p:grpSpPr>
        <p:sp>
          <p:nvSpPr>
            <p:cNvPr id="9465" name="Google Shape;9465;p64"/>
            <p:cNvSpPr/>
            <p:nvPr/>
          </p:nvSpPr>
          <p:spPr>
            <a:xfrm>
              <a:off x="3157636" y="3408390"/>
              <a:ext cx="12519" cy="11054"/>
            </a:xfrm>
            <a:custGeom>
              <a:rect b="b" l="l" r="r" t="t"/>
              <a:pathLst>
                <a:path extrusionOk="0" h="347" w="393">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64"/>
            <p:cNvSpPr/>
            <p:nvPr/>
          </p:nvSpPr>
          <p:spPr>
            <a:xfrm>
              <a:off x="3072679" y="3696678"/>
              <a:ext cx="11404" cy="10257"/>
            </a:xfrm>
            <a:custGeom>
              <a:rect b="b" l="l" r="r" t="t"/>
              <a:pathLst>
                <a:path extrusionOk="0" h="322" w="358">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64"/>
            <p:cNvSpPr/>
            <p:nvPr/>
          </p:nvSpPr>
          <p:spPr>
            <a:xfrm>
              <a:off x="3231571" y="3530937"/>
              <a:ext cx="11404" cy="10640"/>
            </a:xfrm>
            <a:custGeom>
              <a:rect b="b" l="l" r="r" t="t"/>
              <a:pathLst>
                <a:path extrusionOk="0" h="334" w="358">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64"/>
            <p:cNvSpPr/>
            <p:nvPr/>
          </p:nvSpPr>
          <p:spPr>
            <a:xfrm>
              <a:off x="3317293" y="3653005"/>
              <a:ext cx="12933" cy="10703"/>
            </a:xfrm>
            <a:custGeom>
              <a:rect b="b" l="l" r="r" t="t"/>
              <a:pathLst>
                <a:path extrusionOk="0" h="336" w="406">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64"/>
            <p:cNvSpPr/>
            <p:nvPr/>
          </p:nvSpPr>
          <p:spPr>
            <a:xfrm>
              <a:off x="3071914" y="3364431"/>
              <a:ext cx="343652" cy="342505"/>
            </a:xfrm>
            <a:custGeom>
              <a:rect b="b" l="l" r="r" t="t"/>
              <a:pathLst>
                <a:path extrusionOk="0" h="10752" w="10788">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0" name="Google Shape;9470;p64"/>
          <p:cNvGrpSpPr/>
          <p:nvPr/>
        </p:nvGrpSpPr>
        <p:grpSpPr>
          <a:xfrm>
            <a:off x="897141" y="3178875"/>
            <a:ext cx="257962" cy="352762"/>
            <a:chOff x="897141" y="3359875"/>
            <a:chExt cx="257962" cy="352762"/>
          </a:xfrm>
        </p:grpSpPr>
        <p:sp>
          <p:nvSpPr>
            <p:cNvPr id="9471" name="Google Shape;9471;p64"/>
            <p:cNvSpPr/>
            <p:nvPr/>
          </p:nvSpPr>
          <p:spPr>
            <a:xfrm>
              <a:off x="897141" y="3359875"/>
              <a:ext cx="257962" cy="352762"/>
            </a:xfrm>
            <a:custGeom>
              <a:rect b="b" l="l" r="r" t="t"/>
              <a:pathLst>
                <a:path extrusionOk="0" h="11074" w="8098">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64"/>
            <p:cNvSpPr/>
            <p:nvPr/>
          </p:nvSpPr>
          <p:spPr>
            <a:xfrm>
              <a:off x="945688" y="3593691"/>
              <a:ext cx="160485" cy="89736"/>
            </a:xfrm>
            <a:custGeom>
              <a:rect b="b" l="l" r="r" t="t"/>
              <a:pathLst>
                <a:path extrusionOk="0" h="2817" w="5038">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64"/>
            <p:cNvSpPr/>
            <p:nvPr/>
          </p:nvSpPr>
          <p:spPr>
            <a:xfrm>
              <a:off x="1045076" y="3638256"/>
              <a:ext cx="27332" cy="27714"/>
            </a:xfrm>
            <a:custGeom>
              <a:rect b="b" l="l" r="r" t="t"/>
              <a:pathLst>
                <a:path extrusionOk="0" h="870" w="858">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64"/>
            <p:cNvSpPr/>
            <p:nvPr/>
          </p:nvSpPr>
          <p:spPr>
            <a:xfrm>
              <a:off x="976046" y="3643194"/>
              <a:ext cx="28096" cy="27332"/>
            </a:xfrm>
            <a:custGeom>
              <a:rect b="b" l="l" r="r" t="t"/>
              <a:pathLst>
                <a:path extrusionOk="0" h="858" w="882">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64"/>
            <p:cNvSpPr/>
            <p:nvPr/>
          </p:nvSpPr>
          <p:spPr>
            <a:xfrm>
              <a:off x="1004493" y="3613218"/>
              <a:ext cx="31505" cy="31154"/>
            </a:xfrm>
            <a:custGeom>
              <a:rect b="b" l="l" r="r" t="t"/>
              <a:pathLst>
                <a:path extrusionOk="0" h="978" w="989">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64"/>
            <p:cNvSpPr/>
            <p:nvPr/>
          </p:nvSpPr>
          <p:spPr>
            <a:xfrm>
              <a:off x="991209" y="3555975"/>
              <a:ext cx="31505" cy="31122"/>
            </a:xfrm>
            <a:custGeom>
              <a:rect b="b" l="l" r="r" t="t"/>
              <a:pathLst>
                <a:path extrusionOk="0" h="977" w="989">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64"/>
            <p:cNvSpPr/>
            <p:nvPr/>
          </p:nvSpPr>
          <p:spPr>
            <a:xfrm>
              <a:off x="1023447" y="3528261"/>
              <a:ext cx="31505" cy="31154"/>
            </a:xfrm>
            <a:custGeom>
              <a:rect b="b" l="l" r="r" t="t"/>
              <a:pathLst>
                <a:path extrusionOk="0" h="978" w="989">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64"/>
            <p:cNvSpPr/>
            <p:nvPr/>
          </p:nvSpPr>
          <p:spPr>
            <a:xfrm>
              <a:off x="1008284" y="3488442"/>
              <a:ext cx="28096" cy="27714"/>
            </a:xfrm>
            <a:custGeom>
              <a:rect b="b" l="l" r="r" t="t"/>
              <a:pathLst>
                <a:path extrusionOk="0" h="870" w="882">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64"/>
          <p:cNvGrpSpPr/>
          <p:nvPr/>
        </p:nvGrpSpPr>
        <p:grpSpPr>
          <a:xfrm>
            <a:off x="1333682" y="3163330"/>
            <a:ext cx="271213" cy="383088"/>
            <a:chOff x="1333682" y="3344330"/>
            <a:chExt cx="271213" cy="383088"/>
          </a:xfrm>
        </p:grpSpPr>
        <p:sp>
          <p:nvSpPr>
            <p:cNvPr id="9480" name="Google Shape;9480;p64"/>
            <p:cNvSpPr/>
            <p:nvPr/>
          </p:nvSpPr>
          <p:spPr>
            <a:xfrm>
              <a:off x="1334065" y="3377332"/>
              <a:ext cx="270831" cy="350086"/>
            </a:xfrm>
            <a:custGeom>
              <a:rect b="b" l="l" r="r" t="t"/>
              <a:pathLst>
                <a:path extrusionOk="0" h="10990" w="8502">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64"/>
            <p:cNvSpPr/>
            <p:nvPr/>
          </p:nvSpPr>
          <p:spPr>
            <a:xfrm>
              <a:off x="1333682" y="3344330"/>
              <a:ext cx="189697" cy="292461"/>
            </a:xfrm>
            <a:custGeom>
              <a:rect b="b" l="l" r="r" t="t"/>
              <a:pathLst>
                <a:path extrusionOk="0" h="9181" w="5955">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64"/>
            <p:cNvSpPr/>
            <p:nvPr/>
          </p:nvSpPr>
          <p:spPr>
            <a:xfrm>
              <a:off x="1444060" y="3469488"/>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64"/>
            <p:cNvSpPr/>
            <p:nvPr/>
          </p:nvSpPr>
          <p:spPr>
            <a:xfrm>
              <a:off x="1444060" y="3493762"/>
              <a:ext cx="100917" cy="11404"/>
            </a:xfrm>
            <a:custGeom>
              <a:rect b="b" l="l" r="r" t="t"/>
              <a:pathLst>
                <a:path extrusionOk="0" h="358" w="3168">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64"/>
            <p:cNvSpPr/>
            <p:nvPr/>
          </p:nvSpPr>
          <p:spPr>
            <a:xfrm>
              <a:off x="1444060" y="3541927"/>
              <a:ext cx="100917" cy="11404"/>
            </a:xfrm>
            <a:custGeom>
              <a:rect b="b" l="l" r="r" t="t"/>
              <a:pathLst>
                <a:path extrusionOk="0" h="358" w="3168">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64"/>
            <p:cNvSpPr/>
            <p:nvPr/>
          </p:nvSpPr>
          <p:spPr>
            <a:xfrm>
              <a:off x="1444060" y="3565818"/>
              <a:ext cx="100917" cy="11404"/>
            </a:xfrm>
            <a:custGeom>
              <a:rect b="b" l="l" r="r" t="t"/>
              <a:pathLst>
                <a:path extrusionOk="0" h="358" w="3168">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64"/>
            <p:cNvSpPr/>
            <p:nvPr/>
          </p:nvSpPr>
          <p:spPr>
            <a:xfrm>
              <a:off x="1444060" y="3614747"/>
              <a:ext cx="100917" cy="11404"/>
            </a:xfrm>
            <a:custGeom>
              <a:rect b="b" l="l" r="r" t="t"/>
              <a:pathLst>
                <a:path extrusionOk="0" h="358" w="3168">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64"/>
            <p:cNvSpPr/>
            <p:nvPr/>
          </p:nvSpPr>
          <p:spPr>
            <a:xfrm>
              <a:off x="1444060" y="3638256"/>
              <a:ext cx="100917" cy="11404"/>
            </a:xfrm>
            <a:custGeom>
              <a:rect b="b" l="l" r="r" t="t"/>
              <a:pathLst>
                <a:path extrusionOk="0" h="358" w="3168">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64"/>
            <p:cNvSpPr/>
            <p:nvPr/>
          </p:nvSpPr>
          <p:spPr>
            <a:xfrm>
              <a:off x="1371622" y="3459454"/>
              <a:ext cx="70208" cy="57084"/>
            </a:xfrm>
            <a:custGeom>
              <a:rect b="b" l="l" r="r" t="t"/>
              <a:pathLst>
                <a:path extrusionOk="0" h="1792" w="2204">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64"/>
            <p:cNvSpPr/>
            <p:nvPr/>
          </p:nvSpPr>
          <p:spPr>
            <a:xfrm>
              <a:off x="1371622" y="3532434"/>
              <a:ext cx="70208" cy="56543"/>
            </a:xfrm>
            <a:custGeom>
              <a:rect b="b" l="l" r="r" t="t"/>
              <a:pathLst>
                <a:path extrusionOk="0" h="1775" w="2204">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64"/>
            <p:cNvSpPr/>
            <p:nvPr/>
          </p:nvSpPr>
          <p:spPr>
            <a:xfrm>
              <a:off x="1371622" y="3605254"/>
              <a:ext cx="70208" cy="55810"/>
            </a:xfrm>
            <a:custGeom>
              <a:rect b="b" l="l" r="r" t="t"/>
              <a:pathLst>
                <a:path extrusionOk="0" h="1752" w="2204">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64"/>
          <p:cNvGrpSpPr/>
          <p:nvPr/>
        </p:nvGrpSpPr>
        <p:grpSpPr>
          <a:xfrm>
            <a:off x="6664394" y="3165974"/>
            <a:ext cx="353113" cy="351998"/>
            <a:chOff x="6664394" y="3346974"/>
            <a:chExt cx="353113" cy="351998"/>
          </a:xfrm>
        </p:grpSpPr>
        <p:sp>
          <p:nvSpPr>
            <p:cNvPr id="9492" name="Google Shape;9492;p64"/>
            <p:cNvSpPr/>
            <p:nvPr/>
          </p:nvSpPr>
          <p:spPr>
            <a:xfrm>
              <a:off x="6788023" y="3450917"/>
              <a:ext cx="37207" cy="37175"/>
            </a:xfrm>
            <a:custGeom>
              <a:rect b="b" l="l" r="r" t="t"/>
              <a:pathLst>
                <a:path extrusionOk="0" h="1167" w="1168">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64"/>
            <p:cNvSpPr/>
            <p:nvPr/>
          </p:nvSpPr>
          <p:spPr>
            <a:xfrm>
              <a:off x="6874892" y="3495641"/>
              <a:ext cx="36824" cy="36824"/>
            </a:xfrm>
            <a:custGeom>
              <a:rect b="b" l="l" r="r" t="t"/>
              <a:pathLst>
                <a:path extrusionOk="0" h="1156" w="1156">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64"/>
            <p:cNvSpPr/>
            <p:nvPr/>
          </p:nvSpPr>
          <p:spPr>
            <a:xfrm>
              <a:off x="6780059" y="3538136"/>
              <a:ext cx="53134" cy="53134"/>
            </a:xfrm>
            <a:custGeom>
              <a:rect b="b" l="l" r="r" t="t"/>
              <a:pathLst>
                <a:path extrusionOk="0" h="1668" w="1668">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64"/>
            <p:cNvSpPr/>
            <p:nvPr/>
          </p:nvSpPr>
          <p:spPr>
            <a:xfrm>
              <a:off x="6664394" y="3346974"/>
              <a:ext cx="353113" cy="351998"/>
            </a:xfrm>
            <a:custGeom>
              <a:rect b="b" l="l" r="r" t="t"/>
              <a:pathLst>
                <a:path extrusionOk="0" h="11050" w="11085">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64"/>
            <p:cNvSpPr/>
            <p:nvPr/>
          </p:nvSpPr>
          <p:spPr>
            <a:xfrm>
              <a:off x="6938984" y="3622042"/>
              <a:ext cx="53899" cy="51605"/>
            </a:xfrm>
            <a:custGeom>
              <a:rect b="b" l="l" r="r" t="t"/>
              <a:pathLst>
                <a:path extrusionOk="0" h="1620" w="1692">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7" name="Google Shape;9497;p64"/>
          <p:cNvGrpSpPr/>
          <p:nvPr/>
        </p:nvGrpSpPr>
        <p:grpSpPr>
          <a:xfrm>
            <a:off x="849741" y="1778307"/>
            <a:ext cx="399398" cy="375443"/>
            <a:chOff x="849741" y="1959307"/>
            <a:chExt cx="399398" cy="375443"/>
          </a:xfrm>
        </p:grpSpPr>
        <p:sp>
          <p:nvSpPr>
            <p:cNvPr id="9498" name="Google Shape;9498;p64"/>
            <p:cNvSpPr/>
            <p:nvPr/>
          </p:nvSpPr>
          <p:spPr>
            <a:xfrm>
              <a:off x="849741" y="1959307"/>
              <a:ext cx="399398" cy="375443"/>
            </a:xfrm>
            <a:custGeom>
              <a:rect b="b" l="l" r="r" t="t"/>
              <a:pathLst>
                <a:path extrusionOk="0" h="11786" w="12538">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64"/>
            <p:cNvSpPr/>
            <p:nvPr/>
          </p:nvSpPr>
          <p:spPr>
            <a:xfrm>
              <a:off x="986654" y="2041588"/>
              <a:ext cx="180204" cy="177082"/>
            </a:xfrm>
            <a:custGeom>
              <a:rect b="b" l="l" r="r" t="t"/>
              <a:pathLst>
                <a:path extrusionOk="0" h="5559" w="5657">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0" name="Google Shape;9500;p64"/>
          <p:cNvGrpSpPr/>
          <p:nvPr/>
        </p:nvGrpSpPr>
        <p:grpSpPr>
          <a:xfrm>
            <a:off x="1284212" y="1782766"/>
            <a:ext cx="379489" cy="366046"/>
            <a:chOff x="1284212" y="1963766"/>
            <a:chExt cx="379489" cy="366046"/>
          </a:xfrm>
        </p:grpSpPr>
        <p:sp>
          <p:nvSpPr>
            <p:cNvPr id="9501" name="Google Shape;9501;p64"/>
            <p:cNvSpPr/>
            <p:nvPr/>
          </p:nvSpPr>
          <p:spPr>
            <a:xfrm>
              <a:off x="1436861" y="2112975"/>
              <a:ext cx="69444" cy="68902"/>
            </a:xfrm>
            <a:custGeom>
              <a:rect b="b" l="l" r="r" t="t"/>
              <a:pathLst>
                <a:path extrusionOk="0" h="2163" w="218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64"/>
            <p:cNvSpPr/>
            <p:nvPr/>
          </p:nvSpPr>
          <p:spPr>
            <a:xfrm>
              <a:off x="1284212" y="1963766"/>
              <a:ext cx="379489" cy="366046"/>
            </a:xfrm>
            <a:custGeom>
              <a:rect b="b" l="l" r="r" t="t"/>
              <a:pathLst>
                <a:path extrusionOk="0" h="11491" w="11913">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3" name="Google Shape;9503;p64"/>
          <p:cNvGrpSpPr/>
          <p:nvPr/>
        </p:nvGrpSpPr>
        <p:grpSpPr>
          <a:xfrm>
            <a:off x="3037766" y="1788564"/>
            <a:ext cx="370219" cy="354928"/>
            <a:chOff x="3037766" y="1969564"/>
            <a:chExt cx="370219" cy="354928"/>
          </a:xfrm>
        </p:grpSpPr>
        <p:sp>
          <p:nvSpPr>
            <p:cNvPr id="9504" name="Google Shape;9504;p64"/>
            <p:cNvSpPr/>
            <p:nvPr/>
          </p:nvSpPr>
          <p:spPr>
            <a:xfrm>
              <a:off x="3037766" y="1969564"/>
              <a:ext cx="370219" cy="354928"/>
            </a:xfrm>
            <a:custGeom>
              <a:rect b="b" l="l" r="r" t="t"/>
              <a:pathLst>
                <a:path extrusionOk="0" h="11142" w="11622">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64"/>
            <p:cNvSpPr/>
            <p:nvPr/>
          </p:nvSpPr>
          <p:spPr>
            <a:xfrm>
              <a:off x="3081757" y="2197136"/>
              <a:ext cx="11436" cy="10448"/>
            </a:xfrm>
            <a:custGeom>
              <a:rect b="b" l="l" r="r" t="t"/>
              <a:pathLst>
                <a:path extrusionOk="0" h="328" w="359">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64"/>
            <p:cNvSpPr/>
            <p:nvPr/>
          </p:nvSpPr>
          <p:spPr>
            <a:xfrm>
              <a:off x="3081375" y="2168689"/>
              <a:ext cx="11436" cy="10448"/>
            </a:xfrm>
            <a:custGeom>
              <a:rect b="b" l="l" r="r" t="t"/>
              <a:pathLst>
                <a:path extrusionOk="0" h="328" w="359">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64"/>
            <p:cNvSpPr/>
            <p:nvPr/>
          </p:nvSpPr>
          <p:spPr>
            <a:xfrm>
              <a:off x="3298340" y="2210770"/>
              <a:ext cx="11404" cy="10480"/>
            </a:xfrm>
            <a:custGeom>
              <a:rect b="b" l="l" r="r" t="t"/>
              <a:pathLst>
                <a:path extrusionOk="0" h="329" w="358">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8" name="Google Shape;9508;p64"/>
          <p:cNvGrpSpPr/>
          <p:nvPr/>
        </p:nvGrpSpPr>
        <p:grpSpPr>
          <a:xfrm>
            <a:off x="3982553" y="1790730"/>
            <a:ext cx="304566" cy="350501"/>
            <a:chOff x="3982553" y="1971730"/>
            <a:chExt cx="304566" cy="350501"/>
          </a:xfrm>
        </p:grpSpPr>
        <p:sp>
          <p:nvSpPr>
            <p:cNvPr id="9509" name="Google Shape;9509;p64"/>
            <p:cNvSpPr/>
            <p:nvPr/>
          </p:nvSpPr>
          <p:spPr>
            <a:xfrm>
              <a:off x="4037535" y="2176558"/>
              <a:ext cx="196513" cy="145673"/>
            </a:xfrm>
            <a:custGeom>
              <a:rect b="b" l="l" r="r" t="t"/>
              <a:pathLst>
                <a:path extrusionOk="0" h="4573" w="6169">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64"/>
            <p:cNvSpPr/>
            <p:nvPr/>
          </p:nvSpPr>
          <p:spPr>
            <a:xfrm>
              <a:off x="3982553" y="1971730"/>
              <a:ext cx="304566" cy="272360"/>
            </a:xfrm>
            <a:custGeom>
              <a:rect b="b" l="l" r="r" t="t"/>
              <a:pathLst>
                <a:path extrusionOk="0" h="8550" w="9561">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64"/>
          <p:cNvGrpSpPr/>
          <p:nvPr/>
        </p:nvGrpSpPr>
        <p:grpSpPr>
          <a:xfrm>
            <a:off x="2567841" y="1813124"/>
            <a:ext cx="399812" cy="306477"/>
            <a:chOff x="2567841" y="1994124"/>
            <a:chExt cx="399812" cy="306477"/>
          </a:xfrm>
        </p:grpSpPr>
        <p:sp>
          <p:nvSpPr>
            <p:cNvPr id="9512" name="Google Shape;9512;p64"/>
            <p:cNvSpPr/>
            <p:nvPr/>
          </p:nvSpPr>
          <p:spPr>
            <a:xfrm>
              <a:off x="2567841" y="1994124"/>
              <a:ext cx="399812" cy="306477"/>
            </a:xfrm>
            <a:custGeom>
              <a:rect b="b" l="l" r="r" t="t"/>
              <a:pathLst>
                <a:path extrusionOk="0" h="9621" w="12551">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64"/>
            <p:cNvSpPr/>
            <p:nvPr/>
          </p:nvSpPr>
          <p:spPr>
            <a:xfrm>
              <a:off x="2623237" y="2113963"/>
              <a:ext cx="287523" cy="77025"/>
            </a:xfrm>
            <a:custGeom>
              <a:rect b="b" l="l" r="r" t="t"/>
              <a:pathLst>
                <a:path extrusionOk="0" h="2418" w="9026">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64"/>
            <p:cNvSpPr/>
            <p:nvPr/>
          </p:nvSpPr>
          <p:spPr>
            <a:xfrm>
              <a:off x="2623237" y="2017251"/>
              <a:ext cx="287523" cy="77025"/>
            </a:xfrm>
            <a:custGeom>
              <a:rect b="b" l="l" r="r" t="t"/>
              <a:pathLst>
                <a:path extrusionOk="0" h="2418" w="9026">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64"/>
          <p:cNvGrpSpPr/>
          <p:nvPr/>
        </p:nvGrpSpPr>
        <p:grpSpPr>
          <a:xfrm>
            <a:off x="2212084" y="1779358"/>
            <a:ext cx="324698" cy="372863"/>
            <a:chOff x="2212084" y="1960358"/>
            <a:chExt cx="324698" cy="372863"/>
          </a:xfrm>
        </p:grpSpPr>
        <p:sp>
          <p:nvSpPr>
            <p:cNvPr id="9516" name="Google Shape;9516;p64"/>
            <p:cNvSpPr/>
            <p:nvPr/>
          </p:nvSpPr>
          <p:spPr>
            <a:xfrm>
              <a:off x="2291371" y="2128011"/>
              <a:ext cx="166888" cy="166888"/>
            </a:xfrm>
            <a:custGeom>
              <a:rect b="b" l="l" r="r" t="t"/>
              <a:pathLst>
                <a:path extrusionOk="0" h="5239" w="5239">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64"/>
            <p:cNvSpPr/>
            <p:nvPr/>
          </p:nvSpPr>
          <p:spPr>
            <a:xfrm>
              <a:off x="2212084" y="1960358"/>
              <a:ext cx="324698" cy="372863"/>
            </a:xfrm>
            <a:custGeom>
              <a:rect b="b" l="l" r="r" t="t"/>
              <a:pathLst>
                <a:path extrusionOk="0" h="11705" w="10193">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64"/>
            <p:cNvSpPr/>
            <p:nvPr/>
          </p:nvSpPr>
          <p:spPr>
            <a:xfrm>
              <a:off x="2319435" y="2157190"/>
              <a:ext cx="108880" cy="103210"/>
            </a:xfrm>
            <a:custGeom>
              <a:rect b="b" l="l" r="r" t="t"/>
              <a:pathLst>
                <a:path extrusionOk="0" h="3240" w="3418">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9" name="Google Shape;9519;p64"/>
          <p:cNvGrpSpPr/>
          <p:nvPr/>
        </p:nvGrpSpPr>
        <p:grpSpPr>
          <a:xfrm>
            <a:off x="1805901" y="1779358"/>
            <a:ext cx="284847" cy="373627"/>
            <a:chOff x="1805901" y="1960358"/>
            <a:chExt cx="284847" cy="373627"/>
          </a:xfrm>
        </p:grpSpPr>
        <p:sp>
          <p:nvSpPr>
            <p:cNvPr id="9520" name="Google Shape;9520;p64"/>
            <p:cNvSpPr/>
            <p:nvPr/>
          </p:nvSpPr>
          <p:spPr>
            <a:xfrm>
              <a:off x="1805901" y="1960358"/>
              <a:ext cx="284847" cy="373627"/>
            </a:xfrm>
            <a:custGeom>
              <a:rect b="b" l="l" r="r" t="t"/>
              <a:pathLst>
                <a:path extrusionOk="0" h="11729" w="8942">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64"/>
            <p:cNvSpPr/>
            <p:nvPr/>
          </p:nvSpPr>
          <p:spPr>
            <a:xfrm>
              <a:off x="1841929" y="2295249"/>
              <a:ext cx="165773" cy="13315"/>
            </a:xfrm>
            <a:custGeom>
              <a:rect b="b" l="l" r="r" t="t"/>
              <a:pathLst>
                <a:path extrusionOk="0" h="418" w="5204">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2" name="Google Shape;9522;p64"/>
          <p:cNvSpPr/>
          <p:nvPr/>
        </p:nvSpPr>
        <p:spPr>
          <a:xfrm>
            <a:off x="3505429" y="1799076"/>
            <a:ext cx="342505" cy="334191"/>
          </a:xfrm>
          <a:custGeom>
            <a:rect b="b" l="l" r="r" t="t"/>
            <a:pathLst>
              <a:path extrusionOk="0" h="10491" w="10752">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64"/>
          <p:cNvSpPr/>
          <p:nvPr/>
        </p:nvSpPr>
        <p:spPr>
          <a:xfrm>
            <a:off x="7100552" y="1803249"/>
            <a:ext cx="368690" cy="334541"/>
          </a:xfrm>
          <a:custGeom>
            <a:rect b="b" l="l" r="r" t="t"/>
            <a:pathLst>
              <a:path extrusionOk="0" h="10502" w="11574">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64"/>
          <p:cNvSpPr/>
          <p:nvPr/>
        </p:nvSpPr>
        <p:spPr>
          <a:xfrm>
            <a:off x="7955445" y="1830198"/>
            <a:ext cx="383088" cy="286472"/>
          </a:xfrm>
          <a:custGeom>
            <a:rect b="b" l="l" r="r" t="t"/>
            <a:pathLst>
              <a:path extrusionOk="0" h="8993" w="12026">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5" name="Google Shape;9525;p64"/>
          <p:cNvGrpSpPr/>
          <p:nvPr/>
        </p:nvGrpSpPr>
        <p:grpSpPr>
          <a:xfrm>
            <a:off x="6656812" y="1848388"/>
            <a:ext cx="368690" cy="245793"/>
            <a:chOff x="6656812" y="2029388"/>
            <a:chExt cx="368690" cy="245793"/>
          </a:xfrm>
        </p:grpSpPr>
        <p:sp>
          <p:nvSpPr>
            <p:cNvPr id="9526" name="Google Shape;9526;p64"/>
            <p:cNvSpPr/>
            <p:nvPr/>
          </p:nvSpPr>
          <p:spPr>
            <a:xfrm>
              <a:off x="6915475" y="2164007"/>
              <a:ext cx="73967" cy="73999"/>
            </a:xfrm>
            <a:custGeom>
              <a:rect b="b" l="l" r="r" t="t"/>
              <a:pathLst>
                <a:path extrusionOk="0" h="2323" w="2322">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64"/>
            <p:cNvSpPr/>
            <p:nvPr/>
          </p:nvSpPr>
          <p:spPr>
            <a:xfrm>
              <a:off x="6901427" y="2057070"/>
              <a:ext cx="51605" cy="31154"/>
            </a:xfrm>
            <a:custGeom>
              <a:rect b="b" l="l" r="r" t="t"/>
              <a:pathLst>
                <a:path extrusionOk="0" h="978" w="162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64"/>
            <p:cNvSpPr/>
            <p:nvPr/>
          </p:nvSpPr>
          <p:spPr>
            <a:xfrm>
              <a:off x="6901809" y="2091983"/>
              <a:ext cx="51605" cy="30358"/>
            </a:xfrm>
            <a:custGeom>
              <a:rect b="b" l="l" r="r" t="t"/>
              <a:pathLst>
                <a:path extrusionOk="0" h="953" w="162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64"/>
            <p:cNvSpPr/>
            <p:nvPr/>
          </p:nvSpPr>
          <p:spPr>
            <a:xfrm>
              <a:off x="6901809" y="2126099"/>
              <a:ext cx="51605" cy="30772"/>
            </a:xfrm>
            <a:custGeom>
              <a:rect b="b" l="l" r="r" t="t"/>
              <a:pathLst>
                <a:path extrusionOk="0" h="966" w="162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64"/>
            <p:cNvSpPr/>
            <p:nvPr/>
          </p:nvSpPr>
          <p:spPr>
            <a:xfrm>
              <a:off x="6959849" y="2057452"/>
              <a:ext cx="43641" cy="99419"/>
            </a:xfrm>
            <a:custGeom>
              <a:rect b="b" l="l" r="r" t="t"/>
              <a:pathLst>
                <a:path extrusionOk="0" h="3121" w="137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64"/>
            <p:cNvSpPr/>
            <p:nvPr/>
          </p:nvSpPr>
          <p:spPr>
            <a:xfrm>
              <a:off x="6835805" y="2075291"/>
              <a:ext cx="29243" cy="10257"/>
            </a:xfrm>
            <a:custGeom>
              <a:rect b="b" l="l" r="r" t="t"/>
              <a:pathLst>
                <a:path extrusionOk="0" h="322" w="918">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64"/>
            <p:cNvSpPr/>
            <p:nvPr/>
          </p:nvSpPr>
          <p:spPr>
            <a:xfrm>
              <a:off x="6700422" y="2074908"/>
              <a:ext cx="11022" cy="10257"/>
            </a:xfrm>
            <a:custGeom>
              <a:rect b="b" l="l" r="r" t="t"/>
              <a:pathLst>
                <a:path extrusionOk="0" h="322" w="346">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64"/>
            <p:cNvSpPr/>
            <p:nvPr/>
          </p:nvSpPr>
          <p:spPr>
            <a:xfrm>
              <a:off x="6706092" y="2098417"/>
              <a:ext cx="151375" cy="89162"/>
            </a:xfrm>
            <a:custGeom>
              <a:rect b="b" l="l" r="r" t="t"/>
              <a:pathLst>
                <a:path extrusionOk="0" h="2799" w="4752">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64"/>
            <p:cNvSpPr/>
            <p:nvPr/>
          </p:nvSpPr>
          <p:spPr>
            <a:xfrm>
              <a:off x="6656812" y="2029388"/>
              <a:ext cx="368690" cy="245793"/>
            </a:xfrm>
            <a:custGeom>
              <a:rect b="b" l="l" r="r" t="t"/>
              <a:pathLst>
                <a:path extrusionOk="0" h="7716" w="11574">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64"/>
            <p:cNvSpPr/>
            <p:nvPr/>
          </p:nvSpPr>
          <p:spPr>
            <a:xfrm>
              <a:off x="6681818" y="2057070"/>
              <a:ext cx="199540" cy="172622"/>
            </a:xfrm>
            <a:custGeom>
              <a:rect b="b" l="l" r="r" t="t"/>
              <a:pathLst>
                <a:path extrusionOk="0" h="5419" w="6264">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6" name="Google Shape;9536;p64"/>
          <p:cNvGrpSpPr/>
          <p:nvPr/>
        </p:nvGrpSpPr>
        <p:grpSpPr>
          <a:xfrm>
            <a:off x="4869651" y="1831218"/>
            <a:ext cx="376654" cy="281566"/>
            <a:chOff x="4869651" y="2012218"/>
            <a:chExt cx="376654" cy="281566"/>
          </a:xfrm>
        </p:grpSpPr>
        <p:sp>
          <p:nvSpPr>
            <p:cNvPr id="9537" name="Google Shape;9537;p64"/>
            <p:cNvSpPr/>
            <p:nvPr/>
          </p:nvSpPr>
          <p:spPr>
            <a:xfrm>
              <a:off x="4869651" y="2012218"/>
              <a:ext cx="376654" cy="281566"/>
            </a:xfrm>
            <a:custGeom>
              <a:rect b="b" l="l" r="r" t="t"/>
              <a:pathLst>
                <a:path extrusionOk="0" h="8839" w="11824">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64"/>
            <p:cNvSpPr/>
            <p:nvPr/>
          </p:nvSpPr>
          <p:spPr>
            <a:xfrm>
              <a:off x="5073332" y="2140402"/>
              <a:ext cx="44788" cy="20260"/>
            </a:xfrm>
            <a:custGeom>
              <a:rect b="b" l="l" r="r" t="t"/>
              <a:pathLst>
                <a:path extrusionOk="0" h="636" w="1406">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64"/>
            <p:cNvSpPr/>
            <p:nvPr/>
          </p:nvSpPr>
          <p:spPr>
            <a:xfrm>
              <a:off x="5048294" y="2037988"/>
              <a:ext cx="73617" cy="43705"/>
            </a:xfrm>
            <a:custGeom>
              <a:rect b="b" l="l" r="r" t="t"/>
              <a:pathLst>
                <a:path extrusionOk="0" h="1372" w="2311">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64"/>
            <p:cNvSpPr/>
            <p:nvPr/>
          </p:nvSpPr>
          <p:spPr>
            <a:xfrm>
              <a:off x="5026314" y="2238484"/>
              <a:ext cx="59187" cy="30645"/>
            </a:xfrm>
            <a:custGeom>
              <a:rect b="b" l="l" r="r" t="t"/>
              <a:pathLst>
                <a:path extrusionOk="0" h="962" w="1858">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64"/>
          <p:cNvGrpSpPr/>
          <p:nvPr/>
        </p:nvGrpSpPr>
        <p:grpSpPr>
          <a:xfrm>
            <a:off x="5306224" y="1831313"/>
            <a:ext cx="367925" cy="281694"/>
            <a:chOff x="5306224" y="2012313"/>
            <a:chExt cx="367925" cy="281694"/>
          </a:xfrm>
        </p:grpSpPr>
        <p:sp>
          <p:nvSpPr>
            <p:cNvPr id="9542" name="Google Shape;9542;p64"/>
            <p:cNvSpPr/>
            <p:nvPr/>
          </p:nvSpPr>
          <p:spPr>
            <a:xfrm>
              <a:off x="5483720" y="2123073"/>
              <a:ext cx="47814" cy="73617"/>
            </a:xfrm>
            <a:custGeom>
              <a:rect b="b" l="l" r="r" t="t"/>
              <a:pathLst>
                <a:path extrusionOk="0" h="2311" w="1501">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64"/>
            <p:cNvSpPr/>
            <p:nvPr/>
          </p:nvSpPr>
          <p:spPr>
            <a:xfrm>
              <a:off x="5306224" y="2012313"/>
              <a:ext cx="367925" cy="281694"/>
            </a:xfrm>
            <a:custGeom>
              <a:rect b="b" l="l" r="r" t="t"/>
              <a:pathLst>
                <a:path extrusionOk="0" h="8843" w="1155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44" name="Google Shape;9544;p64"/>
          <p:cNvSpPr/>
          <p:nvPr/>
        </p:nvSpPr>
        <p:spPr>
          <a:xfrm>
            <a:off x="5754137" y="1824815"/>
            <a:ext cx="370569" cy="293958"/>
          </a:xfrm>
          <a:custGeom>
            <a:rect b="b" l="l" r="r" t="t"/>
            <a:pathLst>
              <a:path extrusionOk="0" h="9228" w="11633">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45" name="Google Shape;9545;p64"/>
          <p:cNvGrpSpPr/>
          <p:nvPr/>
        </p:nvGrpSpPr>
        <p:grpSpPr>
          <a:xfrm>
            <a:off x="6195998" y="1802102"/>
            <a:ext cx="368308" cy="338746"/>
            <a:chOff x="6195998" y="1983102"/>
            <a:chExt cx="368308" cy="338746"/>
          </a:xfrm>
        </p:grpSpPr>
        <p:sp>
          <p:nvSpPr>
            <p:cNvPr id="9546" name="Google Shape;9546;p64"/>
            <p:cNvSpPr/>
            <p:nvPr/>
          </p:nvSpPr>
          <p:spPr>
            <a:xfrm>
              <a:off x="6267289" y="2161012"/>
              <a:ext cx="67533" cy="67150"/>
            </a:xfrm>
            <a:custGeom>
              <a:rect b="b" l="l" r="r" t="t"/>
              <a:pathLst>
                <a:path extrusionOk="0" h="2108" w="212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64"/>
            <p:cNvSpPr/>
            <p:nvPr/>
          </p:nvSpPr>
          <p:spPr>
            <a:xfrm>
              <a:off x="6235052" y="2128393"/>
              <a:ext cx="132007" cy="131625"/>
            </a:xfrm>
            <a:custGeom>
              <a:rect b="b" l="l" r="r" t="t"/>
              <a:pathLst>
                <a:path extrusionOk="0" h="4132" w="4144">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64"/>
            <p:cNvSpPr/>
            <p:nvPr/>
          </p:nvSpPr>
          <p:spPr>
            <a:xfrm>
              <a:off x="6195998" y="1983102"/>
              <a:ext cx="368308" cy="338746"/>
            </a:xfrm>
            <a:custGeom>
              <a:rect b="b" l="l" r="r" t="t"/>
              <a:pathLst>
                <a:path extrusionOk="0" h="10634" w="11562">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9" name="Google Shape;9549;p64"/>
          <p:cNvGrpSpPr/>
          <p:nvPr/>
        </p:nvGrpSpPr>
        <p:grpSpPr>
          <a:xfrm>
            <a:off x="7542031" y="1830835"/>
            <a:ext cx="369072" cy="280037"/>
            <a:chOff x="7542031" y="2011835"/>
            <a:chExt cx="369072" cy="280037"/>
          </a:xfrm>
        </p:grpSpPr>
        <p:sp>
          <p:nvSpPr>
            <p:cNvPr id="9550" name="Google Shape;9550;p64"/>
            <p:cNvSpPr/>
            <p:nvPr/>
          </p:nvSpPr>
          <p:spPr>
            <a:xfrm>
              <a:off x="7542413" y="2281615"/>
              <a:ext cx="368308" cy="10257"/>
            </a:xfrm>
            <a:custGeom>
              <a:rect b="b" l="l" r="r" t="t"/>
              <a:pathLst>
                <a:path extrusionOk="0" h="322" w="11562">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64"/>
            <p:cNvSpPr/>
            <p:nvPr/>
          </p:nvSpPr>
          <p:spPr>
            <a:xfrm>
              <a:off x="7542031" y="2117753"/>
              <a:ext cx="369072" cy="108753"/>
            </a:xfrm>
            <a:custGeom>
              <a:rect b="b" l="l" r="r" t="t"/>
              <a:pathLst>
                <a:path extrusionOk="0" h="3414" w="11586">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64"/>
            <p:cNvSpPr/>
            <p:nvPr/>
          </p:nvSpPr>
          <p:spPr>
            <a:xfrm>
              <a:off x="7636099" y="2216376"/>
              <a:ext cx="18986" cy="18986"/>
            </a:xfrm>
            <a:custGeom>
              <a:rect b="b" l="l" r="r" t="t"/>
              <a:pathLst>
                <a:path extrusionOk="0" h="596" w="596">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64"/>
            <p:cNvSpPr/>
            <p:nvPr/>
          </p:nvSpPr>
          <p:spPr>
            <a:xfrm>
              <a:off x="7559105" y="2240268"/>
              <a:ext cx="18986" cy="18986"/>
            </a:xfrm>
            <a:custGeom>
              <a:rect b="b" l="l" r="r" t="t"/>
              <a:pathLst>
                <a:path extrusionOk="0" h="596" w="596">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64"/>
            <p:cNvSpPr/>
            <p:nvPr/>
          </p:nvSpPr>
          <p:spPr>
            <a:xfrm>
              <a:off x="7582614" y="2194365"/>
              <a:ext cx="18986" cy="19017"/>
            </a:xfrm>
            <a:custGeom>
              <a:rect b="b" l="l" r="r" t="t"/>
              <a:pathLst>
                <a:path extrusionOk="0" h="597" w="596">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64"/>
            <p:cNvSpPr/>
            <p:nvPr/>
          </p:nvSpPr>
          <p:spPr>
            <a:xfrm>
              <a:off x="7798400" y="2216376"/>
              <a:ext cx="19017" cy="18986"/>
            </a:xfrm>
            <a:custGeom>
              <a:rect b="b" l="l" r="r" t="t"/>
              <a:pathLst>
                <a:path extrusionOk="0" h="596" w="597">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64"/>
            <p:cNvSpPr/>
            <p:nvPr/>
          </p:nvSpPr>
          <p:spPr>
            <a:xfrm>
              <a:off x="7875043" y="2240268"/>
              <a:ext cx="18986" cy="18986"/>
            </a:xfrm>
            <a:custGeom>
              <a:rect b="b" l="l" r="r" t="t"/>
              <a:pathLst>
                <a:path extrusionOk="0" h="596" w="596">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64"/>
            <p:cNvSpPr/>
            <p:nvPr/>
          </p:nvSpPr>
          <p:spPr>
            <a:xfrm>
              <a:off x="7851502" y="2194365"/>
              <a:ext cx="19017" cy="19017"/>
            </a:xfrm>
            <a:custGeom>
              <a:rect b="b" l="l" r="r" t="t"/>
              <a:pathLst>
                <a:path extrusionOk="0" h="597" w="597">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64"/>
            <p:cNvSpPr/>
            <p:nvPr/>
          </p:nvSpPr>
          <p:spPr>
            <a:xfrm>
              <a:off x="7680090" y="2011835"/>
              <a:ext cx="106205" cy="189028"/>
            </a:xfrm>
            <a:custGeom>
              <a:rect b="b" l="l" r="r" t="t"/>
              <a:pathLst>
                <a:path extrusionOk="0" h="5934" w="3334">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9" name="Google Shape;9559;p64"/>
          <p:cNvGrpSpPr/>
          <p:nvPr/>
        </p:nvGrpSpPr>
        <p:grpSpPr>
          <a:xfrm>
            <a:off x="8010427" y="3167503"/>
            <a:ext cx="278795" cy="351615"/>
            <a:chOff x="8010427" y="3348503"/>
            <a:chExt cx="278795" cy="351615"/>
          </a:xfrm>
        </p:grpSpPr>
        <p:sp>
          <p:nvSpPr>
            <p:cNvPr id="9560" name="Google Shape;9560;p64"/>
            <p:cNvSpPr/>
            <p:nvPr/>
          </p:nvSpPr>
          <p:spPr>
            <a:xfrm>
              <a:off x="8010427" y="3348503"/>
              <a:ext cx="278795" cy="351615"/>
            </a:xfrm>
            <a:custGeom>
              <a:rect b="b" l="l" r="r" t="t"/>
              <a:pathLst>
                <a:path extrusionOk="0" h="11038" w="8752">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64"/>
            <p:cNvSpPr/>
            <p:nvPr/>
          </p:nvSpPr>
          <p:spPr>
            <a:xfrm>
              <a:off x="8078692" y="3438653"/>
              <a:ext cx="142264" cy="100216"/>
            </a:xfrm>
            <a:custGeom>
              <a:rect b="b" l="l" r="r" t="t"/>
              <a:pathLst>
                <a:path extrusionOk="0" h="3146" w="4466">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64"/>
            <p:cNvSpPr/>
            <p:nvPr/>
          </p:nvSpPr>
          <p:spPr>
            <a:xfrm>
              <a:off x="8079074" y="3574928"/>
              <a:ext cx="141882" cy="10257"/>
            </a:xfrm>
            <a:custGeom>
              <a:rect b="b" l="l" r="r" t="t"/>
              <a:pathLst>
                <a:path extrusionOk="0" h="322" w="4454">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64"/>
            <p:cNvSpPr/>
            <p:nvPr/>
          </p:nvSpPr>
          <p:spPr>
            <a:xfrm>
              <a:off x="8079074" y="3619685"/>
              <a:ext cx="141882" cy="10640"/>
            </a:xfrm>
            <a:custGeom>
              <a:rect b="b" l="l" r="r" t="t"/>
              <a:pathLst>
                <a:path extrusionOk="0" h="334" w="4454">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4" name="Google Shape;9564;p64"/>
          <p:cNvSpPr/>
          <p:nvPr/>
        </p:nvSpPr>
        <p:spPr>
          <a:xfrm>
            <a:off x="7615138" y="3167917"/>
            <a:ext cx="223304" cy="351201"/>
          </a:xfrm>
          <a:custGeom>
            <a:rect b="b" l="l" r="r" t="t"/>
            <a:pathLst>
              <a:path extrusionOk="0" h="11025" w="701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5" name="Google Shape;9565;p64"/>
          <p:cNvGrpSpPr/>
          <p:nvPr/>
        </p:nvGrpSpPr>
        <p:grpSpPr>
          <a:xfrm>
            <a:off x="7141900" y="3168204"/>
            <a:ext cx="281057" cy="351010"/>
            <a:chOff x="7141900" y="3349204"/>
            <a:chExt cx="281057" cy="351010"/>
          </a:xfrm>
        </p:grpSpPr>
        <p:sp>
          <p:nvSpPr>
            <p:cNvPr id="9566" name="Google Shape;9566;p64"/>
            <p:cNvSpPr/>
            <p:nvPr/>
          </p:nvSpPr>
          <p:spPr>
            <a:xfrm>
              <a:off x="7191944" y="3636186"/>
              <a:ext cx="66418" cy="37111"/>
            </a:xfrm>
            <a:custGeom>
              <a:rect b="b" l="l" r="r" t="t"/>
              <a:pathLst>
                <a:path extrusionOk="0" h="1165" w="2085">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64"/>
            <p:cNvSpPr/>
            <p:nvPr/>
          </p:nvSpPr>
          <p:spPr>
            <a:xfrm>
              <a:off x="7311432" y="3636886"/>
              <a:ext cx="66386" cy="36538"/>
            </a:xfrm>
            <a:custGeom>
              <a:rect b="b" l="l" r="r" t="t"/>
              <a:pathLst>
                <a:path extrusionOk="0" h="1147" w="2084">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64"/>
            <p:cNvSpPr/>
            <p:nvPr/>
          </p:nvSpPr>
          <p:spPr>
            <a:xfrm>
              <a:off x="7141900" y="3349204"/>
              <a:ext cx="281057" cy="351010"/>
            </a:xfrm>
            <a:custGeom>
              <a:rect b="b" l="l" r="r" t="t"/>
              <a:pathLst>
                <a:path extrusionOk="0" h="11019" w="8823">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9" name="Google Shape;9569;p64"/>
          <p:cNvGrpSpPr/>
          <p:nvPr/>
        </p:nvGrpSpPr>
        <p:grpSpPr>
          <a:xfrm>
            <a:off x="5314188" y="3169032"/>
            <a:ext cx="363752" cy="353113"/>
            <a:chOff x="5314188" y="3350032"/>
            <a:chExt cx="363752" cy="353113"/>
          </a:xfrm>
        </p:grpSpPr>
        <p:sp>
          <p:nvSpPr>
            <p:cNvPr id="9570" name="Google Shape;9570;p64"/>
            <p:cNvSpPr/>
            <p:nvPr/>
          </p:nvSpPr>
          <p:spPr>
            <a:xfrm>
              <a:off x="5314188" y="3350032"/>
              <a:ext cx="363752" cy="353113"/>
            </a:xfrm>
            <a:custGeom>
              <a:rect b="b" l="l" r="r" t="t"/>
              <a:pathLst>
                <a:path extrusionOk="0" h="11085" w="11419">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64"/>
            <p:cNvSpPr/>
            <p:nvPr/>
          </p:nvSpPr>
          <p:spPr>
            <a:xfrm>
              <a:off x="5615313" y="3481243"/>
              <a:ext cx="10289" cy="26567"/>
            </a:xfrm>
            <a:custGeom>
              <a:rect b="b" l="l" r="r" t="t"/>
              <a:pathLst>
                <a:path extrusionOk="0" h="834" w="323">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2" name="Google Shape;9572;p64"/>
          <p:cNvGrpSpPr/>
          <p:nvPr/>
        </p:nvGrpSpPr>
        <p:grpSpPr>
          <a:xfrm>
            <a:off x="5829984" y="3169032"/>
            <a:ext cx="220755" cy="352348"/>
            <a:chOff x="5829984" y="3350032"/>
            <a:chExt cx="220755" cy="352348"/>
          </a:xfrm>
        </p:grpSpPr>
        <p:sp>
          <p:nvSpPr>
            <p:cNvPr id="9573" name="Google Shape;9573;p64"/>
            <p:cNvSpPr/>
            <p:nvPr/>
          </p:nvSpPr>
          <p:spPr>
            <a:xfrm>
              <a:off x="5829984" y="3350032"/>
              <a:ext cx="220755" cy="352348"/>
            </a:xfrm>
            <a:custGeom>
              <a:rect b="b" l="l" r="r" t="t"/>
              <a:pathLst>
                <a:path extrusionOk="0" h="11061" w="693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64"/>
            <p:cNvSpPr/>
            <p:nvPr/>
          </p:nvSpPr>
          <p:spPr>
            <a:xfrm>
              <a:off x="5912297" y="3541927"/>
              <a:ext cx="56160" cy="56160"/>
            </a:xfrm>
            <a:custGeom>
              <a:rect b="b" l="l" r="r" t="t"/>
              <a:pathLst>
                <a:path extrusionOk="0" h="1763" w="1763">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64"/>
            <p:cNvSpPr/>
            <p:nvPr/>
          </p:nvSpPr>
          <p:spPr>
            <a:xfrm>
              <a:off x="5885730" y="3515391"/>
              <a:ext cx="109263" cy="109263"/>
            </a:xfrm>
            <a:custGeom>
              <a:rect b="b" l="l" r="r" t="t"/>
              <a:pathLst>
                <a:path extrusionOk="0" h="3430" w="343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64"/>
            <p:cNvSpPr/>
            <p:nvPr/>
          </p:nvSpPr>
          <p:spPr>
            <a:xfrm>
              <a:off x="5862986" y="3476305"/>
              <a:ext cx="154783" cy="188167"/>
            </a:xfrm>
            <a:custGeom>
              <a:rect b="b" l="l" r="r" t="t"/>
              <a:pathLst>
                <a:path extrusionOk="0" h="5907" w="4859">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7" name="Google Shape;9577;p64"/>
          <p:cNvGrpSpPr/>
          <p:nvPr/>
        </p:nvGrpSpPr>
        <p:grpSpPr>
          <a:xfrm>
            <a:off x="4882170" y="3168841"/>
            <a:ext cx="358464" cy="352316"/>
            <a:chOff x="4882170" y="3349841"/>
            <a:chExt cx="358464" cy="352316"/>
          </a:xfrm>
        </p:grpSpPr>
        <p:sp>
          <p:nvSpPr>
            <p:cNvPr id="9578" name="Google Shape;9578;p64"/>
            <p:cNvSpPr/>
            <p:nvPr/>
          </p:nvSpPr>
          <p:spPr>
            <a:xfrm>
              <a:off x="5024403" y="3395521"/>
              <a:ext cx="174119" cy="166156"/>
            </a:xfrm>
            <a:custGeom>
              <a:rect b="b" l="l" r="r" t="t"/>
              <a:pathLst>
                <a:path extrusionOk="0" h="5216" w="5466">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64"/>
            <p:cNvSpPr/>
            <p:nvPr/>
          </p:nvSpPr>
          <p:spPr>
            <a:xfrm>
              <a:off x="4882170" y="3349841"/>
              <a:ext cx="358464" cy="352316"/>
            </a:xfrm>
            <a:custGeom>
              <a:rect b="b" l="l" r="r" t="t"/>
              <a:pathLst>
                <a:path extrusionOk="0" h="11060" w="11253">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80" name="Google Shape;9580;p64"/>
          <p:cNvSpPr/>
          <p:nvPr/>
        </p:nvSpPr>
        <p:spPr>
          <a:xfrm>
            <a:off x="3955221" y="2712008"/>
            <a:ext cx="358464" cy="356808"/>
          </a:xfrm>
          <a:custGeom>
            <a:rect b="b" l="l" r="r" t="t"/>
            <a:pathLst>
              <a:path extrusionOk="0" h="11201" w="11253">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64"/>
          <p:cNvSpPr/>
          <p:nvPr/>
        </p:nvSpPr>
        <p:spPr>
          <a:xfrm>
            <a:off x="3499727" y="2261228"/>
            <a:ext cx="380444" cy="310077"/>
          </a:xfrm>
          <a:custGeom>
            <a:rect b="b" l="l" r="r" t="t"/>
            <a:pathLst>
              <a:path extrusionOk="0" h="9734" w="11943">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2" name="Google Shape;9582;p64"/>
          <p:cNvGrpSpPr/>
          <p:nvPr/>
        </p:nvGrpSpPr>
        <p:grpSpPr>
          <a:xfrm>
            <a:off x="3044965" y="2254220"/>
            <a:ext cx="400194" cy="324316"/>
            <a:chOff x="3044965" y="2435220"/>
            <a:chExt cx="400194" cy="324316"/>
          </a:xfrm>
        </p:grpSpPr>
        <p:sp>
          <p:nvSpPr>
            <p:cNvPr id="9583" name="Google Shape;9583;p64"/>
            <p:cNvSpPr/>
            <p:nvPr/>
          </p:nvSpPr>
          <p:spPr>
            <a:xfrm>
              <a:off x="3105649" y="2649413"/>
              <a:ext cx="68329" cy="66864"/>
            </a:xfrm>
            <a:custGeom>
              <a:rect b="b" l="l" r="r" t="t"/>
              <a:pathLst>
                <a:path extrusionOk="0" h="2099" w="2145">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64"/>
            <p:cNvSpPr/>
            <p:nvPr/>
          </p:nvSpPr>
          <p:spPr>
            <a:xfrm>
              <a:off x="3297193" y="2649413"/>
              <a:ext cx="68297" cy="66864"/>
            </a:xfrm>
            <a:custGeom>
              <a:rect b="b" l="l" r="r" t="t"/>
              <a:pathLst>
                <a:path extrusionOk="0" h="2099" w="2144">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64"/>
            <p:cNvSpPr/>
            <p:nvPr/>
          </p:nvSpPr>
          <p:spPr>
            <a:xfrm>
              <a:off x="3044965" y="2435220"/>
              <a:ext cx="400194" cy="324316"/>
            </a:xfrm>
            <a:custGeom>
              <a:rect b="b" l="l" r="r" t="t"/>
              <a:pathLst>
                <a:path extrusionOk="0" h="10181" w="12563">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64"/>
          <p:cNvGrpSpPr/>
          <p:nvPr/>
        </p:nvGrpSpPr>
        <p:grpSpPr>
          <a:xfrm>
            <a:off x="6203579" y="3167981"/>
            <a:ext cx="351615" cy="350373"/>
            <a:chOff x="6203579" y="3348981"/>
            <a:chExt cx="351615" cy="350373"/>
          </a:xfrm>
        </p:grpSpPr>
        <p:sp>
          <p:nvSpPr>
            <p:cNvPr id="9587" name="Google Shape;9587;p64"/>
            <p:cNvSpPr/>
            <p:nvPr/>
          </p:nvSpPr>
          <p:spPr>
            <a:xfrm>
              <a:off x="6377667" y="3404249"/>
              <a:ext cx="93686" cy="58072"/>
            </a:xfrm>
            <a:custGeom>
              <a:rect b="b" l="l" r="r" t="t"/>
              <a:pathLst>
                <a:path extrusionOk="0" h="1823" w="2941">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64"/>
            <p:cNvSpPr/>
            <p:nvPr/>
          </p:nvSpPr>
          <p:spPr>
            <a:xfrm>
              <a:off x="6260090" y="3449611"/>
              <a:ext cx="76643" cy="44947"/>
            </a:xfrm>
            <a:custGeom>
              <a:rect b="b" l="l" r="r" t="t"/>
              <a:pathLst>
                <a:path extrusionOk="0" h="1411" w="2406">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64"/>
            <p:cNvSpPr/>
            <p:nvPr/>
          </p:nvSpPr>
          <p:spPr>
            <a:xfrm>
              <a:off x="6415574" y="3498349"/>
              <a:ext cx="49343" cy="21598"/>
            </a:xfrm>
            <a:custGeom>
              <a:rect b="b" l="l" r="r" t="t"/>
              <a:pathLst>
                <a:path extrusionOk="0" h="678" w="1549">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64"/>
            <p:cNvSpPr/>
            <p:nvPr/>
          </p:nvSpPr>
          <p:spPr>
            <a:xfrm>
              <a:off x="6344283" y="3473247"/>
              <a:ext cx="41380" cy="32301"/>
            </a:xfrm>
            <a:custGeom>
              <a:rect b="b" l="l" r="r" t="t"/>
              <a:pathLst>
                <a:path extrusionOk="0" h="1014" w="1299">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64"/>
            <p:cNvSpPr/>
            <p:nvPr/>
          </p:nvSpPr>
          <p:spPr>
            <a:xfrm>
              <a:off x="6203579" y="3348981"/>
              <a:ext cx="351615" cy="350373"/>
            </a:xfrm>
            <a:custGeom>
              <a:rect b="b" l="l" r="r" t="t"/>
              <a:pathLst>
                <a:path extrusionOk="0" h="10999" w="11038">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2" name="Google Shape;9592;p64"/>
          <p:cNvGrpSpPr/>
          <p:nvPr/>
        </p:nvGrpSpPr>
        <p:grpSpPr>
          <a:xfrm>
            <a:off x="4878379" y="2292892"/>
            <a:ext cx="367161" cy="287523"/>
            <a:chOff x="4878379" y="2473892"/>
            <a:chExt cx="367161" cy="287523"/>
          </a:xfrm>
        </p:grpSpPr>
        <p:sp>
          <p:nvSpPr>
            <p:cNvPr id="9593" name="Google Shape;9593;p64"/>
            <p:cNvSpPr/>
            <p:nvPr/>
          </p:nvSpPr>
          <p:spPr>
            <a:xfrm>
              <a:off x="5110889" y="2554676"/>
              <a:ext cx="75496" cy="71355"/>
            </a:xfrm>
            <a:custGeom>
              <a:rect b="b" l="l" r="r" t="t"/>
              <a:pathLst>
                <a:path extrusionOk="0" h="2240" w="237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64"/>
            <p:cNvSpPr/>
            <p:nvPr/>
          </p:nvSpPr>
          <p:spPr>
            <a:xfrm>
              <a:off x="4958049" y="2691972"/>
              <a:ext cx="45521" cy="45553"/>
            </a:xfrm>
            <a:custGeom>
              <a:rect b="b" l="l" r="r" t="t"/>
              <a:pathLst>
                <a:path extrusionOk="0" h="1430" w="1429">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64"/>
            <p:cNvSpPr/>
            <p:nvPr/>
          </p:nvSpPr>
          <p:spPr>
            <a:xfrm>
              <a:off x="5130225" y="2691972"/>
              <a:ext cx="45553" cy="45553"/>
            </a:xfrm>
            <a:custGeom>
              <a:rect b="b" l="l" r="r" t="t"/>
              <a:pathLst>
                <a:path extrusionOk="0" h="1430" w="143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64"/>
            <p:cNvSpPr/>
            <p:nvPr/>
          </p:nvSpPr>
          <p:spPr>
            <a:xfrm>
              <a:off x="4930717" y="2523586"/>
              <a:ext cx="100917" cy="100534"/>
            </a:xfrm>
            <a:custGeom>
              <a:rect b="b" l="l" r="r" t="t"/>
              <a:pathLst>
                <a:path extrusionOk="0" h="3156" w="3168">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64"/>
            <p:cNvSpPr/>
            <p:nvPr/>
          </p:nvSpPr>
          <p:spPr>
            <a:xfrm>
              <a:off x="4878379" y="2473892"/>
              <a:ext cx="367161" cy="287523"/>
            </a:xfrm>
            <a:custGeom>
              <a:rect b="b" l="l" r="r" t="t"/>
              <a:pathLst>
                <a:path extrusionOk="0" h="9026" w="11526">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64"/>
          <p:cNvGrpSpPr/>
          <p:nvPr/>
        </p:nvGrpSpPr>
        <p:grpSpPr>
          <a:xfrm>
            <a:off x="1325719" y="2706689"/>
            <a:ext cx="290581" cy="372481"/>
            <a:chOff x="1325719" y="2887689"/>
            <a:chExt cx="290581" cy="372481"/>
          </a:xfrm>
        </p:grpSpPr>
        <p:sp>
          <p:nvSpPr>
            <p:cNvPr id="9599" name="Google Shape;9599;p64"/>
            <p:cNvSpPr/>
            <p:nvPr/>
          </p:nvSpPr>
          <p:spPr>
            <a:xfrm>
              <a:off x="1424724" y="3106533"/>
              <a:ext cx="37971" cy="37939"/>
            </a:xfrm>
            <a:custGeom>
              <a:rect b="b" l="l" r="r" t="t"/>
              <a:pathLst>
                <a:path extrusionOk="0" h="1191" w="1192">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64"/>
            <p:cNvSpPr/>
            <p:nvPr/>
          </p:nvSpPr>
          <p:spPr>
            <a:xfrm>
              <a:off x="1325719" y="2887689"/>
              <a:ext cx="290581" cy="372481"/>
            </a:xfrm>
            <a:custGeom>
              <a:rect b="b" l="l" r="r" t="t"/>
              <a:pathLst>
                <a:path extrusionOk="0" h="11693" w="9122">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1" name="Google Shape;9601;p64"/>
          <p:cNvSpPr/>
          <p:nvPr/>
        </p:nvSpPr>
        <p:spPr>
          <a:xfrm>
            <a:off x="1819153" y="2701369"/>
            <a:ext cx="191194" cy="382738"/>
          </a:xfrm>
          <a:custGeom>
            <a:rect b="b" l="l" r="r" t="t"/>
            <a:pathLst>
              <a:path extrusionOk="0" h="12015" w="6002">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2" name="Google Shape;9602;p64"/>
          <p:cNvGrpSpPr/>
          <p:nvPr/>
        </p:nvGrpSpPr>
        <p:grpSpPr>
          <a:xfrm>
            <a:off x="3510335" y="2711499"/>
            <a:ext cx="360726" cy="361204"/>
            <a:chOff x="3510335" y="2892499"/>
            <a:chExt cx="360726" cy="361204"/>
          </a:xfrm>
        </p:grpSpPr>
        <p:sp>
          <p:nvSpPr>
            <p:cNvPr id="9603" name="Google Shape;9603;p64"/>
            <p:cNvSpPr/>
            <p:nvPr/>
          </p:nvSpPr>
          <p:spPr>
            <a:xfrm>
              <a:off x="3511864" y="2892499"/>
              <a:ext cx="359197" cy="358751"/>
            </a:xfrm>
            <a:custGeom>
              <a:rect b="b" l="l" r="r" t="t"/>
              <a:pathLst>
                <a:path extrusionOk="0" h="11262" w="11276">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64"/>
            <p:cNvSpPr/>
            <p:nvPr/>
          </p:nvSpPr>
          <p:spPr>
            <a:xfrm>
              <a:off x="3510335" y="2959936"/>
              <a:ext cx="176413" cy="43291"/>
            </a:xfrm>
            <a:custGeom>
              <a:rect b="b" l="l" r="r" t="t"/>
              <a:pathLst>
                <a:path extrusionOk="0" h="1359" w="5538">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64"/>
            <p:cNvSpPr/>
            <p:nvPr/>
          </p:nvSpPr>
          <p:spPr>
            <a:xfrm>
              <a:off x="3530435" y="2920213"/>
              <a:ext cx="133918" cy="35072"/>
            </a:xfrm>
            <a:custGeom>
              <a:rect b="b" l="l" r="r" t="t"/>
              <a:pathLst>
                <a:path extrusionOk="0" h="1101" w="4204">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64"/>
            <p:cNvSpPr/>
            <p:nvPr/>
          </p:nvSpPr>
          <p:spPr>
            <a:xfrm>
              <a:off x="3761416" y="3078787"/>
              <a:ext cx="53134" cy="174916"/>
            </a:xfrm>
            <a:custGeom>
              <a:rect b="b" l="l" r="r" t="t"/>
              <a:pathLst>
                <a:path extrusionOk="0" h="5491" w="1668">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64"/>
            <p:cNvSpPr/>
            <p:nvPr/>
          </p:nvSpPr>
          <p:spPr>
            <a:xfrm>
              <a:off x="3809230" y="3100990"/>
              <a:ext cx="42877" cy="132326"/>
            </a:xfrm>
            <a:custGeom>
              <a:rect b="b" l="l" r="r" t="t"/>
              <a:pathLst>
                <a:path extrusionOk="0" h="4154" w="1346">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8" name="Google Shape;9608;p64"/>
          <p:cNvGrpSpPr/>
          <p:nvPr/>
        </p:nvGrpSpPr>
        <p:grpSpPr>
          <a:xfrm>
            <a:off x="3086313" y="2696049"/>
            <a:ext cx="320143" cy="392581"/>
            <a:chOff x="3086313" y="2877049"/>
            <a:chExt cx="320143" cy="392581"/>
          </a:xfrm>
        </p:grpSpPr>
        <p:sp>
          <p:nvSpPr>
            <p:cNvPr id="9609" name="Google Shape;9609;p64"/>
            <p:cNvSpPr/>
            <p:nvPr/>
          </p:nvSpPr>
          <p:spPr>
            <a:xfrm>
              <a:off x="3125749" y="2915371"/>
              <a:ext cx="240505" cy="354259"/>
            </a:xfrm>
            <a:custGeom>
              <a:rect b="b" l="l" r="r" t="t"/>
              <a:pathLst>
                <a:path extrusionOk="0" h="11121" w="755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64"/>
            <p:cNvSpPr/>
            <p:nvPr/>
          </p:nvSpPr>
          <p:spPr>
            <a:xfrm>
              <a:off x="3263076" y="2942511"/>
              <a:ext cx="79287" cy="99579"/>
            </a:xfrm>
            <a:custGeom>
              <a:rect b="b" l="l" r="r" t="t"/>
              <a:pathLst>
                <a:path extrusionOk="0" h="3126" w="2489">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64"/>
            <p:cNvSpPr/>
            <p:nvPr/>
          </p:nvSpPr>
          <p:spPr>
            <a:xfrm>
              <a:off x="3237656" y="2939262"/>
              <a:ext cx="20897" cy="14462"/>
            </a:xfrm>
            <a:custGeom>
              <a:rect b="b" l="l" r="r" t="t"/>
              <a:pathLst>
                <a:path extrusionOk="0" h="454" w="656">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64"/>
            <p:cNvSpPr/>
            <p:nvPr/>
          </p:nvSpPr>
          <p:spPr>
            <a:xfrm>
              <a:off x="3379888" y="3029539"/>
              <a:ext cx="26567" cy="14048"/>
            </a:xfrm>
            <a:custGeom>
              <a:rect b="b" l="l" r="r" t="t"/>
              <a:pathLst>
                <a:path extrusionOk="0" h="441" w="834">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64"/>
            <p:cNvSpPr/>
            <p:nvPr/>
          </p:nvSpPr>
          <p:spPr>
            <a:xfrm>
              <a:off x="3086313" y="3029539"/>
              <a:ext cx="26599" cy="14048"/>
            </a:xfrm>
            <a:custGeom>
              <a:rect b="b" l="l" r="r" t="t"/>
              <a:pathLst>
                <a:path extrusionOk="0" h="441" w="835">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64"/>
            <p:cNvSpPr/>
            <p:nvPr/>
          </p:nvSpPr>
          <p:spPr>
            <a:xfrm>
              <a:off x="3359788" y="2953469"/>
              <a:ext cx="26567" cy="20355"/>
            </a:xfrm>
            <a:custGeom>
              <a:rect b="b" l="l" r="r" t="t"/>
              <a:pathLst>
                <a:path extrusionOk="0" h="639" w="834">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64"/>
            <p:cNvSpPr/>
            <p:nvPr/>
          </p:nvSpPr>
          <p:spPr>
            <a:xfrm>
              <a:off x="3106413" y="3100034"/>
              <a:ext cx="26599" cy="20164"/>
            </a:xfrm>
            <a:custGeom>
              <a:rect b="b" l="l" r="r" t="t"/>
              <a:pathLst>
                <a:path extrusionOk="0" h="633" w="835">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64"/>
            <p:cNvSpPr/>
            <p:nvPr/>
          </p:nvSpPr>
          <p:spPr>
            <a:xfrm>
              <a:off x="3308565" y="2897277"/>
              <a:ext cx="22044" cy="24178"/>
            </a:xfrm>
            <a:custGeom>
              <a:rect b="b" l="l" r="r" t="t"/>
              <a:pathLst>
                <a:path extrusionOk="0" h="759" w="692">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64"/>
            <p:cNvSpPr/>
            <p:nvPr/>
          </p:nvSpPr>
          <p:spPr>
            <a:xfrm>
              <a:off x="3239153" y="2877049"/>
              <a:ext cx="14080" cy="26599"/>
            </a:xfrm>
            <a:custGeom>
              <a:rect b="b" l="l" r="r" t="t"/>
              <a:pathLst>
                <a:path extrusionOk="0" h="835" w="442">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64"/>
            <p:cNvSpPr/>
            <p:nvPr/>
          </p:nvSpPr>
          <p:spPr>
            <a:xfrm>
              <a:off x="3161809" y="2897500"/>
              <a:ext cx="22394" cy="24337"/>
            </a:xfrm>
            <a:custGeom>
              <a:rect b="b" l="l" r="r" t="t"/>
              <a:pathLst>
                <a:path extrusionOk="0" h="764" w="703">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64"/>
            <p:cNvSpPr/>
            <p:nvPr/>
          </p:nvSpPr>
          <p:spPr>
            <a:xfrm>
              <a:off x="3106413" y="2953151"/>
              <a:ext cx="26599" cy="19909"/>
            </a:xfrm>
            <a:custGeom>
              <a:rect b="b" l="l" r="r" t="t"/>
              <a:pathLst>
                <a:path extrusionOk="0" h="625" w="835">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64"/>
            <p:cNvSpPr/>
            <p:nvPr/>
          </p:nvSpPr>
          <p:spPr>
            <a:xfrm>
              <a:off x="3360520" y="3099811"/>
              <a:ext cx="25834" cy="20005"/>
            </a:xfrm>
            <a:custGeom>
              <a:rect b="b" l="l" r="r" t="t"/>
              <a:pathLst>
                <a:path extrusionOk="0" h="628" w="811">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1" name="Google Shape;9621;p64"/>
          <p:cNvSpPr/>
          <p:nvPr/>
        </p:nvSpPr>
        <p:spPr>
          <a:xfrm>
            <a:off x="2253814" y="2713123"/>
            <a:ext cx="210530" cy="357700"/>
          </a:xfrm>
          <a:custGeom>
            <a:rect b="b" l="l" r="r" t="t"/>
            <a:pathLst>
              <a:path extrusionOk="0" h="11229" w="6609">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2" name="Google Shape;9622;p64"/>
          <p:cNvGrpSpPr/>
          <p:nvPr/>
        </p:nvGrpSpPr>
        <p:grpSpPr>
          <a:xfrm>
            <a:off x="861113" y="2704746"/>
            <a:ext cx="333809" cy="373277"/>
            <a:chOff x="861113" y="2885746"/>
            <a:chExt cx="333809" cy="373277"/>
          </a:xfrm>
        </p:grpSpPr>
        <p:sp>
          <p:nvSpPr>
            <p:cNvPr id="9623" name="Google Shape;9623;p64"/>
            <p:cNvSpPr/>
            <p:nvPr/>
          </p:nvSpPr>
          <p:spPr>
            <a:xfrm>
              <a:off x="861113" y="2981533"/>
              <a:ext cx="315970" cy="277489"/>
            </a:xfrm>
            <a:custGeom>
              <a:rect b="b" l="l" r="r" t="t"/>
              <a:pathLst>
                <a:path extrusionOk="0" h="8711" w="9919">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64"/>
            <p:cNvSpPr/>
            <p:nvPr/>
          </p:nvSpPr>
          <p:spPr>
            <a:xfrm>
              <a:off x="1024976" y="2981756"/>
              <a:ext cx="125572" cy="45903"/>
            </a:xfrm>
            <a:custGeom>
              <a:rect b="b" l="l" r="r" t="t"/>
              <a:pathLst>
                <a:path extrusionOk="0" h="1441" w="3942">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64"/>
            <p:cNvSpPr/>
            <p:nvPr/>
          </p:nvSpPr>
          <p:spPr>
            <a:xfrm>
              <a:off x="979455" y="2885746"/>
              <a:ext cx="215467" cy="145705"/>
            </a:xfrm>
            <a:custGeom>
              <a:rect b="b" l="l" r="r" t="t"/>
              <a:pathLst>
                <a:path extrusionOk="0" h="4574" w="6764">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26" name="Google Shape;9626;p64"/>
          <p:cNvSpPr/>
          <p:nvPr/>
        </p:nvSpPr>
        <p:spPr>
          <a:xfrm>
            <a:off x="2616005" y="2705542"/>
            <a:ext cx="371366" cy="372353"/>
          </a:xfrm>
          <a:custGeom>
            <a:rect b="b" l="l" r="r" t="t"/>
            <a:pathLst>
              <a:path extrusionOk="0" h="11689" w="11658">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64"/>
          <p:cNvSpPr/>
          <p:nvPr/>
        </p:nvSpPr>
        <p:spPr>
          <a:xfrm>
            <a:off x="2160129" y="1335235"/>
            <a:ext cx="399780" cy="341740"/>
          </a:xfrm>
          <a:custGeom>
            <a:rect b="b" l="l" r="r" t="t"/>
            <a:pathLst>
              <a:path extrusionOk="0" h="10728" w="1255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28" name="Google Shape;9628;p64"/>
          <p:cNvGrpSpPr/>
          <p:nvPr/>
        </p:nvGrpSpPr>
        <p:grpSpPr>
          <a:xfrm>
            <a:off x="1297654" y="1323481"/>
            <a:ext cx="349354" cy="362223"/>
            <a:chOff x="1297654" y="1504481"/>
            <a:chExt cx="349354" cy="362223"/>
          </a:xfrm>
        </p:grpSpPr>
        <p:sp>
          <p:nvSpPr>
            <p:cNvPr id="9629" name="Google Shape;9629;p64"/>
            <p:cNvSpPr/>
            <p:nvPr/>
          </p:nvSpPr>
          <p:spPr>
            <a:xfrm>
              <a:off x="1297654" y="1504481"/>
              <a:ext cx="349354" cy="362223"/>
            </a:xfrm>
            <a:custGeom>
              <a:rect b="b" l="l" r="r" t="t"/>
              <a:pathLst>
                <a:path extrusionOk="0" h="11371" w="10967">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64"/>
            <p:cNvSpPr/>
            <p:nvPr/>
          </p:nvSpPr>
          <p:spPr>
            <a:xfrm>
              <a:off x="1354930" y="1618713"/>
              <a:ext cx="224960" cy="206516"/>
            </a:xfrm>
            <a:custGeom>
              <a:rect b="b" l="l" r="r" t="t"/>
              <a:pathLst>
                <a:path extrusionOk="0" h="6483" w="7062">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64"/>
            <p:cNvSpPr/>
            <p:nvPr/>
          </p:nvSpPr>
          <p:spPr>
            <a:xfrm>
              <a:off x="1453553" y="1643305"/>
              <a:ext cx="73235" cy="141436"/>
            </a:xfrm>
            <a:custGeom>
              <a:rect b="b" l="l" r="r" t="t"/>
              <a:pathLst>
                <a:path extrusionOk="0" h="4440" w="2299">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2" name="Google Shape;9632;p64"/>
          <p:cNvSpPr/>
          <p:nvPr/>
        </p:nvSpPr>
        <p:spPr>
          <a:xfrm>
            <a:off x="3945378" y="1349729"/>
            <a:ext cx="381209" cy="312466"/>
          </a:xfrm>
          <a:custGeom>
            <a:rect b="b" l="l" r="r" t="t"/>
            <a:pathLst>
              <a:path extrusionOk="0" h="9809" w="11967">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3" name="Google Shape;9633;p64"/>
          <p:cNvGrpSpPr/>
          <p:nvPr/>
        </p:nvGrpSpPr>
        <p:grpSpPr>
          <a:xfrm>
            <a:off x="852385" y="1329916"/>
            <a:ext cx="353145" cy="351998"/>
            <a:chOff x="852385" y="1510916"/>
            <a:chExt cx="353145" cy="351998"/>
          </a:xfrm>
        </p:grpSpPr>
        <p:sp>
          <p:nvSpPr>
            <p:cNvPr id="9634" name="Google Shape;9634;p64"/>
            <p:cNvSpPr/>
            <p:nvPr/>
          </p:nvSpPr>
          <p:spPr>
            <a:xfrm>
              <a:off x="852385" y="1510916"/>
              <a:ext cx="353145" cy="187785"/>
            </a:xfrm>
            <a:custGeom>
              <a:rect b="b" l="l" r="r" t="t"/>
              <a:pathLst>
                <a:path extrusionOk="0" h="5895" w="11086">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64"/>
            <p:cNvSpPr/>
            <p:nvPr/>
          </p:nvSpPr>
          <p:spPr>
            <a:xfrm>
              <a:off x="852385" y="1609921"/>
              <a:ext cx="353145" cy="252992"/>
            </a:xfrm>
            <a:custGeom>
              <a:rect b="b" l="l" r="r" t="t"/>
              <a:pathLst>
                <a:path extrusionOk="0" h="7942" w="11086">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64"/>
            <p:cNvSpPr/>
            <p:nvPr/>
          </p:nvSpPr>
          <p:spPr>
            <a:xfrm>
              <a:off x="928264" y="1584501"/>
              <a:ext cx="198775" cy="140735"/>
            </a:xfrm>
            <a:custGeom>
              <a:rect b="b" l="l" r="r" t="t"/>
              <a:pathLst>
                <a:path extrusionOk="0" h="4418" w="624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64"/>
          <p:cNvGrpSpPr/>
          <p:nvPr/>
        </p:nvGrpSpPr>
        <p:grpSpPr>
          <a:xfrm>
            <a:off x="1745217" y="1334471"/>
            <a:ext cx="343269" cy="342505"/>
            <a:chOff x="1745217" y="1515471"/>
            <a:chExt cx="343269" cy="342505"/>
          </a:xfrm>
        </p:grpSpPr>
        <p:sp>
          <p:nvSpPr>
            <p:cNvPr id="9638" name="Google Shape;9638;p64"/>
            <p:cNvSpPr/>
            <p:nvPr/>
          </p:nvSpPr>
          <p:spPr>
            <a:xfrm>
              <a:off x="1854448" y="1647096"/>
              <a:ext cx="22012" cy="21630"/>
            </a:xfrm>
            <a:custGeom>
              <a:rect b="b" l="l" r="r" t="t"/>
              <a:pathLst>
                <a:path extrusionOk="0" h="679" w="691">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64"/>
            <p:cNvSpPr/>
            <p:nvPr/>
          </p:nvSpPr>
          <p:spPr>
            <a:xfrm>
              <a:off x="1906021" y="1647096"/>
              <a:ext cx="21661" cy="21630"/>
            </a:xfrm>
            <a:custGeom>
              <a:rect b="b" l="l" r="r" t="t"/>
              <a:pathLst>
                <a:path extrusionOk="0" h="679" w="68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64"/>
            <p:cNvSpPr/>
            <p:nvPr/>
          </p:nvSpPr>
          <p:spPr>
            <a:xfrm>
              <a:off x="1956830" y="1647096"/>
              <a:ext cx="22044" cy="21630"/>
            </a:xfrm>
            <a:custGeom>
              <a:rect b="b" l="l" r="r" t="t"/>
              <a:pathLst>
                <a:path extrusionOk="0" h="679" w="692">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64"/>
            <p:cNvSpPr/>
            <p:nvPr/>
          </p:nvSpPr>
          <p:spPr>
            <a:xfrm>
              <a:off x="1745217" y="1515471"/>
              <a:ext cx="343269" cy="342505"/>
            </a:xfrm>
            <a:custGeom>
              <a:rect b="b" l="l" r="r" t="t"/>
              <a:pathLst>
                <a:path extrusionOk="0" h="10752" w="10776">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2" name="Google Shape;9642;p64"/>
          <p:cNvSpPr/>
          <p:nvPr/>
        </p:nvSpPr>
        <p:spPr>
          <a:xfrm>
            <a:off x="3509220" y="1324437"/>
            <a:ext cx="365632" cy="363561"/>
          </a:xfrm>
          <a:custGeom>
            <a:rect b="b" l="l" r="r" t="t"/>
            <a:pathLst>
              <a:path extrusionOk="0" h="11413" w="11478">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43" name="Google Shape;9643;p64"/>
          <p:cNvGrpSpPr/>
          <p:nvPr/>
        </p:nvGrpSpPr>
        <p:grpSpPr>
          <a:xfrm>
            <a:off x="3042703" y="1348137"/>
            <a:ext cx="411535" cy="315587"/>
            <a:chOff x="3042703" y="1529137"/>
            <a:chExt cx="411535" cy="315587"/>
          </a:xfrm>
        </p:grpSpPr>
        <p:sp>
          <p:nvSpPr>
            <p:cNvPr id="9644" name="Google Shape;9644;p64"/>
            <p:cNvSpPr/>
            <p:nvPr/>
          </p:nvSpPr>
          <p:spPr>
            <a:xfrm>
              <a:off x="3042703" y="1529137"/>
              <a:ext cx="411535" cy="315587"/>
            </a:xfrm>
            <a:custGeom>
              <a:rect b="b" l="l" r="r" t="t"/>
              <a:pathLst>
                <a:path extrusionOk="0" h="9907" w="12919">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64"/>
            <p:cNvSpPr/>
            <p:nvPr/>
          </p:nvSpPr>
          <p:spPr>
            <a:xfrm>
              <a:off x="3077967" y="1557965"/>
              <a:ext cx="12169" cy="12551"/>
            </a:xfrm>
            <a:custGeom>
              <a:rect b="b" l="l" r="r" t="t"/>
              <a:pathLst>
                <a:path extrusionOk="0" h="394" w="382">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64"/>
            <p:cNvSpPr/>
            <p:nvPr/>
          </p:nvSpPr>
          <p:spPr>
            <a:xfrm>
              <a:off x="3099978" y="1557965"/>
              <a:ext cx="12551" cy="12551"/>
            </a:xfrm>
            <a:custGeom>
              <a:rect b="b" l="l" r="r" t="t"/>
              <a:pathLst>
                <a:path extrusionOk="0" h="394" w="394">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64"/>
            <p:cNvSpPr/>
            <p:nvPr/>
          </p:nvSpPr>
          <p:spPr>
            <a:xfrm>
              <a:off x="3122341" y="1557965"/>
              <a:ext cx="12551" cy="12551"/>
            </a:xfrm>
            <a:custGeom>
              <a:rect b="b" l="l" r="r" t="t"/>
              <a:pathLst>
                <a:path extrusionOk="0" h="394" w="394">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64"/>
            <p:cNvSpPr/>
            <p:nvPr/>
          </p:nvSpPr>
          <p:spPr>
            <a:xfrm>
              <a:off x="3342331" y="1557965"/>
              <a:ext cx="79669" cy="12551"/>
            </a:xfrm>
            <a:custGeom>
              <a:rect b="b" l="l" r="r" t="t"/>
              <a:pathLst>
                <a:path extrusionOk="0" h="394" w="2501">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64"/>
            <p:cNvSpPr/>
            <p:nvPr/>
          </p:nvSpPr>
          <p:spPr>
            <a:xfrm>
              <a:off x="3306303" y="1557965"/>
              <a:ext cx="26949" cy="12551"/>
            </a:xfrm>
            <a:custGeom>
              <a:rect b="b" l="l" r="r" t="t"/>
              <a:pathLst>
                <a:path extrusionOk="0" h="394" w="846">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64"/>
            <p:cNvSpPr/>
            <p:nvPr/>
          </p:nvSpPr>
          <p:spPr>
            <a:xfrm>
              <a:off x="3165217" y="1622822"/>
              <a:ext cx="166888" cy="121750"/>
            </a:xfrm>
            <a:custGeom>
              <a:rect b="b" l="l" r="r" t="t"/>
              <a:pathLst>
                <a:path extrusionOk="0" h="3822" w="5239">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64"/>
            <p:cNvSpPr/>
            <p:nvPr/>
          </p:nvSpPr>
          <p:spPr>
            <a:xfrm>
              <a:off x="3222843" y="1657226"/>
              <a:ext cx="54281" cy="53612"/>
            </a:xfrm>
            <a:custGeom>
              <a:rect b="b" l="l" r="r" t="t"/>
              <a:pathLst>
                <a:path extrusionOk="0" h="1683" w="1704">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64"/>
            <p:cNvSpPr/>
            <p:nvPr/>
          </p:nvSpPr>
          <p:spPr>
            <a:xfrm>
              <a:off x="3087459" y="1800700"/>
              <a:ext cx="160454" cy="12519"/>
            </a:xfrm>
            <a:custGeom>
              <a:rect b="b" l="l" r="r" t="t"/>
              <a:pathLst>
                <a:path extrusionOk="0" h="393" w="5037">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64"/>
            <p:cNvSpPr/>
            <p:nvPr/>
          </p:nvSpPr>
          <p:spPr>
            <a:xfrm>
              <a:off x="3368866" y="1800318"/>
              <a:ext cx="43673" cy="12169"/>
            </a:xfrm>
            <a:custGeom>
              <a:rect b="b" l="l" r="r" t="t"/>
              <a:pathLst>
                <a:path extrusionOk="0" h="382" w="1371">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64"/>
          <p:cNvGrpSpPr/>
          <p:nvPr/>
        </p:nvGrpSpPr>
        <p:grpSpPr>
          <a:xfrm>
            <a:off x="2629289" y="1363682"/>
            <a:ext cx="350501" cy="284497"/>
            <a:chOff x="2629289" y="1544682"/>
            <a:chExt cx="350501" cy="284497"/>
          </a:xfrm>
        </p:grpSpPr>
        <p:sp>
          <p:nvSpPr>
            <p:cNvPr id="9655" name="Google Shape;9655;p64"/>
            <p:cNvSpPr/>
            <p:nvPr/>
          </p:nvSpPr>
          <p:spPr>
            <a:xfrm>
              <a:off x="2835614" y="1818507"/>
              <a:ext cx="10289" cy="10671"/>
            </a:xfrm>
            <a:custGeom>
              <a:rect b="b" l="l" r="r" t="t"/>
              <a:pathLst>
                <a:path extrusionOk="0" h="335" w="323">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64"/>
            <p:cNvSpPr/>
            <p:nvPr/>
          </p:nvSpPr>
          <p:spPr>
            <a:xfrm>
              <a:off x="2629289" y="1544682"/>
              <a:ext cx="318614" cy="284497"/>
            </a:xfrm>
            <a:custGeom>
              <a:rect b="b" l="l" r="r" t="t"/>
              <a:pathLst>
                <a:path extrusionOk="0" h="8931" w="10002">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64"/>
            <p:cNvSpPr/>
            <p:nvPr/>
          </p:nvSpPr>
          <p:spPr>
            <a:xfrm>
              <a:off x="2876962" y="1818507"/>
              <a:ext cx="30740" cy="10671"/>
            </a:xfrm>
            <a:custGeom>
              <a:rect b="b" l="l" r="r" t="t"/>
              <a:pathLst>
                <a:path extrusionOk="0" h="335" w="965">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64"/>
            <p:cNvSpPr/>
            <p:nvPr/>
          </p:nvSpPr>
          <p:spPr>
            <a:xfrm>
              <a:off x="2969118" y="1818507"/>
              <a:ext cx="10671" cy="10671"/>
            </a:xfrm>
            <a:custGeom>
              <a:rect b="b" l="l" r="r" t="t"/>
              <a:pathLst>
                <a:path extrusionOk="0" h="335" w="335">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64"/>
            <p:cNvSpPr/>
            <p:nvPr/>
          </p:nvSpPr>
          <p:spPr>
            <a:xfrm>
              <a:off x="2916780" y="1818507"/>
              <a:ext cx="34563" cy="10671"/>
            </a:xfrm>
            <a:custGeom>
              <a:rect b="b" l="l" r="r" t="t"/>
              <a:pathLst>
                <a:path extrusionOk="0" h="335" w="1085">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0" name="Google Shape;9660;p64"/>
          <p:cNvGrpSpPr/>
          <p:nvPr/>
        </p:nvGrpSpPr>
        <p:grpSpPr>
          <a:xfrm>
            <a:off x="5305077" y="1321633"/>
            <a:ext cx="367893" cy="365218"/>
            <a:chOff x="5305077" y="1502633"/>
            <a:chExt cx="367893" cy="365218"/>
          </a:xfrm>
        </p:grpSpPr>
        <p:sp>
          <p:nvSpPr>
            <p:cNvPr id="9661" name="Google Shape;9661;p64"/>
            <p:cNvSpPr/>
            <p:nvPr/>
          </p:nvSpPr>
          <p:spPr>
            <a:xfrm>
              <a:off x="5305077" y="1502633"/>
              <a:ext cx="261338" cy="365218"/>
            </a:xfrm>
            <a:custGeom>
              <a:rect b="b" l="l" r="r" t="t"/>
              <a:pathLst>
                <a:path extrusionOk="0" h="11465" w="8204">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64"/>
            <p:cNvSpPr/>
            <p:nvPr/>
          </p:nvSpPr>
          <p:spPr>
            <a:xfrm>
              <a:off x="5495092" y="1503111"/>
              <a:ext cx="177878" cy="233147"/>
            </a:xfrm>
            <a:custGeom>
              <a:rect b="b" l="l" r="r" t="t"/>
              <a:pathLst>
                <a:path extrusionOk="0" h="7319" w="5584">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3" name="Google Shape;9663;p64"/>
          <p:cNvGrpSpPr/>
          <p:nvPr/>
        </p:nvGrpSpPr>
        <p:grpSpPr>
          <a:xfrm>
            <a:off x="7100170" y="1319117"/>
            <a:ext cx="368308" cy="367033"/>
            <a:chOff x="7100170" y="1500117"/>
            <a:chExt cx="368308" cy="367033"/>
          </a:xfrm>
        </p:grpSpPr>
        <p:sp>
          <p:nvSpPr>
            <p:cNvPr id="9664" name="Google Shape;9664;p64"/>
            <p:cNvSpPr/>
            <p:nvPr/>
          </p:nvSpPr>
          <p:spPr>
            <a:xfrm>
              <a:off x="7328698" y="1501041"/>
              <a:ext cx="139780" cy="97126"/>
            </a:xfrm>
            <a:custGeom>
              <a:rect b="b" l="l" r="r" t="t"/>
              <a:pathLst>
                <a:path extrusionOk="0" h="3049" w="4388">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64"/>
            <p:cNvSpPr/>
            <p:nvPr/>
          </p:nvSpPr>
          <p:spPr>
            <a:xfrm>
              <a:off x="7100170" y="1500117"/>
              <a:ext cx="192691" cy="307942"/>
            </a:xfrm>
            <a:custGeom>
              <a:rect b="b" l="l" r="r" t="t"/>
              <a:pathLst>
                <a:path extrusionOk="0" h="9667" w="6049">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64"/>
            <p:cNvSpPr/>
            <p:nvPr/>
          </p:nvSpPr>
          <p:spPr>
            <a:xfrm>
              <a:off x="7160089" y="1766170"/>
              <a:ext cx="19017" cy="18986"/>
            </a:xfrm>
            <a:custGeom>
              <a:rect b="b" l="l" r="r" t="t"/>
              <a:pathLst>
                <a:path extrusionOk="0" h="596" w="597">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64"/>
            <p:cNvSpPr/>
            <p:nvPr/>
          </p:nvSpPr>
          <p:spPr>
            <a:xfrm>
              <a:off x="7295505" y="1540031"/>
              <a:ext cx="18986" cy="19081"/>
            </a:xfrm>
            <a:custGeom>
              <a:rect b="b" l="l" r="r" t="t"/>
              <a:pathLst>
                <a:path extrusionOk="0" h="599" w="596">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64"/>
            <p:cNvSpPr/>
            <p:nvPr/>
          </p:nvSpPr>
          <p:spPr>
            <a:xfrm>
              <a:off x="7337968" y="1631519"/>
              <a:ext cx="19017" cy="19017"/>
            </a:xfrm>
            <a:custGeom>
              <a:rect b="b" l="l" r="r" t="t"/>
              <a:pathLst>
                <a:path extrusionOk="0" h="597" w="597">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64"/>
            <p:cNvSpPr/>
            <p:nvPr/>
          </p:nvSpPr>
          <p:spPr>
            <a:xfrm>
              <a:off x="7275404" y="1612947"/>
              <a:ext cx="18986" cy="18986"/>
            </a:xfrm>
            <a:custGeom>
              <a:rect b="b" l="l" r="r" t="t"/>
              <a:pathLst>
                <a:path extrusionOk="0" h="596" w="596">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64"/>
            <p:cNvSpPr/>
            <p:nvPr/>
          </p:nvSpPr>
          <p:spPr>
            <a:xfrm>
              <a:off x="7248837" y="1688029"/>
              <a:ext cx="19017" cy="19017"/>
            </a:xfrm>
            <a:custGeom>
              <a:rect b="b" l="l" r="r" t="t"/>
              <a:pathLst>
                <a:path extrusionOk="0" h="597" w="597">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64"/>
            <p:cNvSpPr/>
            <p:nvPr/>
          </p:nvSpPr>
          <p:spPr>
            <a:xfrm>
              <a:off x="7413464" y="1587527"/>
              <a:ext cx="18986" cy="19017"/>
            </a:xfrm>
            <a:custGeom>
              <a:rect b="b" l="l" r="r" t="t"/>
              <a:pathLst>
                <a:path extrusionOk="0" h="597" w="596">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64"/>
            <p:cNvSpPr/>
            <p:nvPr/>
          </p:nvSpPr>
          <p:spPr>
            <a:xfrm>
              <a:off x="7114218" y="1832906"/>
              <a:ext cx="18986" cy="19017"/>
            </a:xfrm>
            <a:custGeom>
              <a:rect b="b" l="l" r="r" t="t"/>
              <a:pathLst>
                <a:path extrusionOk="0" h="597" w="596">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64"/>
            <p:cNvSpPr/>
            <p:nvPr/>
          </p:nvSpPr>
          <p:spPr>
            <a:xfrm>
              <a:off x="7128999" y="1785506"/>
              <a:ext cx="18986" cy="19017"/>
            </a:xfrm>
            <a:custGeom>
              <a:rect b="b" l="l" r="r" t="t"/>
              <a:pathLst>
                <a:path extrusionOk="0" h="597" w="596">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64"/>
            <p:cNvSpPr/>
            <p:nvPr/>
          </p:nvSpPr>
          <p:spPr>
            <a:xfrm>
              <a:off x="7148335" y="1815481"/>
              <a:ext cx="18986" cy="18986"/>
            </a:xfrm>
            <a:custGeom>
              <a:rect b="b" l="l" r="r" t="t"/>
              <a:pathLst>
                <a:path extrusionOk="0" h="596" w="596">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64"/>
            <p:cNvSpPr/>
            <p:nvPr/>
          </p:nvSpPr>
          <p:spPr>
            <a:xfrm>
              <a:off x="7158592" y="1661494"/>
              <a:ext cx="208236" cy="205656"/>
            </a:xfrm>
            <a:custGeom>
              <a:rect b="b" l="l" r="r" t="t"/>
              <a:pathLst>
                <a:path extrusionOk="0" h="6456" w="6537">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64"/>
            <p:cNvSpPr/>
            <p:nvPr/>
          </p:nvSpPr>
          <p:spPr>
            <a:xfrm>
              <a:off x="7374696" y="1635660"/>
              <a:ext cx="93781" cy="28478"/>
            </a:xfrm>
            <a:custGeom>
              <a:rect b="b" l="l" r="r" t="t"/>
              <a:pathLst>
                <a:path extrusionOk="0" h="894" w="2944">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77" name="Google Shape;9677;p64"/>
          <p:cNvSpPr/>
          <p:nvPr/>
        </p:nvSpPr>
        <p:spPr>
          <a:xfrm>
            <a:off x="7539642" y="1319180"/>
            <a:ext cx="372958" cy="366747"/>
          </a:xfrm>
          <a:custGeom>
            <a:rect b="b" l="l" r="r" t="t"/>
            <a:pathLst>
              <a:path extrusionOk="0" h="11513" w="11708">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8" name="Google Shape;9678;p64"/>
          <p:cNvGrpSpPr/>
          <p:nvPr/>
        </p:nvGrpSpPr>
        <p:grpSpPr>
          <a:xfrm>
            <a:off x="6649231" y="1319021"/>
            <a:ext cx="390287" cy="367065"/>
            <a:chOff x="6649231" y="1500021"/>
            <a:chExt cx="390287" cy="367065"/>
          </a:xfrm>
        </p:grpSpPr>
        <p:sp>
          <p:nvSpPr>
            <p:cNvPr id="9679" name="Google Shape;9679;p64"/>
            <p:cNvSpPr/>
            <p:nvPr/>
          </p:nvSpPr>
          <p:spPr>
            <a:xfrm>
              <a:off x="6649231" y="1500021"/>
              <a:ext cx="390287" cy="367065"/>
            </a:xfrm>
            <a:custGeom>
              <a:rect b="b" l="l" r="r" t="t"/>
              <a:pathLst>
                <a:path extrusionOk="0" h="11523" w="12252">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64"/>
            <p:cNvSpPr/>
            <p:nvPr/>
          </p:nvSpPr>
          <p:spPr>
            <a:xfrm>
              <a:off x="6759194" y="1602435"/>
              <a:ext cx="161983" cy="161409"/>
            </a:xfrm>
            <a:custGeom>
              <a:rect b="b" l="l" r="r" t="t"/>
              <a:pathLst>
                <a:path extrusionOk="0" h="5067" w="5085">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64"/>
            <p:cNvSpPr/>
            <p:nvPr/>
          </p:nvSpPr>
          <p:spPr>
            <a:xfrm>
              <a:off x="6718229" y="1625179"/>
              <a:ext cx="15227" cy="14239"/>
            </a:xfrm>
            <a:custGeom>
              <a:rect b="b" l="l" r="r" t="t"/>
              <a:pathLst>
                <a:path extrusionOk="0" h="447" w="478">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64"/>
            <p:cNvSpPr/>
            <p:nvPr/>
          </p:nvSpPr>
          <p:spPr>
            <a:xfrm>
              <a:off x="6712176" y="1588005"/>
              <a:ext cx="16533" cy="14048"/>
            </a:xfrm>
            <a:custGeom>
              <a:rect b="b" l="l" r="r" t="t"/>
              <a:pathLst>
                <a:path extrusionOk="0" h="441" w="519">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64"/>
            <p:cNvSpPr/>
            <p:nvPr/>
          </p:nvSpPr>
          <p:spPr>
            <a:xfrm>
              <a:off x="6744796" y="1555003"/>
              <a:ext cx="16628" cy="14367"/>
            </a:xfrm>
            <a:custGeom>
              <a:rect b="b" l="l" r="r" t="t"/>
              <a:pathLst>
                <a:path extrusionOk="0" h="451" w="522">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64"/>
            <p:cNvSpPr/>
            <p:nvPr/>
          </p:nvSpPr>
          <p:spPr>
            <a:xfrm>
              <a:off x="6750115" y="1593707"/>
              <a:ext cx="15577" cy="13952"/>
            </a:xfrm>
            <a:custGeom>
              <a:rect b="b" l="l" r="r" t="t"/>
              <a:pathLst>
                <a:path extrusionOk="0" h="438" w="489">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64"/>
            <p:cNvSpPr/>
            <p:nvPr/>
          </p:nvSpPr>
          <p:spPr>
            <a:xfrm>
              <a:off x="6782353" y="1561852"/>
              <a:ext cx="16692" cy="14335"/>
            </a:xfrm>
            <a:custGeom>
              <a:rect b="b" l="l" r="r" t="t"/>
              <a:pathLst>
                <a:path extrusionOk="0" h="450" w="524">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64"/>
            <p:cNvSpPr/>
            <p:nvPr/>
          </p:nvSpPr>
          <p:spPr>
            <a:xfrm>
              <a:off x="6884735" y="1791686"/>
              <a:ext cx="15227" cy="14239"/>
            </a:xfrm>
            <a:custGeom>
              <a:rect b="b" l="l" r="r" t="t"/>
              <a:pathLst>
                <a:path extrusionOk="0" h="447" w="478">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64"/>
            <p:cNvSpPr/>
            <p:nvPr/>
          </p:nvSpPr>
          <p:spPr>
            <a:xfrm>
              <a:off x="6922292" y="1797738"/>
              <a:ext cx="15195" cy="14271"/>
            </a:xfrm>
            <a:custGeom>
              <a:rect b="b" l="l" r="r" t="t"/>
              <a:pathLst>
                <a:path extrusionOk="0" h="448" w="477">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64"/>
            <p:cNvSpPr/>
            <p:nvPr/>
          </p:nvSpPr>
          <p:spPr>
            <a:xfrm>
              <a:off x="6954911" y="1765118"/>
              <a:ext cx="15195" cy="14271"/>
            </a:xfrm>
            <a:custGeom>
              <a:rect b="b" l="l" r="r" t="t"/>
              <a:pathLst>
                <a:path extrusionOk="0" h="448" w="477">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64"/>
            <p:cNvSpPr/>
            <p:nvPr/>
          </p:nvSpPr>
          <p:spPr>
            <a:xfrm>
              <a:off x="6916590" y="1759831"/>
              <a:ext cx="16724" cy="14335"/>
            </a:xfrm>
            <a:custGeom>
              <a:rect b="b" l="l" r="r" t="t"/>
              <a:pathLst>
                <a:path extrusionOk="0" h="450" w="525">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64"/>
            <p:cNvSpPr/>
            <p:nvPr/>
          </p:nvSpPr>
          <p:spPr>
            <a:xfrm>
              <a:off x="6948477" y="1727593"/>
              <a:ext cx="16979" cy="14367"/>
            </a:xfrm>
            <a:custGeom>
              <a:rect b="b" l="l" r="r" t="t"/>
              <a:pathLst>
                <a:path extrusionOk="0" h="451" w="533">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64"/>
          <p:cNvGrpSpPr/>
          <p:nvPr/>
        </p:nvGrpSpPr>
        <p:grpSpPr>
          <a:xfrm>
            <a:off x="5746938" y="1362503"/>
            <a:ext cx="387261" cy="280356"/>
            <a:chOff x="5746938" y="1543503"/>
            <a:chExt cx="387261" cy="280356"/>
          </a:xfrm>
        </p:grpSpPr>
        <p:sp>
          <p:nvSpPr>
            <p:cNvPr id="9692" name="Google Shape;9692;p64"/>
            <p:cNvSpPr/>
            <p:nvPr/>
          </p:nvSpPr>
          <p:spPr>
            <a:xfrm>
              <a:off x="5746938" y="1543503"/>
              <a:ext cx="186256" cy="279591"/>
            </a:xfrm>
            <a:custGeom>
              <a:rect b="b" l="l" r="r" t="t"/>
              <a:pathLst>
                <a:path extrusionOk="0" h="8777" w="5847">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64"/>
            <p:cNvSpPr/>
            <p:nvPr/>
          </p:nvSpPr>
          <p:spPr>
            <a:xfrm>
              <a:off x="5949090" y="1543949"/>
              <a:ext cx="185109" cy="279910"/>
            </a:xfrm>
            <a:custGeom>
              <a:rect b="b" l="l" r="r" t="t"/>
              <a:pathLst>
                <a:path extrusionOk="0" h="8787" w="5811">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64"/>
          <p:cNvGrpSpPr/>
          <p:nvPr/>
        </p:nvGrpSpPr>
        <p:grpSpPr>
          <a:xfrm>
            <a:off x="6196730" y="1344346"/>
            <a:ext cx="369072" cy="317467"/>
            <a:chOff x="6196730" y="1525346"/>
            <a:chExt cx="369072" cy="317467"/>
          </a:xfrm>
        </p:grpSpPr>
        <p:sp>
          <p:nvSpPr>
            <p:cNvPr id="9695" name="Google Shape;9695;p64"/>
            <p:cNvSpPr/>
            <p:nvPr/>
          </p:nvSpPr>
          <p:spPr>
            <a:xfrm>
              <a:off x="6285478" y="1697140"/>
              <a:ext cx="193870" cy="145673"/>
            </a:xfrm>
            <a:custGeom>
              <a:rect b="b" l="l" r="r" t="t"/>
              <a:pathLst>
                <a:path extrusionOk="0" h="4573" w="6086">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64"/>
            <p:cNvSpPr/>
            <p:nvPr/>
          </p:nvSpPr>
          <p:spPr>
            <a:xfrm>
              <a:off x="6391301" y="1525346"/>
              <a:ext cx="174502" cy="317467"/>
            </a:xfrm>
            <a:custGeom>
              <a:rect b="b" l="l" r="r" t="t"/>
              <a:pathLst>
                <a:path extrusionOk="0" h="9966" w="5478">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64"/>
            <p:cNvSpPr/>
            <p:nvPr/>
          </p:nvSpPr>
          <p:spPr>
            <a:xfrm>
              <a:off x="6196730" y="1525346"/>
              <a:ext cx="172622" cy="317467"/>
            </a:xfrm>
            <a:custGeom>
              <a:rect b="b" l="l" r="r" t="t"/>
              <a:pathLst>
                <a:path extrusionOk="0" h="9966" w="5419">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8" name="Google Shape;9698;p64"/>
          <p:cNvGrpSpPr/>
          <p:nvPr/>
        </p:nvGrpSpPr>
        <p:grpSpPr>
          <a:xfrm>
            <a:off x="4940592" y="1319690"/>
            <a:ext cx="246558" cy="367161"/>
            <a:chOff x="4940592" y="1500690"/>
            <a:chExt cx="246558" cy="367161"/>
          </a:xfrm>
        </p:grpSpPr>
        <p:sp>
          <p:nvSpPr>
            <p:cNvPr id="9699" name="Google Shape;9699;p64"/>
            <p:cNvSpPr/>
            <p:nvPr/>
          </p:nvSpPr>
          <p:spPr>
            <a:xfrm>
              <a:off x="4961075" y="1766934"/>
              <a:ext cx="44024" cy="74732"/>
            </a:xfrm>
            <a:custGeom>
              <a:rect b="b" l="l" r="r" t="t"/>
              <a:pathLst>
                <a:path extrusionOk="0" h="2346" w="1382">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64"/>
            <p:cNvSpPr/>
            <p:nvPr/>
          </p:nvSpPr>
          <p:spPr>
            <a:xfrm>
              <a:off x="5009240" y="1623937"/>
              <a:ext cx="37207" cy="36824"/>
            </a:xfrm>
            <a:custGeom>
              <a:rect b="b" l="l" r="r" t="t"/>
              <a:pathLst>
                <a:path extrusionOk="0" h="1156" w="1168">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64"/>
            <p:cNvSpPr/>
            <p:nvPr/>
          </p:nvSpPr>
          <p:spPr>
            <a:xfrm>
              <a:off x="5110125" y="1785123"/>
              <a:ext cx="50458" cy="50108"/>
            </a:xfrm>
            <a:custGeom>
              <a:rect b="b" l="l" r="r" t="t"/>
              <a:pathLst>
                <a:path extrusionOk="0" h="1573" w="1584">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64"/>
            <p:cNvSpPr/>
            <p:nvPr/>
          </p:nvSpPr>
          <p:spPr>
            <a:xfrm>
              <a:off x="4940592" y="1500690"/>
              <a:ext cx="246558" cy="367161"/>
            </a:xfrm>
            <a:custGeom>
              <a:rect b="b" l="l" r="r" t="t"/>
              <a:pathLst>
                <a:path extrusionOk="0" h="11526" w="774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3" name="Google Shape;9703;p64"/>
          <p:cNvGrpSpPr/>
          <p:nvPr/>
        </p:nvGrpSpPr>
        <p:grpSpPr>
          <a:xfrm>
            <a:off x="7964906" y="1318894"/>
            <a:ext cx="380858" cy="367575"/>
            <a:chOff x="7964906" y="1499894"/>
            <a:chExt cx="380858" cy="367575"/>
          </a:xfrm>
        </p:grpSpPr>
        <p:sp>
          <p:nvSpPr>
            <p:cNvPr id="9704" name="Google Shape;9704;p64"/>
            <p:cNvSpPr/>
            <p:nvPr/>
          </p:nvSpPr>
          <p:spPr>
            <a:xfrm>
              <a:off x="7964906" y="1501359"/>
              <a:ext cx="377099" cy="365600"/>
            </a:xfrm>
            <a:custGeom>
              <a:rect b="b" l="l" r="r" t="t"/>
              <a:pathLst>
                <a:path extrusionOk="0" h="11477" w="11838">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64"/>
            <p:cNvSpPr/>
            <p:nvPr/>
          </p:nvSpPr>
          <p:spPr>
            <a:xfrm>
              <a:off x="7965288" y="1499894"/>
              <a:ext cx="202948" cy="193870"/>
            </a:xfrm>
            <a:custGeom>
              <a:rect b="b" l="l" r="r" t="t"/>
              <a:pathLst>
                <a:path extrusionOk="0" h="6086" w="6371">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64"/>
            <p:cNvSpPr/>
            <p:nvPr/>
          </p:nvSpPr>
          <p:spPr>
            <a:xfrm>
              <a:off x="8137879" y="1673440"/>
              <a:ext cx="207886" cy="194029"/>
            </a:xfrm>
            <a:custGeom>
              <a:rect b="b" l="l" r="r" t="t"/>
              <a:pathLst>
                <a:path extrusionOk="0" h="6091" w="6526">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07" name="Google Shape;9707;p64"/>
          <p:cNvSpPr/>
          <p:nvPr/>
        </p:nvSpPr>
        <p:spPr>
          <a:xfrm>
            <a:off x="5779557" y="2721087"/>
            <a:ext cx="322787" cy="355788"/>
          </a:xfrm>
          <a:custGeom>
            <a:rect b="b" l="l" r="r" t="t"/>
            <a:pathLst>
              <a:path extrusionOk="0" h="11169" w="10133">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8" name="Google Shape;9708;p64"/>
          <p:cNvGrpSpPr/>
          <p:nvPr/>
        </p:nvGrpSpPr>
        <p:grpSpPr>
          <a:xfrm>
            <a:off x="8007400" y="2721278"/>
            <a:ext cx="285230" cy="355597"/>
            <a:chOff x="8007400" y="2902278"/>
            <a:chExt cx="285230" cy="355597"/>
          </a:xfrm>
        </p:grpSpPr>
        <p:sp>
          <p:nvSpPr>
            <p:cNvPr id="9709" name="Google Shape;9709;p64"/>
            <p:cNvSpPr/>
            <p:nvPr/>
          </p:nvSpPr>
          <p:spPr>
            <a:xfrm>
              <a:off x="8134820" y="3165305"/>
              <a:ext cx="39851" cy="39851"/>
            </a:xfrm>
            <a:custGeom>
              <a:rect b="b" l="l" r="r" t="t"/>
              <a:pathLst>
                <a:path extrusionOk="0" h="1251" w="1251">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64"/>
            <p:cNvSpPr/>
            <p:nvPr/>
          </p:nvSpPr>
          <p:spPr>
            <a:xfrm>
              <a:off x="8007400" y="2902278"/>
              <a:ext cx="285230" cy="355597"/>
            </a:xfrm>
            <a:custGeom>
              <a:rect b="b" l="l" r="r" t="t"/>
              <a:pathLst>
                <a:path extrusionOk="0" h="11163" w="8954">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1" name="Google Shape;9711;p64"/>
          <p:cNvGrpSpPr/>
          <p:nvPr/>
        </p:nvGrpSpPr>
        <p:grpSpPr>
          <a:xfrm>
            <a:off x="6219124" y="2721788"/>
            <a:ext cx="318231" cy="355470"/>
            <a:chOff x="6219124" y="2902788"/>
            <a:chExt cx="318231" cy="355470"/>
          </a:xfrm>
        </p:grpSpPr>
        <p:sp>
          <p:nvSpPr>
            <p:cNvPr id="9712" name="Google Shape;9712;p64"/>
            <p:cNvSpPr/>
            <p:nvPr/>
          </p:nvSpPr>
          <p:spPr>
            <a:xfrm>
              <a:off x="6219124" y="2990994"/>
              <a:ext cx="140353" cy="267263"/>
            </a:xfrm>
            <a:custGeom>
              <a:rect b="b" l="l" r="r" t="t"/>
              <a:pathLst>
                <a:path extrusionOk="0" h="8390" w="4406">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64"/>
            <p:cNvSpPr/>
            <p:nvPr/>
          </p:nvSpPr>
          <p:spPr>
            <a:xfrm>
              <a:off x="6268054" y="2902788"/>
              <a:ext cx="269302" cy="354705"/>
            </a:xfrm>
            <a:custGeom>
              <a:rect b="b" l="l" r="r" t="t"/>
              <a:pathLst>
                <a:path extrusionOk="0" h="11135" w="8454">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64"/>
            <p:cNvSpPr/>
            <p:nvPr/>
          </p:nvSpPr>
          <p:spPr>
            <a:xfrm>
              <a:off x="6407993" y="2995773"/>
              <a:ext cx="31505" cy="37207"/>
            </a:xfrm>
            <a:custGeom>
              <a:rect b="b" l="l" r="r" t="t"/>
              <a:pathLst>
                <a:path extrusionOk="0" h="1168" w="989">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64"/>
          <p:cNvGrpSpPr/>
          <p:nvPr/>
        </p:nvGrpSpPr>
        <p:grpSpPr>
          <a:xfrm>
            <a:off x="4969421" y="2721852"/>
            <a:ext cx="185109" cy="355406"/>
            <a:chOff x="4969421" y="2902852"/>
            <a:chExt cx="185109" cy="355406"/>
          </a:xfrm>
        </p:grpSpPr>
        <p:sp>
          <p:nvSpPr>
            <p:cNvPr id="9716" name="Google Shape;9716;p64"/>
            <p:cNvSpPr/>
            <p:nvPr/>
          </p:nvSpPr>
          <p:spPr>
            <a:xfrm>
              <a:off x="5022906" y="3084138"/>
              <a:ext cx="16310" cy="15959"/>
            </a:xfrm>
            <a:custGeom>
              <a:rect b="b" l="l" r="r" t="t"/>
              <a:pathLst>
                <a:path extrusionOk="0" h="501" w="512">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64"/>
            <p:cNvSpPr/>
            <p:nvPr/>
          </p:nvSpPr>
          <p:spPr>
            <a:xfrm>
              <a:off x="5086998" y="3107265"/>
              <a:ext cx="13284" cy="13315"/>
            </a:xfrm>
            <a:custGeom>
              <a:rect b="b" l="l" r="r" t="t"/>
              <a:pathLst>
                <a:path extrusionOk="0" h="418" w="417">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64"/>
            <p:cNvSpPr/>
            <p:nvPr/>
          </p:nvSpPr>
          <p:spPr>
            <a:xfrm>
              <a:off x="5039566" y="3205092"/>
              <a:ext cx="13315" cy="13347"/>
            </a:xfrm>
            <a:custGeom>
              <a:rect b="b" l="l" r="r" t="t"/>
              <a:pathLst>
                <a:path extrusionOk="0" h="419" w="418">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64"/>
            <p:cNvSpPr/>
            <p:nvPr/>
          </p:nvSpPr>
          <p:spPr>
            <a:xfrm>
              <a:off x="5086998" y="3175530"/>
              <a:ext cx="13284" cy="13315"/>
            </a:xfrm>
            <a:custGeom>
              <a:rect b="b" l="l" r="r" t="t"/>
              <a:pathLst>
                <a:path extrusionOk="0" h="418" w="417">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64"/>
            <p:cNvSpPr/>
            <p:nvPr/>
          </p:nvSpPr>
          <p:spPr>
            <a:xfrm>
              <a:off x="5033131" y="3137623"/>
              <a:ext cx="17106" cy="17106"/>
            </a:xfrm>
            <a:custGeom>
              <a:rect b="b" l="l" r="r" t="t"/>
              <a:pathLst>
                <a:path extrusionOk="0" h="537" w="537">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64"/>
            <p:cNvSpPr/>
            <p:nvPr/>
          </p:nvSpPr>
          <p:spPr>
            <a:xfrm>
              <a:off x="4969421" y="2902852"/>
              <a:ext cx="185109" cy="355406"/>
            </a:xfrm>
            <a:custGeom>
              <a:rect b="b" l="l" r="r" t="t"/>
              <a:pathLst>
                <a:path extrusionOk="0" h="11157" w="5811">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2" name="Google Shape;9722;p64"/>
          <p:cNvSpPr/>
          <p:nvPr/>
        </p:nvSpPr>
        <p:spPr>
          <a:xfrm>
            <a:off x="7574555" y="2722043"/>
            <a:ext cx="303387" cy="355597"/>
          </a:xfrm>
          <a:custGeom>
            <a:rect b="b" l="l" r="r" t="t"/>
            <a:pathLst>
              <a:path extrusionOk="0" h="11163" w="9524">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64"/>
          <p:cNvSpPr/>
          <p:nvPr/>
        </p:nvSpPr>
        <p:spPr>
          <a:xfrm>
            <a:off x="7121800" y="2721852"/>
            <a:ext cx="318231" cy="354642"/>
          </a:xfrm>
          <a:custGeom>
            <a:rect b="b" l="l" r="r" t="t"/>
            <a:pathLst>
              <a:path extrusionOk="0" h="11133" w="999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4" name="Google Shape;9724;p64"/>
          <p:cNvGrpSpPr/>
          <p:nvPr/>
        </p:nvGrpSpPr>
        <p:grpSpPr>
          <a:xfrm>
            <a:off x="6685259" y="2721852"/>
            <a:ext cx="311414" cy="355406"/>
            <a:chOff x="6685259" y="2902852"/>
            <a:chExt cx="311414" cy="355406"/>
          </a:xfrm>
        </p:grpSpPr>
        <p:sp>
          <p:nvSpPr>
            <p:cNvPr id="9725" name="Google Shape;9725;p64"/>
            <p:cNvSpPr/>
            <p:nvPr/>
          </p:nvSpPr>
          <p:spPr>
            <a:xfrm>
              <a:off x="6835805" y="3045466"/>
              <a:ext cx="10671" cy="155134"/>
            </a:xfrm>
            <a:custGeom>
              <a:rect b="b" l="l" r="r" t="t"/>
              <a:pathLst>
                <a:path extrusionOk="0" h="4870" w="335">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64"/>
            <p:cNvSpPr/>
            <p:nvPr/>
          </p:nvSpPr>
          <p:spPr>
            <a:xfrm>
              <a:off x="6765661" y="2938497"/>
              <a:ext cx="149846" cy="63774"/>
            </a:xfrm>
            <a:custGeom>
              <a:rect b="b" l="l" r="r" t="t"/>
              <a:pathLst>
                <a:path extrusionOk="0" h="2002" w="4704">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64"/>
            <p:cNvSpPr/>
            <p:nvPr/>
          </p:nvSpPr>
          <p:spPr>
            <a:xfrm>
              <a:off x="6685259" y="2902852"/>
              <a:ext cx="311414" cy="355406"/>
            </a:xfrm>
            <a:custGeom>
              <a:rect b="b" l="l" r="r" t="t"/>
              <a:pathLst>
                <a:path extrusionOk="0" h="11157" w="9776">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8" name="Google Shape;9728;p64"/>
          <p:cNvGrpSpPr/>
          <p:nvPr/>
        </p:nvGrpSpPr>
        <p:grpSpPr>
          <a:xfrm>
            <a:off x="5309250" y="2722170"/>
            <a:ext cx="359579" cy="355852"/>
            <a:chOff x="5309250" y="2903170"/>
            <a:chExt cx="359579" cy="355852"/>
          </a:xfrm>
        </p:grpSpPr>
        <p:sp>
          <p:nvSpPr>
            <p:cNvPr id="9729" name="Google Shape;9729;p64"/>
            <p:cNvSpPr/>
            <p:nvPr/>
          </p:nvSpPr>
          <p:spPr>
            <a:xfrm>
              <a:off x="5410517" y="3006317"/>
              <a:ext cx="77854" cy="76452"/>
            </a:xfrm>
            <a:custGeom>
              <a:rect b="b" l="l" r="r" t="t"/>
              <a:pathLst>
                <a:path extrusionOk="0" h="2400" w="2444">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64"/>
            <p:cNvSpPr/>
            <p:nvPr/>
          </p:nvSpPr>
          <p:spPr>
            <a:xfrm>
              <a:off x="5309250" y="2903170"/>
              <a:ext cx="359579" cy="355852"/>
            </a:xfrm>
            <a:custGeom>
              <a:rect b="b" l="l" r="r" t="t"/>
              <a:pathLst>
                <a:path extrusionOk="0" h="11171" w="11288">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64"/>
            <p:cNvSpPr/>
            <p:nvPr/>
          </p:nvSpPr>
          <p:spPr>
            <a:xfrm>
              <a:off x="5466263" y="3032979"/>
              <a:ext cx="127101" cy="146214"/>
            </a:xfrm>
            <a:custGeom>
              <a:rect b="b" l="l" r="r" t="t"/>
              <a:pathLst>
                <a:path extrusionOk="0" h="4590" w="399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2" name="Google Shape;9732;p64"/>
          <p:cNvGrpSpPr/>
          <p:nvPr/>
        </p:nvGrpSpPr>
        <p:grpSpPr>
          <a:xfrm>
            <a:off x="2199565" y="2240172"/>
            <a:ext cx="312179" cy="353431"/>
            <a:chOff x="2199565" y="2421172"/>
            <a:chExt cx="312179" cy="353431"/>
          </a:xfrm>
        </p:grpSpPr>
        <p:sp>
          <p:nvSpPr>
            <p:cNvPr id="9733" name="Google Shape;9733;p64"/>
            <p:cNvSpPr/>
            <p:nvPr/>
          </p:nvSpPr>
          <p:spPr>
            <a:xfrm>
              <a:off x="2199565" y="2421172"/>
              <a:ext cx="312179" cy="353431"/>
            </a:xfrm>
            <a:custGeom>
              <a:rect b="b" l="l" r="r" t="t"/>
              <a:pathLst>
                <a:path extrusionOk="0" h="11095" w="980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64"/>
            <p:cNvSpPr/>
            <p:nvPr/>
          </p:nvSpPr>
          <p:spPr>
            <a:xfrm>
              <a:off x="2335745" y="2471248"/>
              <a:ext cx="40997" cy="40615"/>
            </a:xfrm>
            <a:custGeom>
              <a:rect b="b" l="l" r="r" t="t"/>
              <a:pathLst>
                <a:path extrusionOk="0" h="1275" w="1287">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64"/>
          <p:cNvGrpSpPr/>
          <p:nvPr/>
        </p:nvGrpSpPr>
        <p:grpSpPr>
          <a:xfrm>
            <a:off x="1750887" y="2244727"/>
            <a:ext cx="320143" cy="343269"/>
            <a:chOff x="1750887" y="2425727"/>
            <a:chExt cx="320143" cy="343269"/>
          </a:xfrm>
        </p:grpSpPr>
        <p:sp>
          <p:nvSpPr>
            <p:cNvPr id="9736" name="Google Shape;9736;p64"/>
            <p:cNvSpPr/>
            <p:nvPr/>
          </p:nvSpPr>
          <p:spPr>
            <a:xfrm>
              <a:off x="1750887" y="2425727"/>
              <a:ext cx="320143" cy="289052"/>
            </a:xfrm>
            <a:custGeom>
              <a:rect b="b" l="l" r="r" t="t"/>
              <a:pathLst>
                <a:path extrusionOk="0" h="9074" w="1005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64"/>
            <p:cNvSpPr/>
            <p:nvPr/>
          </p:nvSpPr>
          <p:spPr>
            <a:xfrm>
              <a:off x="1751652" y="2558467"/>
              <a:ext cx="319378" cy="210530"/>
            </a:xfrm>
            <a:custGeom>
              <a:rect b="b" l="l" r="r" t="t"/>
              <a:pathLst>
                <a:path extrusionOk="0" h="6609" w="10026">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8" name="Google Shape;9738;p64"/>
          <p:cNvGrpSpPr/>
          <p:nvPr/>
        </p:nvGrpSpPr>
        <p:grpSpPr>
          <a:xfrm>
            <a:off x="1298037" y="2244727"/>
            <a:ext cx="338364" cy="342887"/>
            <a:chOff x="1298037" y="2425727"/>
            <a:chExt cx="338364" cy="342887"/>
          </a:xfrm>
        </p:grpSpPr>
        <p:sp>
          <p:nvSpPr>
            <p:cNvPr id="9739" name="Google Shape;9739;p64"/>
            <p:cNvSpPr/>
            <p:nvPr/>
          </p:nvSpPr>
          <p:spPr>
            <a:xfrm>
              <a:off x="1339384" y="2471631"/>
              <a:ext cx="256050" cy="136180"/>
            </a:xfrm>
            <a:custGeom>
              <a:rect b="b" l="l" r="r" t="t"/>
              <a:pathLst>
                <a:path extrusionOk="0" h="4275" w="8038">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64"/>
            <p:cNvSpPr/>
            <p:nvPr/>
          </p:nvSpPr>
          <p:spPr>
            <a:xfrm>
              <a:off x="1341646" y="2618036"/>
              <a:ext cx="50490" cy="50458"/>
            </a:xfrm>
            <a:custGeom>
              <a:rect b="b" l="l" r="r" t="t"/>
              <a:pathLst>
                <a:path extrusionOk="0" h="1584" w="1585">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64"/>
            <p:cNvSpPr/>
            <p:nvPr/>
          </p:nvSpPr>
          <p:spPr>
            <a:xfrm>
              <a:off x="1542301" y="2618036"/>
              <a:ext cx="50076" cy="50458"/>
            </a:xfrm>
            <a:custGeom>
              <a:rect b="b" l="l" r="r" t="t"/>
              <a:pathLst>
                <a:path extrusionOk="0" h="1584" w="1572">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64"/>
            <p:cNvSpPr/>
            <p:nvPr/>
          </p:nvSpPr>
          <p:spPr>
            <a:xfrm>
              <a:off x="1298037" y="2425727"/>
              <a:ext cx="338364" cy="342887"/>
            </a:xfrm>
            <a:custGeom>
              <a:rect b="b" l="l" r="r" t="t"/>
              <a:pathLst>
                <a:path extrusionOk="0" h="10764" w="10622">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43" name="Google Shape;9743;p64"/>
          <p:cNvSpPr/>
          <p:nvPr/>
        </p:nvSpPr>
        <p:spPr>
          <a:xfrm>
            <a:off x="848977" y="2237528"/>
            <a:ext cx="347060" cy="357286"/>
          </a:xfrm>
          <a:custGeom>
            <a:rect b="b" l="l" r="r" t="t"/>
            <a:pathLst>
              <a:path extrusionOk="0" h="11216" w="10895">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44" name="Google Shape;9744;p64"/>
          <p:cNvGrpSpPr/>
          <p:nvPr/>
        </p:nvGrpSpPr>
        <p:grpSpPr>
          <a:xfrm>
            <a:off x="3974207" y="2248009"/>
            <a:ext cx="320143" cy="338491"/>
            <a:chOff x="3974207" y="2429009"/>
            <a:chExt cx="320143" cy="338491"/>
          </a:xfrm>
        </p:grpSpPr>
        <p:sp>
          <p:nvSpPr>
            <p:cNvPr id="9745" name="Google Shape;9745;p64"/>
            <p:cNvSpPr/>
            <p:nvPr/>
          </p:nvSpPr>
          <p:spPr>
            <a:xfrm>
              <a:off x="3974207" y="2429009"/>
              <a:ext cx="320143" cy="338491"/>
            </a:xfrm>
            <a:custGeom>
              <a:rect b="b" l="l" r="r" t="t"/>
              <a:pathLst>
                <a:path extrusionOk="0" h="10626" w="1005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64"/>
            <p:cNvSpPr/>
            <p:nvPr/>
          </p:nvSpPr>
          <p:spPr>
            <a:xfrm>
              <a:off x="4086846" y="2479977"/>
              <a:ext cx="207503" cy="245793"/>
            </a:xfrm>
            <a:custGeom>
              <a:rect b="b" l="l" r="r" t="t"/>
              <a:pathLst>
                <a:path extrusionOk="0" h="7716" w="6514">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7" name="Google Shape;9747;p64"/>
          <p:cNvGrpSpPr/>
          <p:nvPr/>
        </p:nvGrpSpPr>
        <p:grpSpPr>
          <a:xfrm>
            <a:off x="2623237" y="2250047"/>
            <a:ext cx="355024" cy="332630"/>
            <a:chOff x="2623237" y="2431047"/>
            <a:chExt cx="355024" cy="332630"/>
          </a:xfrm>
        </p:grpSpPr>
        <p:sp>
          <p:nvSpPr>
            <p:cNvPr id="9748" name="Google Shape;9748;p64"/>
            <p:cNvSpPr/>
            <p:nvPr/>
          </p:nvSpPr>
          <p:spPr>
            <a:xfrm>
              <a:off x="2655856" y="2604370"/>
              <a:ext cx="48579" cy="64506"/>
            </a:xfrm>
            <a:custGeom>
              <a:rect b="b" l="l" r="r" t="t"/>
              <a:pathLst>
                <a:path extrusionOk="0" h="2025" w="1525">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64"/>
            <p:cNvSpPr/>
            <p:nvPr/>
          </p:nvSpPr>
          <p:spPr>
            <a:xfrm>
              <a:off x="2623237" y="2431047"/>
              <a:ext cx="355024" cy="332630"/>
            </a:xfrm>
            <a:custGeom>
              <a:rect b="b" l="l" r="r" t="t"/>
              <a:pathLst>
                <a:path extrusionOk="0" h="10442" w="11145">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64"/>
            <p:cNvSpPr/>
            <p:nvPr/>
          </p:nvSpPr>
          <p:spPr>
            <a:xfrm>
              <a:off x="2897827" y="2604753"/>
              <a:ext cx="48197" cy="64506"/>
            </a:xfrm>
            <a:custGeom>
              <a:rect b="b" l="l" r="r" t="t"/>
              <a:pathLst>
                <a:path extrusionOk="0" h="2025" w="1513">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64"/>
            <p:cNvSpPr/>
            <p:nvPr/>
          </p:nvSpPr>
          <p:spPr>
            <a:xfrm>
              <a:off x="2775695" y="2551650"/>
              <a:ext cx="51223" cy="51223"/>
            </a:xfrm>
            <a:custGeom>
              <a:rect b="b" l="l" r="r" t="t"/>
              <a:pathLst>
                <a:path extrusionOk="0" h="1608" w="1608">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2" name="Google Shape;9752;p64"/>
          <p:cNvGrpSpPr/>
          <p:nvPr/>
        </p:nvGrpSpPr>
        <p:grpSpPr>
          <a:xfrm>
            <a:off x="6657194" y="2253073"/>
            <a:ext cx="375507" cy="367925"/>
            <a:chOff x="6657194" y="2434073"/>
            <a:chExt cx="375507" cy="367925"/>
          </a:xfrm>
        </p:grpSpPr>
        <p:sp>
          <p:nvSpPr>
            <p:cNvPr id="9753" name="Google Shape;9753;p64"/>
            <p:cNvSpPr/>
            <p:nvPr/>
          </p:nvSpPr>
          <p:spPr>
            <a:xfrm>
              <a:off x="6657194" y="2434073"/>
              <a:ext cx="190780" cy="367925"/>
            </a:xfrm>
            <a:custGeom>
              <a:rect b="b" l="l" r="r" t="t"/>
              <a:pathLst>
                <a:path extrusionOk="0" h="11550" w="5989">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64"/>
            <p:cNvSpPr/>
            <p:nvPr/>
          </p:nvSpPr>
          <p:spPr>
            <a:xfrm>
              <a:off x="6854409" y="2464399"/>
              <a:ext cx="178292" cy="162365"/>
            </a:xfrm>
            <a:custGeom>
              <a:rect b="b" l="l" r="r" t="t"/>
              <a:pathLst>
                <a:path extrusionOk="0" h="5097" w="5597">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64"/>
            <p:cNvSpPr/>
            <p:nvPr/>
          </p:nvSpPr>
          <p:spPr>
            <a:xfrm>
              <a:off x="6854409" y="2631288"/>
              <a:ext cx="177528" cy="162365"/>
            </a:xfrm>
            <a:custGeom>
              <a:rect b="b" l="l" r="r" t="t"/>
              <a:pathLst>
                <a:path extrusionOk="0" h="5097" w="5573">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6" name="Google Shape;9756;p64"/>
          <p:cNvGrpSpPr/>
          <p:nvPr/>
        </p:nvGrpSpPr>
        <p:grpSpPr>
          <a:xfrm>
            <a:off x="7101317" y="2260655"/>
            <a:ext cx="367925" cy="352380"/>
            <a:chOff x="7101317" y="2441655"/>
            <a:chExt cx="367925" cy="352380"/>
          </a:xfrm>
        </p:grpSpPr>
        <p:sp>
          <p:nvSpPr>
            <p:cNvPr id="9757" name="Google Shape;9757;p64"/>
            <p:cNvSpPr/>
            <p:nvPr/>
          </p:nvSpPr>
          <p:spPr>
            <a:xfrm>
              <a:off x="7101317" y="2441655"/>
              <a:ext cx="367925" cy="352380"/>
            </a:xfrm>
            <a:custGeom>
              <a:rect b="b" l="l" r="r" t="t"/>
              <a:pathLst>
                <a:path extrusionOk="0" h="11062" w="1155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64"/>
            <p:cNvSpPr/>
            <p:nvPr/>
          </p:nvSpPr>
          <p:spPr>
            <a:xfrm>
              <a:off x="7222302" y="2588443"/>
              <a:ext cx="124426" cy="124043"/>
            </a:xfrm>
            <a:custGeom>
              <a:rect b="b" l="l" r="r" t="t"/>
              <a:pathLst>
                <a:path extrusionOk="0" h="3894" w="3906">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9" name="Google Shape;9759;p64"/>
          <p:cNvGrpSpPr/>
          <p:nvPr/>
        </p:nvGrpSpPr>
        <p:grpSpPr>
          <a:xfrm>
            <a:off x="5756399" y="2253456"/>
            <a:ext cx="367925" cy="367161"/>
            <a:chOff x="5756399" y="2434456"/>
            <a:chExt cx="367925" cy="367161"/>
          </a:xfrm>
        </p:grpSpPr>
        <p:sp>
          <p:nvSpPr>
            <p:cNvPr id="9760" name="Google Shape;9760;p64"/>
            <p:cNvSpPr/>
            <p:nvPr/>
          </p:nvSpPr>
          <p:spPr>
            <a:xfrm>
              <a:off x="5864865" y="2563023"/>
              <a:ext cx="39882" cy="68297"/>
            </a:xfrm>
            <a:custGeom>
              <a:rect b="b" l="l" r="r" t="t"/>
              <a:pathLst>
                <a:path extrusionOk="0" h="2144" w="1252">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64"/>
            <p:cNvSpPr/>
            <p:nvPr/>
          </p:nvSpPr>
          <p:spPr>
            <a:xfrm>
              <a:off x="5920261" y="2563023"/>
              <a:ext cx="40233" cy="68297"/>
            </a:xfrm>
            <a:custGeom>
              <a:rect b="b" l="l" r="r" t="t"/>
              <a:pathLst>
                <a:path extrusionOk="0" h="2144" w="1263">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64"/>
            <p:cNvSpPr/>
            <p:nvPr/>
          </p:nvSpPr>
          <p:spPr>
            <a:xfrm>
              <a:off x="5790165" y="2646451"/>
              <a:ext cx="39851" cy="68329"/>
            </a:xfrm>
            <a:custGeom>
              <a:rect b="b" l="l" r="r" t="t"/>
              <a:pathLst>
                <a:path extrusionOk="0" h="2145" w="1251">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64"/>
            <p:cNvSpPr/>
            <p:nvPr/>
          </p:nvSpPr>
          <p:spPr>
            <a:xfrm>
              <a:off x="6050707" y="2646451"/>
              <a:ext cx="39882" cy="68329"/>
            </a:xfrm>
            <a:custGeom>
              <a:rect b="b" l="l" r="r" t="t"/>
              <a:pathLst>
                <a:path extrusionOk="0" h="2145" w="1252">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64"/>
            <p:cNvSpPr/>
            <p:nvPr/>
          </p:nvSpPr>
          <p:spPr>
            <a:xfrm>
              <a:off x="5976007" y="2563023"/>
              <a:ext cx="39851" cy="68297"/>
            </a:xfrm>
            <a:custGeom>
              <a:rect b="b" l="l" r="r" t="t"/>
              <a:pathLst>
                <a:path extrusionOk="0" h="2144" w="1251">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64"/>
            <p:cNvSpPr/>
            <p:nvPr/>
          </p:nvSpPr>
          <p:spPr>
            <a:xfrm>
              <a:off x="5919114" y="2453027"/>
              <a:ext cx="42877" cy="43673"/>
            </a:xfrm>
            <a:custGeom>
              <a:rect b="b" l="l" r="r" t="t"/>
              <a:pathLst>
                <a:path extrusionOk="0" h="1371" w="1346">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64"/>
            <p:cNvSpPr/>
            <p:nvPr/>
          </p:nvSpPr>
          <p:spPr>
            <a:xfrm>
              <a:off x="5756399" y="2434456"/>
              <a:ext cx="367925" cy="367161"/>
            </a:xfrm>
            <a:custGeom>
              <a:rect b="b" l="l" r="r" t="t"/>
              <a:pathLst>
                <a:path extrusionOk="0" h="11526" w="1155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7" name="Google Shape;9767;p64"/>
          <p:cNvSpPr/>
          <p:nvPr/>
        </p:nvSpPr>
        <p:spPr>
          <a:xfrm>
            <a:off x="5304695" y="2253551"/>
            <a:ext cx="368308" cy="366970"/>
          </a:xfrm>
          <a:custGeom>
            <a:rect b="b" l="l" r="r" t="t"/>
            <a:pathLst>
              <a:path extrusionOk="0" h="11520" w="11562">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64"/>
          <p:cNvSpPr/>
          <p:nvPr/>
        </p:nvSpPr>
        <p:spPr>
          <a:xfrm>
            <a:off x="7542031" y="2264541"/>
            <a:ext cx="370187" cy="344034"/>
          </a:xfrm>
          <a:custGeom>
            <a:rect b="b" l="l" r="r" t="t"/>
            <a:pathLst>
              <a:path extrusionOk="0" h="10800" w="11621">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9" name="Google Shape;9769;p64"/>
          <p:cNvGrpSpPr/>
          <p:nvPr/>
        </p:nvGrpSpPr>
        <p:grpSpPr>
          <a:xfrm>
            <a:off x="7964906" y="2253073"/>
            <a:ext cx="373627" cy="367925"/>
            <a:chOff x="7964906" y="2434073"/>
            <a:chExt cx="373627" cy="367925"/>
          </a:xfrm>
        </p:grpSpPr>
        <p:sp>
          <p:nvSpPr>
            <p:cNvPr id="9770" name="Google Shape;9770;p64"/>
            <p:cNvSpPr/>
            <p:nvPr/>
          </p:nvSpPr>
          <p:spPr>
            <a:xfrm>
              <a:off x="8252397" y="2622942"/>
              <a:ext cx="46699" cy="46317"/>
            </a:xfrm>
            <a:custGeom>
              <a:rect b="b" l="l" r="r" t="t"/>
              <a:pathLst>
                <a:path extrusionOk="0" h="1454" w="1466">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64"/>
            <p:cNvSpPr/>
            <p:nvPr/>
          </p:nvSpPr>
          <p:spPr>
            <a:xfrm>
              <a:off x="7964906" y="2434073"/>
              <a:ext cx="373627" cy="367925"/>
            </a:xfrm>
            <a:custGeom>
              <a:rect b="b" l="l" r="r" t="t"/>
              <a:pathLst>
                <a:path extrusionOk="0" h="11550" w="11729">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2" name="Google Shape;9772;p64"/>
          <p:cNvGrpSpPr/>
          <p:nvPr/>
        </p:nvGrpSpPr>
        <p:grpSpPr>
          <a:xfrm>
            <a:off x="6194086" y="2256737"/>
            <a:ext cx="369837" cy="360471"/>
            <a:chOff x="6194086" y="2437737"/>
            <a:chExt cx="369837" cy="360471"/>
          </a:xfrm>
        </p:grpSpPr>
        <p:sp>
          <p:nvSpPr>
            <p:cNvPr id="9773" name="Google Shape;9773;p64"/>
            <p:cNvSpPr/>
            <p:nvPr/>
          </p:nvSpPr>
          <p:spPr>
            <a:xfrm>
              <a:off x="6194086" y="2437737"/>
              <a:ext cx="369837" cy="360471"/>
            </a:xfrm>
            <a:custGeom>
              <a:rect b="b" l="l" r="r" t="t"/>
              <a:pathLst>
                <a:path extrusionOk="0" h="11316" w="1161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64"/>
            <p:cNvSpPr/>
            <p:nvPr/>
          </p:nvSpPr>
          <p:spPr>
            <a:xfrm>
              <a:off x="6251362" y="2655721"/>
              <a:ext cx="89927" cy="88621"/>
            </a:xfrm>
            <a:custGeom>
              <a:rect b="b" l="l" r="r" t="t"/>
              <a:pathLst>
                <a:path extrusionOk="0" h="2782" w="2823">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5" name="Google Shape;9775;p64"/>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Educational Icons</a:t>
            </a:r>
            <a:endParaRPr sz="2400">
              <a:solidFill>
                <a:srgbClr val="FFFFFF"/>
              </a:solidFill>
            </a:endParaRPr>
          </a:p>
        </p:txBody>
      </p:sp>
      <p:sp>
        <p:nvSpPr>
          <p:cNvPr id="9776" name="Google Shape;9776;p64"/>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Medical Icons</a:t>
            </a:r>
            <a:endParaRPr sz="2400">
              <a:solidFill>
                <a:srgbClr val="FFFFFF"/>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80" name="Shape 9780"/>
        <p:cNvGrpSpPr/>
        <p:nvPr/>
      </p:nvGrpSpPr>
      <p:grpSpPr>
        <a:xfrm>
          <a:off x="0" y="0"/>
          <a:ext cx="0" cy="0"/>
          <a:chOff x="0" y="0"/>
          <a:chExt cx="0" cy="0"/>
        </a:xfrm>
      </p:grpSpPr>
      <p:grpSp>
        <p:nvGrpSpPr>
          <p:cNvPr id="9781" name="Google Shape;9781;p65"/>
          <p:cNvGrpSpPr/>
          <p:nvPr/>
        </p:nvGrpSpPr>
        <p:grpSpPr>
          <a:xfrm>
            <a:off x="3122257" y="1334344"/>
            <a:ext cx="294850" cy="349434"/>
            <a:chOff x="3122257" y="1508594"/>
            <a:chExt cx="294850" cy="349434"/>
          </a:xfrm>
        </p:grpSpPr>
        <p:sp>
          <p:nvSpPr>
            <p:cNvPr id="9782" name="Google Shape;9782;p65"/>
            <p:cNvSpPr/>
            <p:nvPr/>
          </p:nvSpPr>
          <p:spPr>
            <a:xfrm>
              <a:off x="3226110" y="1659042"/>
              <a:ext cx="87557" cy="29568"/>
            </a:xfrm>
            <a:custGeom>
              <a:rect b="b" l="l" r="r" t="t"/>
              <a:pathLst>
                <a:path extrusionOk="0" h="929" w="2751">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65"/>
            <p:cNvSpPr/>
            <p:nvPr/>
          </p:nvSpPr>
          <p:spPr>
            <a:xfrm>
              <a:off x="3171144" y="1612033"/>
              <a:ext cx="196694" cy="245613"/>
            </a:xfrm>
            <a:custGeom>
              <a:rect b="b" l="l" r="r" t="t"/>
              <a:pathLst>
                <a:path extrusionOk="0" h="7717" w="618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65"/>
            <p:cNvSpPr/>
            <p:nvPr/>
          </p:nvSpPr>
          <p:spPr>
            <a:xfrm>
              <a:off x="3204117" y="1836767"/>
              <a:ext cx="10630" cy="21261"/>
            </a:xfrm>
            <a:custGeom>
              <a:rect b="b" l="l" r="r" t="t"/>
              <a:pathLst>
                <a:path extrusionOk="0" h="668" w="334">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65"/>
            <p:cNvSpPr/>
            <p:nvPr/>
          </p:nvSpPr>
          <p:spPr>
            <a:xfrm>
              <a:off x="3324616" y="1836767"/>
              <a:ext cx="10280" cy="21261"/>
            </a:xfrm>
            <a:custGeom>
              <a:rect b="b" l="l" r="r" t="t"/>
              <a:pathLst>
                <a:path extrusionOk="0" h="668" w="323">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65"/>
            <p:cNvSpPr/>
            <p:nvPr/>
          </p:nvSpPr>
          <p:spPr>
            <a:xfrm>
              <a:off x="3122257" y="1508594"/>
              <a:ext cx="294850" cy="278554"/>
            </a:xfrm>
            <a:custGeom>
              <a:rect b="b" l="l" r="r" t="t"/>
              <a:pathLst>
                <a:path extrusionOk="0" h="8752" w="9264">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7" name="Google Shape;9787;p65"/>
          <p:cNvGrpSpPr/>
          <p:nvPr/>
        </p:nvGrpSpPr>
        <p:grpSpPr>
          <a:xfrm>
            <a:off x="910723" y="1333962"/>
            <a:ext cx="251660" cy="350166"/>
            <a:chOff x="910723" y="1508212"/>
            <a:chExt cx="251660" cy="350166"/>
          </a:xfrm>
        </p:grpSpPr>
        <p:sp>
          <p:nvSpPr>
            <p:cNvPr id="9788" name="Google Shape;9788;p65"/>
            <p:cNvSpPr/>
            <p:nvPr/>
          </p:nvSpPr>
          <p:spPr>
            <a:xfrm>
              <a:off x="910723" y="1508212"/>
              <a:ext cx="251660" cy="350166"/>
            </a:xfrm>
            <a:custGeom>
              <a:rect b="b" l="l" r="r" t="t"/>
              <a:pathLst>
                <a:path extrusionOk="0" h="11002" w="7907">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65"/>
            <p:cNvSpPr/>
            <p:nvPr/>
          </p:nvSpPr>
          <p:spPr>
            <a:xfrm>
              <a:off x="1031604" y="1530205"/>
              <a:ext cx="10280" cy="10248"/>
            </a:xfrm>
            <a:custGeom>
              <a:rect b="b" l="l" r="r" t="t"/>
              <a:pathLst>
                <a:path extrusionOk="0" h="322" w="323">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65"/>
            <p:cNvSpPr/>
            <p:nvPr/>
          </p:nvSpPr>
          <p:spPr>
            <a:xfrm>
              <a:off x="932334" y="1551784"/>
              <a:ext cx="208088" cy="273653"/>
            </a:xfrm>
            <a:custGeom>
              <a:rect b="b" l="l" r="r" t="t"/>
              <a:pathLst>
                <a:path extrusionOk="0" h="8598" w="6538">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65"/>
            <p:cNvSpPr/>
            <p:nvPr/>
          </p:nvSpPr>
          <p:spPr>
            <a:xfrm>
              <a:off x="965689" y="1661302"/>
              <a:ext cx="32241" cy="32241"/>
            </a:xfrm>
            <a:custGeom>
              <a:rect b="b" l="l" r="r" t="t"/>
              <a:pathLst>
                <a:path extrusionOk="0" h="1013" w="1013">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65"/>
            <p:cNvSpPr/>
            <p:nvPr/>
          </p:nvSpPr>
          <p:spPr>
            <a:xfrm>
              <a:off x="965689" y="1710571"/>
              <a:ext cx="32241" cy="32241"/>
            </a:xfrm>
            <a:custGeom>
              <a:rect b="b" l="l" r="r" t="t"/>
              <a:pathLst>
                <a:path extrusionOk="0" h="1013" w="1013">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65"/>
            <p:cNvSpPr/>
            <p:nvPr/>
          </p:nvSpPr>
          <p:spPr>
            <a:xfrm>
              <a:off x="965689" y="1760604"/>
              <a:ext cx="32241" cy="31859"/>
            </a:xfrm>
            <a:custGeom>
              <a:rect b="b" l="l" r="r" t="t"/>
              <a:pathLst>
                <a:path extrusionOk="0" h="1001" w="1013">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65"/>
            <p:cNvSpPr/>
            <p:nvPr/>
          </p:nvSpPr>
          <p:spPr>
            <a:xfrm>
              <a:off x="1009643" y="1661302"/>
              <a:ext cx="59899" cy="10662"/>
            </a:xfrm>
            <a:custGeom>
              <a:rect b="b" l="l" r="r" t="t"/>
              <a:pathLst>
                <a:path extrusionOk="0" h="335" w="1882">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65"/>
            <p:cNvSpPr/>
            <p:nvPr/>
          </p:nvSpPr>
          <p:spPr>
            <a:xfrm>
              <a:off x="1009643" y="1683677"/>
              <a:ext cx="98188" cy="10630"/>
            </a:xfrm>
            <a:custGeom>
              <a:rect b="b" l="l" r="r" t="t"/>
              <a:pathLst>
                <a:path extrusionOk="0" h="334" w="3085">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65"/>
            <p:cNvSpPr/>
            <p:nvPr/>
          </p:nvSpPr>
          <p:spPr>
            <a:xfrm>
              <a:off x="1009643" y="1710571"/>
              <a:ext cx="59899" cy="10630"/>
            </a:xfrm>
            <a:custGeom>
              <a:rect b="b" l="l" r="r" t="t"/>
              <a:pathLst>
                <a:path extrusionOk="0" h="334" w="1882">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65"/>
            <p:cNvSpPr/>
            <p:nvPr/>
          </p:nvSpPr>
          <p:spPr>
            <a:xfrm>
              <a:off x="1009643" y="1732946"/>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65"/>
            <p:cNvSpPr/>
            <p:nvPr/>
          </p:nvSpPr>
          <p:spPr>
            <a:xfrm>
              <a:off x="1009643" y="1760604"/>
              <a:ext cx="59899" cy="10248"/>
            </a:xfrm>
            <a:custGeom>
              <a:rect b="b" l="l" r="r" t="t"/>
              <a:pathLst>
                <a:path extrusionOk="0" h="322" w="1882">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65"/>
            <p:cNvSpPr/>
            <p:nvPr/>
          </p:nvSpPr>
          <p:spPr>
            <a:xfrm>
              <a:off x="1009643" y="1782183"/>
              <a:ext cx="98188" cy="10662"/>
            </a:xfrm>
            <a:custGeom>
              <a:rect b="b" l="l" r="r" t="t"/>
              <a:pathLst>
                <a:path extrusionOk="0" h="335" w="3085">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65"/>
            <p:cNvSpPr/>
            <p:nvPr/>
          </p:nvSpPr>
          <p:spPr>
            <a:xfrm>
              <a:off x="1009643" y="1579473"/>
              <a:ext cx="98188" cy="10630"/>
            </a:xfrm>
            <a:custGeom>
              <a:rect b="b" l="l" r="r" t="t"/>
              <a:pathLst>
                <a:path extrusionOk="0" h="334" w="3085">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65"/>
            <p:cNvSpPr/>
            <p:nvPr/>
          </p:nvSpPr>
          <p:spPr>
            <a:xfrm>
              <a:off x="965689" y="1628711"/>
              <a:ext cx="142142" cy="10662"/>
            </a:xfrm>
            <a:custGeom>
              <a:rect b="b" l="l" r="r" t="t"/>
              <a:pathLst>
                <a:path extrusionOk="0" h="335" w="4466">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65"/>
            <p:cNvSpPr/>
            <p:nvPr/>
          </p:nvSpPr>
          <p:spPr>
            <a:xfrm>
              <a:off x="1009643" y="1601434"/>
              <a:ext cx="26926" cy="10280"/>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65"/>
            <p:cNvSpPr/>
            <p:nvPr/>
          </p:nvSpPr>
          <p:spPr>
            <a:xfrm>
              <a:off x="1047550" y="1601434"/>
              <a:ext cx="26926" cy="10280"/>
            </a:xfrm>
            <a:custGeom>
              <a:rect b="b" l="l" r="r" t="t"/>
              <a:pathLst>
                <a:path extrusionOk="0" h="323" w="846">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65"/>
            <p:cNvSpPr/>
            <p:nvPr/>
          </p:nvSpPr>
          <p:spPr>
            <a:xfrm>
              <a:off x="966071" y="1579473"/>
              <a:ext cx="32241" cy="32241"/>
            </a:xfrm>
            <a:custGeom>
              <a:rect b="b" l="l" r="r" t="t"/>
              <a:pathLst>
                <a:path extrusionOk="0" h="1013" w="1013">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65"/>
          <p:cNvGrpSpPr/>
          <p:nvPr/>
        </p:nvGrpSpPr>
        <p:grpSpPr>
          <a:xfrm>
            <a:off x="1308631" y="1333580"/>
            <a:ext cx="350166" cy="350198"/>
            <a:chOff x="1308631" y="1507830"/>
            <a:chExt cx="350166" cy="350198"/>
          </a:xfrm>
        </p:grpSpPr>
        <p:sp>
          <p:nvSpPr>
            <p:cNvPr id="9806" name="Google Shape;9806;p65"/>
            <p:cNvSpPr/>
            <p:nvPr/>
          </p:nvSpPr>
          <p:spPr>
            <a:xfrm>
              <a:off x="1308631" y="1507830"/>
              <a:ext cx="350166" cy="350198"/>
            </a:xfrm>
            <a:custGeom>
              <a:rect b="b" l="l" r="r" t="t"/>
              <a:pathLst>
                <a:path extrusionOk="0" h="11003" w="11002">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65"/>
            <p:cNvSpPr/>
            <p:nvPr/>
          </p:nvSpPr>
          <p:spPr>
            <a:xfrm>
              <a:off x="1373049" y="1574063"/>
              <a:ext cx="181544" cy="179730"/>
            </a:xfrm>
            <a:custGeom>
              <a:rect b="b" l="l" r="r" t="t"/>
              <a:pathLst>
                <a:path extrusionOk="0" h="5647" w="5704">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65"/>
            <p:cNvSpPr/>
            <p:nvPr/>
          </p:nvSpPr>
          <p:spPr>
            <a:xfrm>
              <a:off x="1411338" y="1606368"/>
              <a:ext cx="182276" cy="186477"/>
            </a:xfrm>
            <a:custGeom>
              <a:rect b="b" l="l" r="r" t="t"/>
              <a:pathLst>
                <a:path extrusionOk="0" h="5859" w="5727">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65"/>
            <p:cNvSpPr/>
            <p:nvPr/>
          </p:nvSpPr>
          <p:spPr>
            <a:xfrm>
              <a:off x="1461721" y="1634026"/>
              <a:ext cx="43986" cy="15564"/>
            </a:xfrm>
            <a:custGeom>
              <a:rect b="b" l="l" r="r" t="t"/>
              <a:pathLst>
                <a:path extrusionOk="0" h="489" w="1382">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0" name="Google Shape;9810;p65"/>
          <p:cNvGrpSpPr/>
          <p:nvPr/>
        </p:nvGrpSpPr>
        <p:grpSpPr>
          <a:xfrm>
            <a:off x="1756921" y="1335489"/>
            <a:ext cx="345997" cy="345997"/>
            <a:chOff x="1756921" y="1509739"/>
            <a:chExt cx="345997" cy="345997"/>
          </a:xfrm>
        </p:grpSpPr>
        <p:sp>
          <p:nvSpPr>
            <p:cNvPr id="9811" name="Google Shape;9811;p65"/>
            <p:cNvSpPr/>
            <p:nvPr/>
          </p:nvSpPr>
          <p:spPr>
            <a:xfrm>
              <a:off x="1756921" y="1509739"/>
              <a:ext cx="345997" cy="345997"/>
            </a:xfrm>
            <a:custGeom>
              <a:rect b="b" l="l" r="r" t="t"/>
              <a:pathLst>
                <a:path extrusionOk="0" h="10871" w="10871">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65"/>
            <p:cNvSpPr/>
            <p:nvPr/>
          </p:nvSpPr>
          <p:spPr>
            <a:xfrm>
              <a:off x="1781937" y="1535488"/>
              <a:ext cx="295614" cy="295614"/>
            </a:xfrm>
            <a:custGeom>
              <a:rect b="b" l="l" r="r" t="t"/>
              <a:pathLst>
                <a:path extrusionOk="0" h="9288" w="9288">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65"/>
            <p:cNvSpPr/>
            <p:nvPr/>
          </p:nvSpPr>
          <p:spPr>
            <a:xfrm>
              <a:off x="1806954" y="1677980"/>
              <a:ext cx="17441" cy="10630"/>
            </a:xfrm>
            <a:custGeom>
              <a:rect b="b" l="l" r="r" t="t"/>
              <a:pathLst>
                <a:path extrusionOk="0" h="334" w="548">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65"/>
            <p:cNvSpPr/>
            <p:nvPr/>
          </p:nvSpPr>
          <p:spPr>
            <a:xfrm>
              <a:off x="1924429" y="1560122"/>
              <a:ext cx="128106" cy="128488"/>
            </a:xfrm>
            <a:custGeom>
              <a:rect b="b" l="l" r="r" t="t"/>
              <a:pathLst>
                <a:path extrusionOk="0" h="4037" w="4025">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65"/>
            <p:cNvSpPr/>
            <p:nvPr/>
          </p:nvSpPr>
          <p:spPr>
            <a:xfrm>
              <a:off x="1924811" y="1788644"/>
              <a:ext cx="10630" cy="17823"/>
            </a:xfrm>
            <a:custGeom>
              <a:rect b="b" l="l" r="r" t="t"/>
              <a:pathLst>
                <a:path extrusionOk="0" h="560" w="334">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65"/>
            <p:cNvSpPr/>
            <p:nvPr/>
          </p:nvSpPr>
          <p:spPr>
            <a:xfrm>
              <a:off x="1841423" y="1594719"/>
              <a:ext cx="16328" cy="15086"/>
            </a:xfrm>
            <a:custGeom>
              <a:rect b="b" l="l" r="r" t="t"/>
              <a:pathLst>
                <a:path extrusionOk="0" h="474" w="513">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65"/>
            <p:cNvSpPr/>
            <p:nvPr/>
          </p:nvSpPr>
          <p:spPr>
            <a:xfrm>
              <a:off x="2002470" y="1756243"/>
              <a:ext cx="16709" cy="15755"/>
            </a:xfrm>
            <a:custGeom>
              <a:rect b="b" l="l" r="r" t="t"/>
              <a:pathLst>
                <a:path extrusionOk="0" h="495" w="525">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65"/>
            <p:cNvSpPr/>
            <p:nvPr/>
          </p:nvSpPr>
          <p:spPr>
            <a:xfrm>
              <a:off x="2002470" y="1594719"/>
              <a:ext cx="16328" cy="15086"/>
            </a:xfrm>
            <a:custGeom>
              <a:rect b="b" l="l" r="r" t="t"/>
              <a:pathLst>
                <a:path extrusionOk="0" h="474" w="513">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65"/>
            <p:cNvSpPr/>
            <p:nvPr/>
          </p:nvSpPr>
          <p:spPr>
            <a:xfrm>
              <a:off x="1841041" y="1756530"/>
              <a:ext cx="16709" cy="15468"/>
            </a:xfrm>
            <a:custGeom>
              <a:rect b="b" l="l" r="r" t="t"/>
              <a:pathLst>
                <a:path extrusionOk="0" h="486" w="525">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65"/>
            <p:cNvSpPr/>
            <p:nvPr/>
          </p:nvSpPr>
          <p:spPr>
            <a:xfrm>
              <a:off x="1816025" y="1632084"/>
              <a:ext cx="17855" cy="13336"/>
            </a:xfrm>
            <a:custGeom>
              <a:rect b="b" l="l" r="r" t="t"/>
              <a:pathLst>
                <a:path extrusionOk="0" h="419" w="561">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65"/>
            <p:cNvSpPr/>
            <p:nvPr/>
          </p:nvSpPr>
          <p:spPr>
            <a:xfrm>
              <a:off x="2026341" y="1721297"/>
              <a:ext cx="17855" cy="13177"/>
            </a:xfrm>
            <a:custGeom>
              <a:rect b="b" l="l" r="r" t="t"/>
              <a:pathLst>
                <a:path extrusionOk="0" h="414" w="561">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65"/>
            <p:cNvSpPr/>
            <p:nvPr/>
          </p:nvSpPr>
          <p:spPr>
            <a:xfrm>
              <a:off x="1967619" y="1569702"/>
              <a:ext cx="14036" cy="16996"/>
            </a:xfrm>
            <a:custGeom>
              <a:rect b="b" l="l" r="r" t="t"/>
              <a:pathLst>
                <a:path extrusionOk="0" h="534" w="441">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65"/>
            <p:cNvSpPr/>
            <p:nvPr/>
          </p:nvSpPr>
          <p:spPr>
            <a:xfrm>
              <a:off x="1877802" y="1780019"/>
              <a:ext cx="14450" cy="16996"/>
            </a:xfrm>
            <a:custGeom>
              <a:rect b="b" l="l" r="r" t="t"/>
              <a:pathLst>
                <a:path extrusionOk="0" h="534" w="454">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65"/>
            <p:cNvSpPr/>
            <p:nvPr/>
          </p:nvSpPr>
          <p:spPr>
            <a:xfrm>
              <a:off x="1879711" y="1568652"/>
              <a:ext cx="14418" cy="16900"/>
            </a:xfrm>
            <a:custGeom>
              <a:rect b="b" l="l" r="r" t="t"/>
              <a:pathLst>
                <a:path extrusionOk="0" h="531" w="453">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65"/>
            <p:cNvSpPr/>
            <p:nvPr/>
          </p:nvSpPr>
          <p:spPr>
            <a:xfrm>
              <a:off x="1965709" y="1780846"/>
              <a:ext cx="14068" cy="16900"/>
            </a:xfrm>
            <a:custGeom>
              <a:rect b="b" l="l" r="r" t="t"/>
              <a:pathLst>
                <a:path extrusionOk="0" h="531" w="442">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65"/>
            <p:cNvSpPr/>
            <p:nvPr/>
          </p:nvSpPr>
          <p:spPr>
            <a:xfrm>
              <a:off x="2026723" y="1633644"/>
              <a:ext cx="17855" cy="13304"/>
            </a:xfrm>
            <a:custGeom>
              <a:rect b="b" l="l" r="r" t="t"/>
              <a:pathLst>
                <a:path extrusionOk="0" h="418" w="561">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65"/>
            <p:cNvSpPr/>
            <p:nvPr/>
          </p:nvSpPr>
          <p:spPr>
            <a:xfrm>
              <a:off x="1814911" y="1719419"/>
              <a:ext cx="18205" cy="13177"/>
            </a:xfrm>
            <a:custGeom>
              <a:rect b="b" l="l" r="r" t="t"/>
              <a:pathLst>
                <a:path extrusionOk="0" h="414" w="572">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65"/>
          <p:cNvGrpSpPr/>
          <p:nvPr/>
        </p:nvGrpSpPr>
        <p:grpSpPr>
          <a:xfrm>
            <a:off x="2216956" y="1336253"/>
            <a:ext cx="318721" cy="345615"/>
            <a:chOff x="2216956" y="1510503"/>
            <a:chExt cx="318721" cy="345615"/>
          </a:xfrm>
        </p:grpSpPr>
        <p:sp>
          <p:nvSpPr>
            <p:cNvPr id="9829" name="Google Shape;9829;p65"/>
            <p:cNvSpPr/>
            <p:nvPr/>
          </p:nvSpPr>
          <p:spPr>
            <a:xfrm>
              <a:off x="2386724" y="1510503"/>
              <a:ext cx="142524" cy="151594"/>
            </a:xfrm>
            <a:custGeom>
              <a:rect b="b" l="l" r="r" t="t"/>
              <a:pathLst>
                <a:path extrusionOk="0" h="4763" w="4478">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65"/>
            <p:cNvSpPr/>
            <p:nvPr/>
          </p:nvSpPr>
          <p:spPr>
            <a:xfrm>
              <a:off x="2423102" y="1541185"/>
              <a:ext cx="77723" cy="77723"/>
            </a:xfrm>
            <a:custGeom>
              <a:rect b="b" l="l" r="r" t="t"/>
              <a:pathLst>
                <a:path extrusionOk="0" h="2442" w="2442">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65"/>
            <p:cNvSpPr/>
            <p:nvPr/>
          </p:nvSpPr>
          <p:spPr>
            <a:xfrm>
              <a:off x="2216956" y="1538543"/>
              <a:ext cx="318721" cy="317575"/>
            </a:xfrm>
            <a:custGeom>
              <a:rect b="b" l="l" r="r" t="t"/>
              <a:pathLst>
                <a:path extrusionOk="0" h="9978" w="10014">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65"/>
            <p:cNvSpPr/>
            <p:nvPr/>
          </p:nvSpPr>
          <p:spPr>
            <a:xfrm>
              <a:off x="2275327" y="1662448"/>
              <a:ext cx="100066" cy="39434"/>
            </a:xfrm>
            <a:custGeom>
              <a:rect b="b" l="l" r="r" t="t"/>
              <a:pathLst>
                <a:path extrusionOk="0" h="1239" w="3144">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65"/>
            <p:cNvSpPr/>
            <p:nvPr/>
          </p:nvSpPr>
          <p:spPr>
            <a:xfrm>
              <a:off x="2371192" y="1745422"/>
              <a:ext cx="101211" cy="60663"/>
            </a:xfrm>
            <a:custGeom>
              <a:rect b="b" l="l" r="r" t="t"/>
              <a:pathLst>
                <a:path extrusionOk="0" h="1906" w="318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4" name="Google Shape;9834;p65"/>
          <p:cNvGrpSpPr/>
          <p:nvPr/>
        </p:nvGrpSpPr>
        <p:grpSpPr>
          <a:xfrm>
            <a:off x="3988156" y="1394211"/>
            <a:ext cx="349052" cy="230049"/>
            <a:chOff x="3988156" y="1568461"/>
            <a:chExt cx="349052" cy="230049"/>
          </a:xfrm>
        </p:grpSpPr>
        <p:sp>
          <p:nvSpPr>
            <p:cNvPr id="9835" name="Google Shape;9835;p65"/>
            <p:cNvSpPr/>
            <p:nvPr/>
          </p:nvSpPr>
          <p:spPr>
            <a:xfrm>
              <a:off x="3988156" y="1571135"/>
              <a:ext cx="349052" cy="227376"/>
            </a:xfrm>
            <a:custGeom>
              <a:rect b="b" l="l" r="r" t="t"/>
              <a:pathLst>
                <a:path extrusionOk="0" h="7144" w="10967">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65"/>
            <p:cNvSpPr/>
            <p:nvPr/>
          </p:nvSpPr>
          <p:spPr>
            <a:xfrm>
              <a:off x="4188256" y="1568461"/>
              <a:ext cx="146661" cy="61809"/>
            </a:xfrm>
            <a:custGeom>
              <a:rect b="b" l="l" r="r" t="t"/>
              <a:pathLst>
                <a:path extrusionOk="0" h="1942" w="4608">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65"/>
            <p:cNvSpPr/>
            <p:nvPr/>
          </p:nvSpPr>
          <p:spPr>
            <a:xfrm>
              <a:off x="4123805" y="1677598"/>
              <a:ext cx="13304" cy="13304"/>
            </a:xfrm>
            <a:custGeom>
              <a:rect b="b" l="l" r="r" t="t"/>
              <a:pathLst>
                <a:path extrusionOk="0" h="418" w="418">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65"/>
            <p:cNvSpPr/>
            <p:nvPr/>
          </p:nvSpPr>
          <p:spPr>
            <a:xfrm>
              <a:off x="4096147" y="1677598"/>
              <a:ext cx="13304" cy="13304"/>
            </a:xfrm>
            <a:custGeom>
              <a:rect b="b" l="l" r="r" t="t"/>
              <a:pathLst>
                <a:path extrusionOk="0" h="418" w="418">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65"/>
            <p:cNvSpPr/>
            <p:nvPr/>
          </p:nvSpPr>
          <p:spPr>
            <a:xfrm>
              <a:off x="4068871" y="1677598"/>
              <a:ext cx="13686" cy="13304"/>
            </a:xfrm>
            <a:custGeom>
              <a:rect b="b" l="l" r="r" t="t"/>
              <a:pathLst>
                <a:path extrusionOk="0" h="418" w="43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65"/>
            <p:cNvSpPr/>
            <p:nvPr/>
          </p:nvSpPr>
          <p:spPr>
            <a:xfrm>
              <a:off x="4041594" y="1677598"/>
              <a:ext cx="13304" cy="13304"/>
            </a:xfrm>
            <a:custGeom>
              <a:rect b="b" l="l" r="r" t="t"/>
              <a:pathLst>
                <a:path extrusionOk="0" h="418" w="418">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65"/>
            <p:cNvSpPr/>
            <p:nvPr/>
          </p:nvSpPr>
          <p:spPr>
            <a:xfrm>
              <a:off x="4239402" y="1677598"/>
              <a:ext cx="13304" cy="13304"/>
            </a:xfrm>
            <a:custGeom>
              <a:rect b="b" l="l" r="r" t="t"/>
              <a:pathLst>
                <a:path extrusionOk="0" h="418" w="418">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65"/>
          <p:cNvGrpSpPr/>
          <p:nvPr/>
        </p:nvGrpSpPr>
        <p:grpSpPr>
          <a:xfrm>
            <a:off x="2633037" y="1325623"/>
            <a:ext cx="379002" cy="366112"/>
            <a:chOff x="2633037" y="1499873"/>
            <a:chExt cx="379002" cy="366112"/>
          </a:xfrm>
        </p:grpSpPr>
        <p:sp>
          <p:nvSpPr>
            <p:cNvPr id="9843" name="Google Shape;9843;p65"/>
            <p:cNvSpPr/>
            <p:nvPr/>
          </p:nvSpPr>
          <p:spPr>
            <a:xfrm>
              <a:off x="2798635" y="1499873"/>
              <a:ext cx="20497" cy="106145"/>
            </a:xfrm>
            <a:custGeom>
              <a:rect b="b" l="l" r="r" t="t"/>
              <a:pathLst>
                <a:path extrusionOk="0" h="3335" w="644">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65"/>
            <p:cNvSpPr/>
            <p:nvPr/>
          </p:nvSpPr>
          <p:spPr>
            <a:xfrm>
              <a:off x="2847140" y="1499873"/>
              <a:ext cx="20115" cy="106145"/>
            </a:xfrm>
            <a:custGeom>
              <a:rect b="b" l="l" r="r" t="t"/>
              <a:pathLst>
                <a:path extrusionOk="0" h="3335" w="632">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65"/>
            <p:cNvSpPr/>
            <p:nvPr/>
          </p:nvSpPr>
          <p:spPr>
            <a:xfrm>
              <a:off x="2652738" y="1825405"/>
              <a:ext cx="359301" cy="40580"/>
            </a:xfrm>
            <a:custGeom>
              <a:rect b="b" l="l" r="r" t="t"/>
              <a:pathLst>
                <a:path extrusionOk="0" h="1275" w="11289">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65"/>
            <p:cNvSpPr/>
            <p:nvPr/>
          </p:nvSpPr>
          <p:spPr>
            <a:xfrm>
              <a:off x="2657289" y="1641983"/>
              <a:ext cx="64833" cy="73935"/>
            </a:xfrm>
            <a:custGeom>
              <a:rect b="b" l="l" r="r" t="t"/>
              <a:pathLst>
                <a:path extrusionOk="0" h="2323" w="2037">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65"/>
            <p:cNvSpPr/>
            <p:nvPr/>
          </p:nvSpPr>
          <p:spPr>
            <a:xfrm>
              <a:off x="2633037" y="1617730"/>
              <a:ext cx="325945" cy="195198"/>
            </a:xfrm>
            <a:custGeom>
              <a:rect b="b" l="l" r="r" t="t"/>
              <a:pathLst>
                <a:path extrusionOk="0" h="6133" w="10241">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65"/>
            <p:cNvSpPr/>
            <p:nvPr/>
          </p:nvSpPr>
          <p:spPr>
            <a:xfrm>
              <a:off x="2826293" y="1674574"/>
              <a:ext cx="99334" cy="106145"/>
            </a:xfrm>
            <a:custGeom>
              <a:rect b="b" l="l" r="r" t="t"/>
              <a:pathLst>
                <a:path extrusionOk="0" h="3335" w="3121">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65"/>
          <p:cNvGrpSpPr/>
          <p:nvPr/>
        </p:nvGrpSpPr>
        <p:grpSpPr>
          <a:xfrm>
            <a:off x="6675256" y="1341919"/>
            <a:ext cx="327823" cy="357009"/>
            <a:chOff x="6675256" y="1516169"/>
            <a:chExt cx="327823" cy="357009"/>
          </a:xfrm>
        </p:grpSpPr>
        <p:sp>
          <p:nvSpPr>
            <p:cNvPr id="9850" name="Google Shape;9850;p65"/>
            <p:cNvSpPr/>
            <p:nvPr/>
          </p:nvSpPr>
          <p:spPr>
            <a:xfrm>
              <a:off x="6675256" y="1516169"/>
              <a:ext cx="111078" cy="188737"/>
            </a:xfrm>
            <a:custGeom>
              <a:rect b="b" l="l" r="r" t="t"/>
              <a:pathLst>
                <a:path extrusionOk="0" h="5930" w="349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65"/>
            <p:cNvSpPr/>
            <p:nvPr/>
          </p:nvSpPr>
          <p:spPr>
            <a:xfrm>
              <a:off x="6696103" y="1679507"/>
              <a:ext cx="10630" cy="26162"/>
            </a:xfrm>
            <a:custGeom>
              <a:rect b="b" l="l" r="r" t="t"/>
              <a:pathLst>
                <a:path extrusionOk="0" h="822" w="334">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65"/>
            <p:cNvSpPr/>
            <p:nvPr/>
          </p:nvSpPr>
          <p:spPr>
            <a:xfrm>
              <a:off x="6752183" y="1679507"/>
              <a:ext cx="10280" cy="26162"/>
            </a:xfrm>
            <a:custGeom>
              <a:rect b="b" l="l" r="r" t="t"/>
              <a:pathLst>
                <a:path extrusionOk="0" h="822" w="323">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65"/>
            <p:cNvSpPr/>
            <p:nvPr/>
          </p:nvSpPr>
          <p:spPr>
            <a:xfrm>
              <a:off x="6919310" y="1734060"/>
              <a:ext cx="45131" cy="15946"/>
            </a:xfrm>
            <a:custGeom>
              <a:rect b="b" l="l" r="r" t="t"/>
              <a:pathLst>
                <a:path extrusionOk="0" h="501" w="1418">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65"/>
            <p:cNvSpPr/>
            <p:nvPr/>
          </p:nvSpPr>
          <p:spPr>
            <a:xfrm>
              <a:off x="6879907" y="1706020"/>
              <a:ext cx="123172" cy="167158"/>
            </a:xfrm>
            <a:custGeom>
              <a:rect b="b" l="l" r="r" t="t"/>
              <a:pathLst>
                <a:path extrusionOk="0" h="5252" w="387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65"/>
            <p:cNvSpPr/>
            <p:nvPr/>
          </p:nvSpPr>
          <p:spPr>
            <a:xfrm>
              <a:off x="6902632" y="1840173"/>
              <a:ext cx="10630" cy="32623"/>
            </a:xfrm>
            <a:custGeom>
              <a:rect b="b" l="l" r="r" t="t"/>
              <a:pathLst>
                <a:path extrusionOk="0" h="1025" w="334">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65"/>
            <p:cNvSpPr/>
            <p:nvPr/>
          </p:nvSpPr>
          <p:spPr>
            <a:xfrm>
              <a:off x="6970075" y="1840173"/>
              <a:ext cx="10280" cy="32623"/>
            </a:xfrm>
            <a:custGeom>
              <a:rect b="b" l="l" r="r" t="t"/>
              <a:pathLst>
                <a:path extrusionOk="0" h="1025" w="323">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65"/>
            <p:cNvSpPr/>
            <p:nvPr/>
          </p:nvSpPr>
          <p:spPr>
            <a:xfrm>
              <a:off x="6772267" y="1594241"/>
              <a:ext cx="182690" cy="100830"/>
            </a:xfrm>
            <a:custGeom>
              <a:rect b="b" l="l" r="r" t="t"/>
              <a:pathLst>
                <a:path extrusionOk="0" h="3168" w="574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65"/>
            <p:cNvSpPr/>
            <p:nvPr/>
          </p:nvSpPr>
          <p:spPr>
            <a:xfrm>
              <a:off x="6716950" y="1716268"/>
              <a:ext cx="181926" cy="100448"/>
            </a:xfrm>
            <a:custGeom>
              <a:rect b="b" l="l" r="r" t="t"/>
              <a:pathLst>
                <a:path extrusionOk="0" h="3156" w="5716">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9" name="Google Shape;9859;p65"/>
          <p:cNvGrpSpPr/>
          <p:nvPr/>
        </p:nvGrpSpPr>
        <p:grpSpPr>
          <a:xfrm>
            <a:off x="8020159" y="1342301"/>
            <a:ext cx="300897" cy="356627"/>
            <a:chOff x="8020159" y="1516551"/>
            <a:chExt cx="300897" cy="356627"/>
          </a:xfrm>
        </p:grpSpPr>
        <p:sp>
          <p:nvSpPr>
            <p:cNvPr id="9860" name="Google Shape;9860;p65"/>
            <p:cNvSpPr/>
            <p:nvPr/>
          </p:nvSpPr>
          <p:spPr>
            <a:xfrm>
              <a:off x="8126240" y="1669482"/>
              <a:ext cx="88703" cy="30523"/>
            </a:xfrm>
            <a:custGeom>
              <a:rect b="b" l="l" r="r" t="t"/>
              <a:pathLst>
                <a:path extrusionOk="0" h="959" w="2787">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65"/>
            <p:cNvSpPr/>
            <p:nvPr/>
          </p:nvSpPr>
          <p:spPr>
            <a:xfrm>
              <a:off x="8069778" y="1621518"/>
              <a:ext cx="200513" cy="251278"/>
            </a:xfrm>
            <a:custGeom>
              <a:rect b="b" l="l" r="r" t="t"/>
              <a:pathLst>
                <a:path extrusionOk="0" h="7895" w="630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65"/>
            <p:cNvSpPr/>
            <p:nvPr/>
          </p:nvSpPr>
          <p:spPr>
            <a:xfrm>
              <a:off x="8103515" y="1851535"/>
              <a:ext cx="10630" cy="21643"/>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65"/>
            <p:cNvSpPr/>
            <p:nvPr/>
          </p:nvSpPr>
          <p:spPr>
            <a:xfrm>
              <a:off x="8226306" y="1851535"/>
              <a:ext cx="10248" cy="21643"/>
            </a:xfrm>
            <a:custGeom>
              <a:rect b="b" l="l" r="r" t="t"/>
              <a:pathLst>
                <a:path extrusionOk="0" h="680" w="322">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65"/>
            <p:cNvSpPr/>
            <p:nvPr/>
          </p:nvSpPr>
          <p:spPr>
            <a:xfrm>
              <a:off x="8020159" y="1516551"/>
              <a:ext cx="300897" cy="284251"/>
            </a:xfrm>
            <a:custGeom>
              <a:rect b="b" l="l" r="r" t="t"/>
              <a:pathLst>
                <a:path extrusionOk="0" h="8931" w="9454">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5" name="Google Shape;9865;p65"/>
          <p:cNvGrpSpPr/>
          <p:nvPr/>
        </p:nvGrpSpPr>
        <p:grpSpPr>
          <a:xfrm>
            <a:off x="5377363" y="1341919"/>
            <a:ext cx="257357" cy="356627"/>
            <a:chOff x="5377363" y="1516169"/>
            <a:chExt cx="257357" cy="356627"/>
          </a:xfrm>
        </p:grpSpPr>
        <p:sp>
          <p:nvSpPr>
            <p:cNvPr id="9866" name="Google Shape;9866;p65"/>
            <p:cNvSpPr/>
            <p:nvPr/>
          </p:nvSpPr>
          <p:spPr>
            <a:xfrm>
              <a:off x="5377363" y="1516169"/>
              <a:ext cx="257357" cy="356627"/>
            </a:xfrm>
            <a:custGeom>
              <a:rect b="b" l="l" r="r" t="t"/>
              <a:pathLst>
                <a:path extrusionOk="0" h="11205" w="8086">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65"/>
            <p:cNvSpPr/>
            <p:nvPr/>
          </p:nvSpPr>
          <p:spPr>
            <a:xfrm>
              <a:off x="5501681" y="1538925"/>
              <a:ext cx="10248" cy="10248"/>
            </a:xfrm>
            <a:custGeom>
              <a:rect b="b" l="l" r="r" t="t"/>
              <a:pathLst>
                <a:path extrusionOk="0" h="322" w="322">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65"/>
            <p:cNvSpPr/>
            <p:nvPr/>
          </p:nvSpPr>
          <p:spPr>
            <a:xfrm>
              <a:off x="5401233" y="1560886"/>
              <a:ext cx="211112" cy="278554"/>
            </a:xfrm>
            <a:custGeom>
              <a:rect b="b" l="l" r="r" t="t"/>
              <a:pathLst>
                <a:path extrusionOk="0" h="8752" w="6633">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65"/>
            <p:cNvSpPr/>
            <p:nvPr/>
          </p:nvSpPr>
          <p:spPr>
            <a:xfrm>
              <a:off x="5434207" y="1672664"/>
              <a:ext cx="33387" cy="33387"/>
            </a:xfrm>
            <a:custGeom>
              <a:rect b="b" l="l" r="r" t="t"/>
              <a:pathLst>
                <a:path extrusionOk="0" h="1049" w="1049">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65"/>
            <p:cNvSpPr/>
            <p:nvPr/>
          </p:nvSpPr>
          <p:spPr>
            <a:xfrm>
              <a:off x="5434207" y="1723079"/>
              <a:ext cx="33387" cy="33005"/>
            </a:xfrm>
            <a:custGeom>
              <a:rect b="b" l="l" r="r" t="t"/>
              <a:pathLst>
                <a:path extrusionOk="0" h="1037" w="1049">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65"/>
            <p:cNvSpPr/>
            <p:nvPr/>
          </p:nvSpPr>
          <p:spPr>
            <a:xfrm>
              <a:off x="5434207" y="1773112"/>
              <a:ext cx="33387" cy="33355"/>
            </a:xfrm>
            <a:custGeom>
              <a:rect b="b" l="l" r="r" t="t"/>
              <a:pathLst>
                <a:path extrusionOk="0" h="1048" w="1049">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65"/>
            <p:cNvSpPr/>
            <p:nvPr/>
          </p:nvSpPr>
          <p:spPr>
            <a:xfrm>
              <a:off x="5478924" y="1672664"/>
              <a:ext cx="60663" cy="10662"/>
            </a:xfrm>
            <a:custGeom>
              <a:rect b="b" l="l" r="r" t="t"/>
              <a:pathLst>
                <a:path extrusionOk="0" h="335" w="1906">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65"/>
            <p:cNvSpPr/>
            <p:nvPr/>
          </p:nvSpPr>
          <p:spPr>
            <a:xfrm>
              <a:off x="5478924" y="1695039"/>
              <a:ext cx="99716" cy="10630"/>
            </a:xfrm>
            <a:custGeom>
              <a:rect b="b" l="l" r="r" t="t"/>
              <a:pathLst>
                <a:path extrusionOk="0" h="334" w="3133">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65"/>
            <p:cNvSpPr/>
            <p:nvPr/>
          </p:nvSpPr>
          <p:spPr>
            <a:xfrm>
              <a:off x="5478924" y="1723079"/>
              <a:ext cx="60663" cy="10248"/>
            </a:xfrm>
            <a:custGeom>
              <a:rect b="b" l="l" r="r" t="t"/>
              <a:pathLst>
                <a:path extrusionOk="0" h="322" w="1906">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65"/>
            <p:cNvSpPr/>
            <p:nvPr/>
          </p:nvSpPr>
          <p:spPr>
            <a:xfrm>
              <a:off x="5478924" y="1745422"/>
              <a:ext cx="99716" cy="10280"/>
            </a:xfrm>
            <a:custGeom>
              <a:rect b="b" l="l" r="r" t="t"/>
              <a:pathLst>
                <a:path extrusionOk="0" h="323" w="3133">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65"/>
            <p:cNvSpPr/>
            <p:nvPr/>
          </p:nvSpPr>
          <p:spPr>
            <a:xfrm>
              <a:off x="5478924" y="1773112"/>
              <a:ext cx="60663" cy="10630"/>
            </a:xfrm>
            <a:custGeom>
              <a:rect b="b" l="l" r="r" t="t"/>
              <a:pathLst>
                <a:path extrusionOk="0" h="334" w="1906">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65"/>
            <p:cNvSpPr/>
            <p:nvPr/>
          </p:nvSpPr>
          <p:spPr>
            <a:xfrm>
              <a:off x="5478924" y="1795455"/>
              <a:ext cx="99716" cy="10630"/>
            </a:xfrm>
            <a:custGeom>
              <a:rect b="b" l="l" r="r" t="t"/>
              <a:pathLst>
                <a:path extrusionOk="0" h="334"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65"/>
            <p:cNvSpPr/>
            <p:nvPr/>
          </p:nvSpPr>
          <p:spPr>
            <a:xfrm>
              <a:off x="5478924" y="1588926"/>
              <a:ext cx="99716" cy="10662"/>
            </a:xfrm>
            <a:custGeom>
              <a:rect b="b" l="l" r="r" t="t"/>
              <a:pathLst>
                <a:path extrusionOk="0" h="335" w="3133">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65"/>
            <p:cNvSpPr/>
            <p:nvPr/>
          </p:nvSpPr>
          <p:spPr>
            <a:xfrm>
              <a:off x="5434207" y="1639341"/>
              <a:ext cx="144783" cy="10248"/>
            </a:xfrm>
            <a:custGeom>
              <a:rect b="b" l="l" r="r" t="t"/>
              <a:pathLst>
                <a:path extrusionOk="0" h="322" w="4549">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65"/>
            <p:cNvSpPr/>
            <p:nvPr/>
          </p:nvSpPr>
          <p:spPr>
            <a:xfrm>
              <a:off x="5479306" y="1611301"/>
              <a:ext cx="26926" cy="10248"/>
            </a:xfrm>
            <a:custGeom>
              <a:rect b="b" l="l" r="r" t="t"/>
              <a:pathLst>
                <a:path extrusionOk="0" h="322" w="846">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65"/>
            <p:cNvSpPr/>
            <p:nvPr/>
          </p:nvSpPr>
          <p:spPr>
            <a:xfrm>
              <a:off x="5518327" y="1611301"/>
              <a:ext cx="26958" cy="10248"/>
            </a:xfrm>
            <a:custGeom>
              <a:rect b="b" l="l" r="r" t="t"/>
              <a:pathLst>
                <a:path extrusionOk="0" h="322" w="847">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65"/>
            <p:cNvSpPr/>
            <p:nvPr/>
          </p:nvSpPr>
          <p:spPr>
            <a:xfrm>
              <a:off x="5434207" y="1588926"/>
              <a:ext cx="32623" cy="32623"/>
            </a:xfrm>
            <a:custGeom>
              <a:rect b="b" l="l" r="r" t="t"/>
              <a:pathLst>
                <a:path extrusionOk="0" h="1025" w="1025">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3" name="Google Shape;9883;p65"/>
          <p:cNvGrpSpPr/>
          <p:nvPr/>
        </p:nvGrpSpPr>
        <p:grpSpPr>
          <a:xfrm>
            <a:off x="4880567" y="1361620"/>
            <a:ext cx="356245" cy="317607"/>
            <a:chOff x="4880567" y="1535870"/>
            <a:chExt cx="356245" cy="317607"/>
          </a:xfrm>
        </p:grpSpPr>
        <p:sp>
          <p:nvSpPr>
            <p:cNvPr id="9884" name="Google Shape;9884;p65"/>
            <p:cNvSpPr/>
            <p:nvPr/>
          </p:nvSpPr>
          <p:spPr>
            <a:xfrm>
              <a:off x="5103774" y="1535870"/>
              <a:ext cx="100448" cy="128138"/>
            </a:xfrm>
            <a:custGeom>
              <a:rect b="b" l="l" r="r" t="t"/>
              <a:pathLst>
                <a:path extrusionOk="0" h="4026" w="3156">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65"/>
            <p:cNvSpPr/>
            <p:nvPr/>
          </p:nvSpPr>
          <p:spPr>
            <a:xfrm>
              <a:off x="4880567" y="1552929"/>
              <a:ext cx="200895" cy="300547"/>
            </a:xfrm>
            <a:custGeom>
              <a:rect b="b" l="l" r="r" t="t"/>
              <a:pathLst>
                <a:path extrusionOk="0" h="9443" w="6312">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65"/>
            <p:cNvSpPr/>
            <p:nvPr/>
          </p:nvSpPr>
          <p:spPr>
            <a:xfrm>
              <a:off x="4919620"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65"/>
            <p:cNvSpPr/>
            <p:nvPr/>
          </p:nvSpPr>
          <p:spPr>
            <a:xfrm>
              <a:off x="5031398" y="1820471"/>
              <a:ext cx="10248" cy="33005"/>
            </a:xfrm>
            <a:custGeom>
              <a:rect b="b" l="l" r="r" t="t"/>
              <a:pathLst>
                <a:path extrusionOk="0" h="1037" w="322">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65"/>
            <p:cNvSpPr/>
            <p:nvPr/>
          </p:nvSpPr>
          <p:spPr>
            <a:xfrm>
              <a:off x="5070418" y="1552547"/>
              <a:ext cx="166394" cy="173969"/>
            </a:xfrm>
            <a:custGeom>
              <a:rect b="b" l="l" r="r" t="t"/>
              <a:pathLst>
                <a:path extrusionOk="0" h="5466" w="5228">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9" name="Google Shape;9889;p65"/>
          <p:cNvGrpSpPr/>
          <p:nvPr/>
        </p:nvGrpSpPr>
        <p:grpSpPr>
          <a:xfrm>
            <a:off x="5771483" y="1341537"/>
            <a:ext cx="357359" cy="357391"/>
            <a:chOff x="5771483" y="1515787"/>
            <a:chExt cx="357359" cy="357391"/>
          </a:xfrm>
        </p:grpSpPr>
        <p:sp>
          <p:nvSpPr>
            <p:cNvPr id="9890" name="Google Shape;9890;p65"/>
            <p:cNvSpPr/>
            <p:nvPr/>
          </p:nvSpPr>
          <p:spPr>
            <a:xfrm>
              <a:off x="5771483" y="1515787"/>
              <a:ext cx="357359" cy="357391"/>
            </a:xfrm>
            <a:custGeom>
              <a:rect b="b" l="l" r="r" t="t"/>
              <a:pathLst>
                <a:path extrusionOk="0" h="11229" w="11228">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65"/>
            <p:cNvSpPr/>
            <p:nvPr/>
          </p:nvSpPr>
          <p:spPr>
            <a:xfrm>
              <a:off x="5837429" y="1583070"/>
              <a:ext cx="185713" cy="183613"/>
            </a:xfrm>
            <a:custGeom>
              <a:rect b="b" l="l" r="r" t="t"/>
              <a:pathLst>
                <a:path extrusionOk="0" h="5769" w="5835">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65"/>
            <p:cNvSpPr/>
            <p:nvPr/>
          </p:nvSpPr>
          <p:spPr>
            <a:xfrm>
              <a:off x="5876068" y="1616584"/>
              <a:ext cx="186859" cy="189501"/>
            </a:xfrm>
            <a:custGeom>
              <a:rect b="b" l="l" r="r" t="t"/>
              <a:pathLst>
                <a:path extrusionOk="0" h="5954" w="5871">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65"/>
            <p:cNvSpPr/>
            <p:nvPr/>
          </p:nvSpPr>
          <p:spPr>
            <a:xfrm>
              <a:off x="5928360" y="1644624"/>
              <a:ext cx="45131" cy="16328"/>
            </a:xfrm>
            <a:custGeom>
              <a:rect b="b" l="l" r="r" t="t"/>
              <a:pathLst>
                <a:path extrusionOk="0" h="513" w="1418">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4" name="Google Shape;9894;p65"/>
          <p:cNvGrpSpPr/>
          <p:nvPr/>
        </p:nvGrpSpPr>
        <p:grpSpPr>
          <a:xfrm>
            <a:off x="7121669" y="1359360"/>
            <a:ext cx="321362" cy="321362"/>
            <a:chOff x="7121669" y="1533610"/>
            <a:chExt cx="321362" cy="321362"/>
          </a:xfrm>
        </p:grpSpPr>
        <p:sp>
          <p:nvSpPr>
            <p:cNvPr id="9895" name="Google Shape;9895;p65"/>
            <p:cNvSpPr/>
            <p:nvPr/>
          </p:nvSpPr>
          <p:spPr>
            <a:xfrm>
              <a:off x="7121669" y="1600289"/>
              <a:ext cx="142142" cy="192556"/>
            </a:xfrm>
            <a:custGeom>
              <a:rect b="b" l="l" r="r" t="t"/>
              <a:pathLst>
                <a:path extrusionOk="0" h="6050" w="4466">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65"/>
            <p:cNvSpPr/>
            <p:nvPr/>
          </p:nvSpPr>
          <p:spPr>
            <a:xfrm>
              <a:off x="7170938" y="1533610"/>
              <a:ext cx="223206" cy="53852"/>
            </a:xfrm>
            <a:custGeom>
              <a:rect b="b" l="l" r="r" t="t"/>
              <a:pathLst>
                <a:path extrusionOk="0" h="1692" w="7013">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65"/>
            <p:cNvSpPr/>
            <p:nvPr/>
          </p:nvSpPr>
          <p:spPr>
            <a:xfrm>
              <a:off x="7175107" y="1804558"/>
              <a:ext cx="215249" cy="50415"/>
            </a:xfrm>
            <a:custGeom>
              <a:rect b="b" l="l" r="r" t="t"/>
              <a:pathLst>
                <a:path extrusionOk="0" h="1584" w="6763">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65"/>
            <p:cNvSpPr/>
            <p:nvPr/>
          </p:nvSpPr>
          <p:spPr>
            <a:xfrm>
              <a:off x="7300539" y="1600289"/>
              <a:ext cx="142492" cy="191793"/>
            </a:xfrm>
            <a:custGeom>
              <a:rect b="b" l="l" r="r" t="t"/>
              <a:pathLst>
                <a:path extrusionOk="0" h="6026" w="4477">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9" name="Google Shape;9899;p65"/>
          <p:cNvGrpSpPr/>
          <p:nvPr/>
        </p:nvGrpSpPr>
        <p:grpSpPr>
          <a:xfrm>
            <a:off x="7562766" y="1340614"/>
            <a:ext cx="327059" cy="360192"/>
            <a:chOff x="7562766" y="1514864"/>
            <a:chExt cx="327059" cy="360192"/>
          </a:xfrm>
        </p:grpSpPr>
        <p:sp>
          <p:nvSpPr>
            <p:cNvPr id="9900" name="Google Shape;9900;p65"/>
            <p:cNvSpPr/>
            <p:nvPr/>
          </p:nvSpPr>
          <p:spPr>
            <a:xfrm>
              <a:off x="7662418" y="1600289"/>
              <a:ext cx="127724" cy="165248"/>
            </a:xfrm>
            <a:custGeom>
              <a:rect b="b" l="l" r="r" t="t"/>
              <a:pathLst>
                <a:path extrusionOk="0" h="5192" w="4013">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65"/>
            <p:cNvSpPr/>
            <p:nvPr/>
          </p:nvSpPr>
          <p:spPr>
            <a:xfrm>
              <a:off x="7599527" y="1548951"/>
              <a:ext cx="258853" cy="154841"/>
            </a:xfrm>
            <a:custGeom>
              <a:rect b="b" l="l" r="r" t="t"/>
              <a:pathLst>
                <a:path extrusionOk="0" h="4865" w="8133">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65"/>
            <p:cNvSpPr/>
            <p:nvPr/>
          </p:nvSpPr>
          <p:spPr>
            <a:xfrm>
              <a:off x="7599909" y="1648380"/>
              <a:ext cx="242175" cy="190679"/>
            </a:xfrm>
            <a:custGeom>
              <a:rect b="b" l="l" r="r" t="t"/>
              <a:pathLst>
                <a:path extrusionOk="0" h="5991" w="7609">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65"/>
            <p:cNvSpPr/>
            <p:nvPr/>
          </p:nvSpPr>
          <p:spPr>
            <a:xfrm>
              <a:off x="7562766" y="1514864"/>
              <a:ext cx="327059" cy="360192"/>
            </a:xfrm>
            <a:custGeom>
              <a:rect b="b" l="l" r="r" t="t"/>
              <a:pathLst>
                <a:path extrusionOk="0" h="11317" w="10276">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65"/>
          <p:cNvGrpSpPr/>
          <p:nvPr/>
        </p:nvGrpSpPr>
        <p:grpSpPr>
          <a:xfrm>
            <a:off x="6221229" y="1324423"/>
            <a:ext cx="361636" cy="362183"/>
            <a:chOff x="6259175" y="1559008"/>
            <a:chExt cx="271743" cy="272093"/>
          </a:xfrm>
        </p:grpSpPr>
        <p:sp>
          <p:nvSpPr>
            <p:cNvPr id="9905" name="Google Shape;9905;p65"/>
            <p:cNvSpPr/>
            <p:nvPr/>
          </p:nvSpPr>
          <p:spPr>
            <a:xfrm>
              <a:off x="6259175" y="1559008"/>
              <a:ext cx="271743" cy="272093"/>
            </a:xfrm>
            <a:custGeom>
              <a:rect b="b" l="l" r="r" t="t"/>
              <a:pathLst>
                <a:path extrusionOk="0" h="8549" w="8538">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65"/>
            <p:cNvSpPr/>
            <p:nvPr/>
          </p:nvSpPr>
          <p:spPr>
            <a:xfrm>
              <a:off x="6278145" y="1577946"/>
              <a:ext cx="231927" cy="232309"/>
            </a:xfrm>
            <a:custGeom>
              <a:rect b="b" l="l" r="r" t="t"/>
              <a:pathLst>
                <a:path extrusionOk="0" h="7299" w="7287">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65"/>
            <p:cNvSpPr/>
            <p:nvPr/>
          </p:nvSpPr>
          <p:spPr>
            <a:xfrm>
              <a:off x="6297846" y="1690870"/>
              <a:ext cx="13272" cy="7607"/>
            </a:xfrm>
            <a:custGeom>
              <a:rect b="b" l="l" r="r" t="t"/>
              <a:pathLst>
                <a:path extrusionOk="0" h="239" w="417">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65"/>
            <p:cNvSpPr/>
            <p:nvPr/>
          </p:nvSpPr>
          <p:spPr>
            <a:xfrm>
              <a:off x="6390687" y="1598029"/>
              <a:ext cx="100448" cy="100448"/>
            </a:xfrm>
            <a:custGeom>
              <a:rect b="b" l="l" r="r" t="t"/>
              <a:pathLst>
                <a:path extrusionOk="0" h="3156" w="3156">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65"/>
            <p:cNvSpPr/>
            <p:nvPr/>
          </p:nvSpPr>
          <p:spPr>
            <a:xfrm>
              <a:off x="6390305" y="1778013"/>
              <a:ext cx="7607" cy="13304"/>
            </a:xfrm>
            <a:custGeom>
              <a:rect b="b" l="l" r="r" t="t"/>
              <a:pathLst>
                <a:path extrusionOk="0" h="418" w="239">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65"/>
            <p:cNvSpPr/>
            <p:nvPr/>
          </p:nvSpPr>
          <p:spPr>
            <a:xfrm>
              <a:off x="6324358" y="1624923"/>
              <a:ext cx="12922" cy="11776"/>
            </a:xfrm>
            <a:custGeom>
              <a:rect b="b" l="l" r="r" t="t"/>
              <a:pathLst>
                <a:path extrusionOk="0" h="370" w="406">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65"/>
            <p:cNvSpPr/>
            <p:nvPr/>
          </p:nvSpPr>
          <p:spPr>
            <a:xfrm>
              <a:off x="6451700" y="1752265"/>
              <a:ext cx="12890" cy="11776"/>
            </a:xfrm>
            <a:custGeom>
              <a:rect b="b" l="l" r="r" t="t"/>
              <a:pathLst>
                <a:path extrusionOk="0" h="370" w="405">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65"/>
            <p:cNvSpPr/>
            <p:nvPr/>
          </p:nvSpPr>
          <p:spPr>
            <a:xfrm>
              <a:off x="6451700" y="1624923"/>
              <a:ext cx="12890" cy="11776"/>
            </a:xfrm>
            <a:custGeom>
              <a:rect b="b" l="l" r="r" t="t"/>
              <a:pathLst>
                <a:path extrusionOk="0" h="370" w="405">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65"/>
            <p:cNvSpPr/>
            <p:nvPr/>
          </p:nvSpPr>
          <p:spPr>
            <a:xfrm>
              <a:off x="6324358" y="1751883"/>
              <a:ext cx="12922" cy="11776"/>
            </a:xfrm>
            <a:custGeom>
              <a:rect b="b" l="l" r="r" t="t"/>
              <a:pathLst>
                <a:path extrusionOk="0" h="370" w="406">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65"/>
            <p:cNvSpPr/>
            <p:nvPr/>
          </p:nvSpPr>
          <p:spPr>
            <a:xfrm>
              <a:off x="6304657" y="1653823"/>
              <a:ext cx="14036" cy="10567"/>
            </a:xfrm>
            <a:custGeom>
              <a:rect b="b" l="l" r="r" t="t"/>
              <a:pathLst>
                <a:path extrusionOk="0" h="332" w="441">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65"/>
            <p:cNvSpPr/>
            <p:nvPr/>
          </p:nvSpPr>
          <p:spPr>
            <a:xfrm>
              <a:off x="6469874" y="1724511"/>
              <a:ext cx="14068" cy="10344"/>
            </a:xfrm>
            <a:custGeom>
              <a:rect b="b" l="l" r="r" t="t"/>
              <a:pathLst>
                <a:path extrusionOk="0" h="325" w="442">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65"/>
            <p:cNvSpPr/>
            <p:nvPr/>
          </p:nvSpPr>
          <p:spPr>
            <a:xfrm>
              <a:off x="6424392" y="1605158"/>
              <a:ext cx="11394" cy="13368"/>
            </a:xfrm>
            <a:custGeom>
              <a:rect b="b" l="l" r="r" t="t"/>
              <a:pathLst>
                <a:path extrusionOk="0" h="420" w="358">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65"/>
            <p:cNvSpPr/>
            <p:nvPr/>
          </p:nvSpPr>
          <p:spPr>
            <a:xfrm>
              <a:off x="6353926" y="1770916"/>
              <a:ext cx="11394" cy="13208"/>
            </a:xfrm>
            <a:custGeom>
              <a:rect b="b" l="l" r="r" t="t"/>
              <a:pathLst>
                <a:path extrusionOk="0" h="415" w="358">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65"/>
            <p:cNvSpPr/>
            <p:nvPr/>
          </p:nvSpPr>
          <p:spPr>
            <a:xfrm>
              <a:off x="6355040" y="1604363"/>
              <a:ext cx="11044" cy="13399"/>
            </a:xfrm>
            <a:custGeom>
              <a:rect b="b" l="l" r="r" t="t"/>
              <a:pathLst>
                <a:path extrusionOk="0" h="421" w="347">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65"/>
            <p:cNvSpPr/>
            <p:nvPr/>
          </p:nvSpPr>
          <p:spPr>
            <a:xfrm>
              <a:off x="6422514" y="1771489"/>
              <a:ext cx="11012" cy="13017"/>
            </a:xfrm>
            <a:custGeom>
              <a:rect b="b" l="l" r="r" t="t"/>
              <a:pathLst>
                <a:path extrusionOk="0" h="409" w="346">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65"/>
            <p:cNvSpPr/>
            <p:nvPr/>
          </p:nvSpPr>
          <p:spPr>
            <a:xfrm>
              <a:off x="6470637" y="1655541"/>
              <a:ext cx="14036" cy="10726"/>
            </a:xfrm>
            <a:custGeom>
              <a:rect b="b" l="l" r="r" t="t"/>
              <a:pathLst>
                <a:path extrusionOk="0" h="337" w="441">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65"/>
            <p:cNvSpPr/>
            <p:nvPr/>
          </p:nvSpPr>
          <p:spPr>
            <a:xfrm>
              <a:off x="6303893" y="1723175"/>
              <a:ext cx="13686" cy="10153"/>
            </a:xfrm>
            <a:custGeom>
              <a:rect b="b" l="l" r="r" t="t"/>
              <a:pathLst>
                <a:path extrusionOk="0" h="319" w="43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2" name="Google Shape;9922;p65"/>
          <p:cNvGrpSpPr/>
          <p:nvPr/>
        </p:nvGrpSpPr>
        <p:grpSpPr>
          <a:xfrm>
            <a:off x="6671087" y="1835054"/>
            <a:ext cx="332757" cy="281833"/>
            <a:chOff x="6671087" y="2009304"/>
            <a:chExt cx="332757" cy="281833"/>
          </a:xfrm>
        </p:grpSpPr>
        <p:sp>
          <p:nvSpPr>
            <p:cNvPr id="9923" name="Google Shape;9923;p65"/>
            <p:cNvSpPr/>
            <p:nvPr/>
          </p:nvSpPr>
          <p:spPr>
            <a:xfrm>
              <a:off x="6671087" y="2023658"/>
              <a:ext cx="331993" cy="267478"/>
            </a:xfrm>
            <a:custGeom>
              <a:rect b="b" l="l" r="r" t="t"/>
              <a:pathLst>
                <a:path extrusionOk="0" h="8404" w="10431">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65"/>
            <p:cNvSpPr/>
            <p:nvPr/>
          </p:nvSpPr>
          <p:spPr>
            <a:xfrm>
              <a:off x="6965173" y="2009304"/>
              <a:ext cx="38670" cy="27181"/>
            </a:xfrm>
            <a:custGeom>
              <a:rect b="b" l="l" r="r" t="t"/>
              <a:pathLst>
                <a:path extrusionOk="0" h="854" w="1215">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5" name="Google Shape;9925;p65"/>
          <p:cNvSpPr/>
          <p:nvPr/>
        </p:nvSpPr>
        <p:spPr>
          <a:xfrm>
            <a:off x="1745940" y="1792882"/>
            <a:ext cx="368371" cy="368340"/>
          </a:xfrm>
          <a:custGeom>
            <a:rect b="b" l="l" r="r" t="t"/>
            <a:pathLst>
              <a:path extrusionOk="0" h="11573" w="11574">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6" name="Google Shape;9926;p65"/>
          <p:cNvGrpSpPr/>
          <p:nvPr/>
        </p:nvGrpSpPr>
        <p:grpSpPr>
          <a:xfrm>
            <a:off x="2201806" y="1802335"/>
            <a:ext cx="349784" cy="349434"/>
            <a:chOff x="2201806" y="1976585"/>
            <a:chExt cx="349784" cy="349434"/>
          </a:xfrm>
        </p:grpSpPr>
        <p:sp>
          <p:nvSpPr>
            <p:cNvPr id="9927" name="Google Shape;9927;p65"/>
            <p:cNvSpPr/>
            <p:nvPr/>
          </p:nvSpPr>
          <p:spPr>
            <a:xfrm>
              <a:off x="2231755" y="2073373"/>
              <a:ext cx="319835" cy="252647"/>
            </a:xfrm>
            <a:custGeom>
              <a:rect b="b" l="l" r="r" t="t"/>
              <a:pathLst>
                <a:path extrusionOk="0" h="7938" w="10049">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65"/>
            <p:cNvSpPr/>
            <p:nvPr/>
          </p:nvSpPr>
          <p:spPr>
            <a:xfrm>
              <a:off x="2201806" y="1976585"/>
              <a:ext cx="319484" cy="252424"/>
            </a:xfrm>
            <a:custGeom>
              <a:rect b="b" l="l" r="r" t="t"/>
              <a:pathLst>
                <a:path extrusionOk="0" h="7931" w="10038">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65"/>
            <p:cNvSpPr/>
            <p:nvPr/>
          </p:nvSpPr>
          <p:spPr>
            <a:xfrm>
              <a:off x="2331789" y="2068662"/>
              <a:ext cx="16709" cy="27340"/>
            </a:xfrm>
            <a:custGeom>
              <a:rect b="b" l="l" r="r" t="t"/>
              <a:pathLst>
                <a:path extrusionOk="0" h="859" w="525">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65"/>
            <p:cNvSpPr/>
            <p:nvPr/>
          </p:nvSpPr>
          <p:spPr>
            <a:xfrm>
              <a:off x="2243118" y="2021653"/>
              <a:ext cx="265664" cy="261908"/>
            </a:xfrm>
            <a:custGeom>
              <a:rect b="b" l="l" r="r" t="t"/>
              <a:pathLst>
                <a:path extrusionOk="0" h="8229" w="8347">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1" name="Google Shape;9931;p65"/>
          <p:cNvGrpSpPr/>
          <p:nvPr/>
        </p:nvGrpSpPr>
        <p:grpSpPr>
          <a:xfrm>
            <a:off x="3094217" y="1802335"/>
            <a:ext cx="350198" cy="350548"/>
            <a:chOff x="3094217" y="1976585"/>
            <a:chExt cx="350198" cy="350548"/>
          </a:xfrm>
        </p:grpSpPr>
        <p:sp>
          <p:nvSpPr>
            <p:cNvPr id="9932" name="Google Shape;9932;p65"/>
            <p:cNvSpPr/>
            <p:nvPr/>
          </p:nvSpPr>
          <p:spPr>
            <a:xfrm>
              <a:off x="3094217" y="2129039"/>
              <a:ext cx="131543" cy="197362"/>
            </a:xfrm>
            <a:custGeom>
              <a:rect b="b" l="l" r="r" t="t"/>
              <a:pathLst>
                <a:path extrusionOk="0" h="6201" w="4133">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65"/>
            <p:cNvSpPr/>
            <p:nvPr/>
          </p:nvSpPr>
          <p:spPr>
            <a:xfrm>
              <a:off x="3116592" y="2293778"/>
              <a:ext cx="10630" cy="32241"/>
            </a:xfrm>
            <a:custGeom>
              <a:rect b="b" l="l" r="r" t="t"/>
              <a:pathLst>
                <a:path extrusionOk="0" h="1013" w="334">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65"/>
            <p:cNvSpPr/>
            <p:nvPr/>
          </p:nvSpPr>
          <p:spPr>
            <a:xfrm>
              <a:off x="3193519" y="2293778"/>
              <a:ext cx="10248" cy="32241"/>
            </a:xfrm>
            <a:custGeom>
              <a:rect b="b" l="l" r="r" t="t"/>
              <a:pathLst>
                <a:path extrusionOk="0" h="1013" w="322">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65"/>
            <p:cNvSpPr/>
            <p:nvPr/>
          </p:nvSpPr>
          <p:spPr>
            <a:xfrm>
              <a:off x="3346227" y="2166755"/>
              <a:ext cx="54966" cy="18301"/>
            </a:xfrm>
            <a:custGeom>
              <a:rect b="b" l="l" r="r" t="t"/>
              <a:pathLst>
                <a:path extrusionOk="0" h="575" w="1727">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65"/>
            <p:cNvSpPr/>
            <p:nvPr/>
          </p:nvSpPr>
          <p:spPr>
            <a:xfrm>
              <a:off x="3302655" y="2134991"/>
              <a:ext cx="141760" cy="192143"/>
            </a:xfrm>
            <a:custGeom>
              <a:rect b="b" l="l" r="r" t="t"/>
              <a:pathLst>
                <a:path extrusionOk="0" h="6037" w="4454">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65"/>
            <p:cNvSpPr/>
            <p:nvPr/>
          </p:nvSpPr>
          <p:spPr>
            <a:xfrm>
              <a:off x="3330313" y="2288463"/>
              <a:ext cx="10248" cy="37938"/>
            </a:xfrm>
            <a:custGeom>
              <a:rect b="b" l="l" r="r" t="t"/>
              <a:pathLst>
                <a:path extrusionOk="0" h="1192" w="322">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65"/>
            <p:cNvSpPr/>
            <p:nvPr/>
          </p:nvSpPr>
          <p:spPr>
            <a:xfrm>
              <a:off x="3406859" y="2288463"/>
              <a:ext cx="10630" cy="37938"/>
            </a:xfrm>
            <a:custGeom>
              <a:rect b="b" l="l" r="r" t="t"/>
              <a:pathLst>
                <a:path extrusionOk="0" h="1192" w="334">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65"/>
            <p:cNvSpPr/>
            <p:nvPr/>
          </p:nvSpPr>
          <p:spPr>
            <a:xfrm>
              <a:off x="3149183" y="1976585"/>
              <a:ext cx="219419" cy="183072"/>
            </a:xfrm>
            <a:custGeom>
              <a:rect b="b" l="l" r="r" t="t"/>
              <a:pathLst>
                <a:path extrusionOk="0" h="5752" w="6894">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65"/>
            <p:cNvSpPr/>
            <p:nvPr/>
          </p:nvSpPr>
          <p:spPr>
            <a:xfrm>
              <a:off x="3187822" y="2009177"/>
              <a:ext cx="26926" cy="10280"/>
            </a:xfrm>
            <a:custGeom>
              <a:rect b="b" l="l" r="r" t="t"/>
              <a:pathLst>
                <a:path extrusionOk="0" h="323" w="846">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65"/>
            <p:cNvSpPr/>
            <p:nvPr/>
          </p:nvSpPr>
          <p:spPr>
            <a:xfrm>
              <a:off x="3226110" y="2009177"/>
              <a:ext cx="81478" cy="10280"/>
            </a:xfrm>
            <a:custGeom>
              <a:rect b="b" l="l" r="r" t="t"/>
              <a:pathLst>
                <a:path extrusionOk="0" h="323" w="256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65"/>
            <p:cNvSpPr/>
            <p:nvPr/>
          </p:nvSpPr>
          <p:spPr>
            <a:xfrm>
              <a:off x="3187822" y="2036453"/>
              <a:ext cx="119767" cy="10662"/>
            </a:xfrm>
            <a:custGeom>
              <a:rect b="b" l="l" r="r" t="t"/>
              <a:pathLst>
                <a:path extrusionOk="0" h="335" w="3763">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65"/>
            <p:cNvSpPr/>
            <p:nvPr/>
          </p:nvSpPr>
          <p:spPr>
            <a:xfrm>
              <a:off x="3187822" y="2064143"/>
              <a:ext cx="81510" cy="10248"/>
            </a:xfrm>
            <a:custGeom>
              <a:rect b="b" l="l" r="r" t="t"/>
              <a:pathLst>
                <a:path extrusionOk="0" h="322" w="2561">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65"/>
            <p:cNvSpPr/>
            <p:nvPr/>
          </p:nvSpPr>
          <p:spPr>
            <a:xfrm>
              <a:off x="3280663" y="2064143"/>
              <a:ext cx="26926" cy="10248"/>
            </a:xfrm>
            <a:custGeom>
              <a:rect b="b" l="l" r="r" t="t"/>
              <a:pathLst>
                <a:path extrusionOk="0" h="322" w="846">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5" name="Google Shape;9945;p65"/>
          <p:cNvSpPr/>
          <p:nvPr/>
        </p:nvSpPr>
        <p:spPr>
          <a:xfrm>
            <a:off x="1276039" y="1787567"/>
            <a:ext cx="414967" cy="378970"/>
          </a:xfrm>
          <a:custGeom>
            <a:rect b="b" l="l" r="r" t="t"/>
            <a:pathLst>
              <a:path extrusionOk="0" h="11907" w="13038">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6" name="Google Shape;9946;p65"/>
          <p:cNvGrpSpPr/>
          <p:nvPr/>
        </p:nvGrpSpPr>
        <p:grpSpPr>
          <a:xfrm>
            <a:off x="3979435" y="1802335"/>
            <a:ext cx="345265" cy="349848"/>
            <a:chOff x="3979435" y="1976585"/>
            <a:chExt cx="345265" cy="349848"/>
          </a:xfrm>
        </p:grpSpPr>
        <p:sp>
          <p:nvSpPr>
            <p:cNvPr id="9947" name="Google Shape;9947;p65"/>
            <p:cNvSpPr/>
            <p:nvPr/>
          </p:nvSpPr>
          <p:spPr>
            <a:xfrm>
              <a:off x="3979435" y="1976585"/>
              <a:ext cx="345265" cy="349848"/>
            </a:xfrm>
            <a:custGeom>
              <a:rect b="b" l="l" r="r" t="t"/>
              <a:pathLst>
                <a:path extrusionOk="0" h="10992" w="10848">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65"/>
            <p:cNvSpPr/>
            <p:nvPr/>
          </p:nvSpPr>
          <p:spPr>
            <a:xfrm>
              <a:off x="4044236" y="2176685"/>
              <a:ext cx="144783" cy="123077"/>
            </a:xfrm>
            <a:custGeom>
              <a:rect b="b" l="l" r="r" t="t"/>
              <a:pathLst>
                <a:path extrusionOk="0" h="3867" w="4549">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65"/>
            <p:cNvSpPr/>
            <p:nvPr/>
          </p:nvSpPr>
          <p:spPr>
            <a:xfrm>
              <a:off x="4046910" y="2065957"/>
              <a:ext cx="204269" cy="100893"/>
            </a:xfrm>
            <a:custGeom>
              <a:rect b="b" l="l" r="r" t="t"/>
              <a:pathLst>
                <a:path extrusionOk="0" h="3170" w="6418">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65"/>
            <p:cNvSpPr/>
            <p:nvPr/>
          </p:nvSpPr>
          <p:spPr>
            <a:xfrm>
              <a:off x="4195735" y="2118027"/>
              <a:ext cx="84247" cy="174224"/>
            </a:xfrm>
            <a:custGeom>
              <a:rect b="b" l="l" r="r" t="t"/>
              <a:pathLst>
                <a:path extrusionOk="0" h="5474" w="2647">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65"/>
            <p:cNvSpPr/>
            <p:nvPr/>
          </p:nvSpPr>
          <p:spPr>
            <a:xfrm>
              <a:off x="4109037" y="2161153"/>
              <a:ext cx="81510" cy="55348"/>
            </a:xfrm>
            <a:custGeom>
              <a:rect b="b" l="l" r="r" t="t"/>
              <a:pathLst>
                <a:path extrusionOk="0" h="1739" w="2561">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65"/>
            <p:cNvSpPr/>
            <p:nvPr/>
          </p:nvSpPr>
          <p:spPr>
            <a:xfrm>
              <a:off x="4157160" y="2083080"/>
              <a:ext cx="10662" cy="29218"/>
            </a:xfrm>
            <a:custGeom>
              <a:rect b="b" l="l" r="r" t="t"/>
              <a:pathLst>
                <a:path extrusionOk="0" h="918" w="335">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65"/>
            <p:cNvSpPr/>
            <p:nvPr/>
          </p:nvSpPr>
          <p:spPr>
            <a:xfrm>
              <a:off x="4109419" y="2096034"/>
              <a:ext cx="21261" cy="26862"/>
            </a:xfrm>
            <a:custGeom>
              <a:rect b="b" l="l" r="r" t="t"/>
              <a:pathLst>
                <a:path extrusionOk="0" h="844" w="668">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65"/>
            <p:cNvSpPr/>
            <p:nvPr/>
          </p:nvSpPr>
          <p:spPr>
            <a:xfrm>
              <a:off x="4074950" y="2130121"/>
              <a:ext cx="28454" cy="19669"/>
            </a:xfrm>
            <a:custGeom>
              <a:rect b="b" l="l" r="r" t="t"/>
              <a:pathLst>
                <a:path extrusionOk="0" h="618" w="894">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65"/>
            <p:cNvSpPr/>
            <p:nvPr/>
          </p:nvSpPr>
          <p:spPr>
            <a:xfrm>
              <a:off x="4063555" y="2177067"/>
              <a:ext cx="29218" cy="10630"/>
            </a:xfrm>
            <a:custGeom>
              <a:rect b="b" l="l" r="r" t="t"/>
              <a:pathLst>
                <a:path extrusionOk="0" h="334" w="918">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65"/>
            <p:cNvSpPr/>
            <p:nvPr/>
          </p:nvSpPr>
          <p:spPr>
            <a:xfrm>
              <a:off x="4073804" y="2215005"/>
              <a:ext cx="29600" cy="20051"/>
            </a:xfrm>
            <a:custGeom>
              <a:rect b="b" l="l" r="r" t="t"/>
              <a:pathLst>
                <a:path extrusionOk="0" h="630" w="93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65"/>
            <p:cNvSpPr/>
            <p:nvPr/>
          </p:nvSpPr>
          <p:spPr>
            <a:xfrm>
              <a:off x="4109419" y="2242472"/>
              <a:ext cx="21261" cy="26703"/>
            </a:xfrm>
            <a:custGeom>
              <a:rect b="b" l="l" r="r" t="t"/>
              <a:pathLst>
                <a:path extrusionOk="0" h="839" w="668">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65"/>
            <p:cNvSpPr/>
            <p:nvPr/>
          </p:nvSpPr>
          <p:spPr>
            <a:xfrm>
              <a:off x="4157924" y="2252466"/>
              <a:ext cx="10248" cy="29600"/>
            </a:xfrm>
            <a:custGeom>
              <a:rect b="b" l="l" r="r" t="t"/>
              <a:pathLst>
                <a:path extrusionOk="0" h="930" w="322">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65"/>
            <p:cNvSpPr/>
            <p:nvPr/>
          </p:nvSpPr>
          <p:spPr>
            <a:xfrm>
              <a:off x="4194685" y="2242472"/>
              <a:ext cx="21261" cy="27022"/>
            </a:xfrm>
            <a:custGeom>
              <a:rect b="b" l="l" r="r" t="t"/>
              <a:pathLst>
                <a:path extrusionOk="0" h="849" w="668">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65"/>
            <p:cNvSpPr/>
            <p:nvPr/>
          </p:nvSpPr>
          <p:spPr>
            <a:xfrm>
              <a:off x="4222343" y="2215387"/>
              <a:ext cx="27690" cy="19669"/>
            </a:xfrm>
            <a:custGeom>
              <a:rect b="b" l="l" r="r" t="t"/>
              <a:pathLst>
                <a:path extrusionOk="0" h="618" w="87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65"/>
            <p:cNvSpPr/>
            <p:nvPr/>
          </p:nvSpPr>
          <p:spPr>
            <a:xfrm>
              <a:off x="4232941" y="2177067"/>
              <a:ext cx="29600" cy="10630"/>
            </a:xfrm>
            <a:custGeom>
              <a:rect b="b" l="l" r="r" t="t"/>
              <a:pathLst>
                <a:path extrusionOk="0" h="334" w="93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65"/>
            <p:cNvSpPr/>
            <p:nvPr/>
          </p:nvSpPr>
          <p:spPr>
            <a:xfrm>
              <a:off x="4221579" y="2130694"/>
              <a:ext cx="28454" cy="19478"/>
            </a:xfrm>
            <a:custGeom>
              <a:rect b="b" l="l" r="r" t="t"/>
              <a:pathLst>
                <a:path extrusionOk="0" h="612" w="894">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65"/>
            <p:cNvSpPr/>
            <p:nvPr/>
          </p:nvSpPr>
          <p:spPr>
            <a:xfrm>
              <a:off x="4194685" y="2095652"/>
              <a:ext cx="20879" cy="26862"/>
            </a:xfrm>
            <a:custGeom>
              <a:rect b="b" l="l" r="r" t="t"/>
              <a:pathLst>
                <a:path extrusionOk="0" h="844" w="656">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4" name="Google Shape;9964;p65"/>
          <p:cNvGrpSpPr/>
          <p:nvPr/>
        </p:nvGrpSpPr>
        <p:grpSpPr>
          <a:xfrm>
            <a:off x="3541011" y="1334344"/>
            <a:ext cx="350166" cy="349434"/>
            <a:chOff x="3541011" y="1508594"/>
            <a:chExt cx="350166" cy="349434"/>
          </a:xfrm>
        </p:grpSpPr>
        <p:sp>
          <p:nvSpPr>
            <p:cNvPr id="9965" name="Google Shape;9965;p65"/>
            <p:cNvSpPr/>
            <p:nvPr/>
          </p:nvSpPr>
          <p:spPr>
            <a:xfrm>
              <a:off x="3600879" y="1568270"/>
              <a:ext cx="230049" cy="289758"/>
            </a:xfrm>
            <a:custGeom>
              <a:rect b="b" l="l" r="r" t="t"/>
              <a:pathLst>
                <a:path extrusionOk="0" h="9104" w="7228">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65"/>
            <p:cNvSpPr/>
            <p:nvPr/>
          </p:nvSpPr>
          <p:spPr>
            <a:xfrm>
              <a:off x="3541011" y="1677980"/>
              <a:ext cx="48919" cy="10630"/>
            </a:xfrm>
            <a:custGeom>
              <a:rect b="b" l="l" r="r" t="t"/>
              <a:pathLst>
                <a:path extrusionOk="0" h="334" w="1537">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65"/>
            <p:cNvSpPr/>
            <p:nvPr/>
          </p:nvSpPr>
          <p:spPr>
            <a:xfrm>
              <a:off x="3842259" y="1677980"/>
              <a:ext cx="48919" cy="10630"/>
            </a:xfrm>
            <a:custGeom>
              <a:rect b="b" l="l" r="r" t="t"/>
              <a:pathLst>
                <a:path extrusionOk="0" h="334" w="1537">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65"/>
            <p:cNvSpPr/>
            <p:nvPr/>
          </p:nvSpPr>
          <p:spPr>
            <a:xfrm>
              <a:off x="3711161" y="1508594"/>
              <a:ext cx="10248" cy="48537"/>
            </a:xfrm>
            <a:custGeom>
              <a:rect b="b" l="l" r="r" t="t"/>
              <a:pathLst>
                <a:path extrusionOk="0" h="1525" w="322">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65"/>
            <p:cNvSpPr/>
            <p:nvPr/>
          </p:nvSpPr>
          <p:spPr>
            <a:xfrm>
              <a:off x="3633470" y="1792018"/>
              <a:ext cx="22757" cy="29249"/>
            </a:xfrm>
            <a:custGeom>
              <a:rect b="b" l="l" r="r" t="t"/>
              <a:pathLst>
                <a:path extrusionOk="0" h="919" w="715">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65"/>
            <p:cNvSpPr/>
            <p:nvPr/>
          </p:nvSpPr>
          <p:spPr>
            <a:xfrm>
              <a:off x="3775962" y="1545195"/>
              <a:ext cx="22757" cy="28995"/>
            </a:xfrm>
            <a:custGeom>
              <a:rect b="b" l="l" r="r" t="t"/>
              <a:pathLst>
                <a:path extrusionOk="0" h="911" w="715">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65"/>
            <p:cNvSpPr/>
            <p:nvPr/>
          </p:nvSpPr>
          <p:spPr>
            <a:xfrm>
              <a:off x="3577390" y="1601498"/>
              <a:ext cx="31095" cy="21197"/>
            </a:xfrm>
            <a:custGeom>
              <a:rect b="b" l="l" r="r" t="t"/>
              <a:pathLst>
                <a:path extrusionOk="0" h="666" w="977">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65"/>
            <p:cNvSpPr/>
            <p:nvPr/>
          </p:nvSpPr>
          <p:spPr>
            <a:xfrm>
              <a:off x="3823703" y="1743608"/>
              <a:ext cx="31095" cy="21197"/>
            </a:xfrm>
            <a:custGeom>
              <a:rect b="b" l="l" r="r" t="t"/>
              <a:pathLst>
                <a:path extrusionOk="0" h="666" w="977">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65"/>
            <p:cNvSpPr/>
            <p:nvPr/>
          </p:nvSpPr>
          <p:spPr>
            <a:xfrm>
              <a:off x="3775962" y="1792018"/>
              <a:ext cx="22757" cy="29249"/>
            </a:xfrm>
            <a:custGeom>
              <a:rect b="b" l="l" r="r" t="t"/>
              <a:pathLst>
                <a:path extrusionOk="0" h="919" w="715">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65"/>
            <p:cNvSpPr/>
            <p:nvPr/>
          </p:nvSpPr>
          <p:spPr>
            <a:xfrm>
              <a:off x="3633470" y="1545195"/>
              <a:ext cx="22757" cy="28995"/>
            </a:xfrm>
            <a:custGeom>
              <a:rect b="b" l="l" r="r" t="t"/>
              <a:pathLst>
                <a:path extrusionOk="0" h="911" w="715">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65"/>
            <p:cNvSpPr/>
            <p:nvPr/>
          </p:nvSpPr>
          <p:spPr>
            <a:xfrm>
              <a:off x="3823703" y="1601498"/>
              <a:ext cx="31095" cy="21197"/>
            </a:xfrm>
            <a:custGeom>
              <a:rect b="b" l="l" r="r" t="t"/>
              <a:pathLst>
                <a:path extrusionOk="0" h="666" w="977">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65"/>
            <p:cNvSpPr/>
            <p:nvPr/>
          </p:nvSpPr>
          <p:spPr>
            <a:xfrm>
              <a:off x="3577390" y="1743608"/>
              <a:ext cx="31095" cy="21197"/>
            </a:xfrm>
            <a:custGeom>
              <a:rect b="b" l="l" r="r" t="t"/>
              <a:pathLst>
                <a:path extrusionOk="0" h="666" w="977">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65"/>
            <p:cNvSpPr/>
            <p:nvPr/>
          </p:nvSpPr>
          <p:spPr>
            <a:xfrm>
              <a:off x="3732358" y="1593032"/>
              <a:ext cx="71294" cy="62255"/>
            </a:xfrm>
            <a:custGeom>
              <a:rect b="b" l="l" r="r" t="t"/>
              <a:pathLst>
                <a:path extrusionOk="0" h="1956" w="224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8" name="Google Shape;9978;p65"/>
          <p:cNvGrpSpPr/>
          <p:nvPr/>
        </p:nvGrpSpPr>
        <p:grpSpPr>
          <a:xfrm>
            <a:off x="3576626" y="1801571"/>
            <a:ext cx="284251" cy="351694"/>
            <a:chOff x="3576626" y="1975821"/>
            <a:chExt cx="284251" cy="351694"/>
          </a:xfrm>
        </p:grpSpPr>
        <p:sp>
          <p:nvSpPr>
            <p:cNvPr id="9979" name="Google Shape;9979;p65"/>
            <p:cNvSpPr/>
            <p:nvPr/>
          </p:nvSpPr>
          <p:spPr>
            <a:xfrm>
              <a:off x="3576626" y="2145971"/>
              <a:ext cx="284251" cy="181544"/>
            </a:xfrm>
            <a:custGeom>
              <a:rect b="b" l="l" r="r" t="t"/>
              <a:pathLst>
                <a:path extrusionOk="0" h="5704" w="8931">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65"/>
            <p:cNvSpPr/>
            <p:nvPr/>
          </p:nvSpPr>
          <p:spPr>
            <a:xfrm>
              <a:off x="3656195" y="1975821"/>
              <a:ext cx="120149" cy="164134"/>
            </a:xfrm>
            <a:custGeom>
              <a:rect b="b" l="l" r="r" t="t"/>
              <a:pathLst>
                <a:path extrusionOk="0" h="5157" w="3775">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65"/>
            <p:cNvSpPr/>
            <p:nvPr/>
          </p:nvSpPr>
          <p:spPr>
            <a:xfrm>
              <a:off x="3700149" y="2113380"/>
              <a:ext cx="32241" cy="10280"/>
            </a:xfrm>
            <a:custGeom>
              <a:rect b="b" l="l" r="r" t="t"/>
              <a:pathLst>
                <a:path extrusionOk="0" h="323" w="1013">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2" name="Google Shape;9982;p65"/>
          <p:cNvGrpSpPr/>
          <p:nvPr/>
        </p:nvGrpSpPr>
        <p:grpSpPr>
          <a:xfrm>
            <a:off x="2722090" y="2715912"/>
            <a:ext cx="238770" cy="371841"/>
            <a:chOff x="2722090" y="2890162"/>
            <a:chExt cx="238770" cy="371841"/>
          </a:xfrm>
        </p:grpSpPr>
        <p:sp>
          <p:nvSpPr>
            <p:cNvPr id="9983" name="Google Shape;9983;p65"/>
            <p:cNvSpPr/>
            <p:nvPr/>
          </p:nvSpPr>
          <p:spPr>
            <a:xfrm>
              <a:off x="2722090" y="2890162"/>
              <a:ext cx="238770" cy="371841"/>
            </a:xfrm>
            <a:custGeom>
              <a:rect b="b" l="l" r="r" t="t"/>
              <a:pathLst>
                <a:path extrusionOk="0" h="11683" w="7502">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65"/>
            <p:cNvSpPr/>
            <p:nvPr/>
          </p:nvSpPr>
          <p:spPr>
            <a:xfrm>
              <a:off x="2882023" y="2951111"/>
              <a:ext cx="21993" cy="16837"/>
            </a:xfrm>
            <a:custGeom>
              <a:rect b="b" l="l" r="r" t="t"/>
              <a:pathLst>
                <a:path extrusionOk="0" h="529" w="691">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65"/>
            <p:cNvSpPr/>
            <p:nvPr/>
          </p:nvSpPr>
          <p:spPr>
            <a:xfrm>
              <a:off x="2804332" y="2960341"/>
              <a:ext cx="11012" cy="15946"/>
            </a:xfrm>
            <a:custGeom>
              <a:rect b="b" l="l" r="r" t="t"/>
              <a:pathLst>
                <a:path extrusionOk="0" h="501" w="346">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6" name="Google Shape;9986;p65"/>
          <p:cNvSpPr/>
          <p:nvPr/>
        </p:nvSpPr>
        <p:spPr>
          <a:xfrm>
            <a:off x="5775652" y="1795142"/>
            <a:ext cx="361147" cy="360797"/>
          </a:xfrm>
          <a:custGeom>
            <a:rect b="b" l="l" r="r" t="t"/>
            <a:pathLst>
              <a:path extrusionOk="0" h="11336" w="11347">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7" name="Google Shape;9987;p65"/>
          <p:cNvGrpSpPr/>
          <p:nvPr/>
        </p:nvGrpSpPr>
        <p:grpSpPr>
          <a:xfrm>
            <a:off x="6216367" y="1795906"/>
            <a:ext cx="361147" cy="361147"/>
            <a:chOff x="6216367" y="1970156"/>
            <a:chExt cx="361147" cy="361147"/>
          </a:xfrm>
        </p:grpSpPr>
        <p:sp>
          <p:nvSpPr>
            <p:cNvPr id="9988" name="Google Shape;9988;p65"/>
            <p:cNvSpPr/>
            <p:nvPr/>
          </p:nvSpPr>
          <p:spPr>
            <a:xfrm>
              <a:off x="6247813" y="2069522"/>
              <a:ext cx="329701" cy="261781"/>
            </a:xfrm>
            <a:custGeom>
              <a:rect b="b" l="l" r="r" t="t"/>
              <a:pathLst>
                <a:path extrusionOk="0" h="8225" w="10359">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65"/>
            <p:cNvSpPr/>
            <p:nvPr/>
          </p:nvSpPr>
          <p:spPr>
            <a:xfrm>
              <a:off x="6216367" y="1970156"/>
              <a:ext cx="329701" cy="260731"/>
            </a:xfrm>
            <a:custGeom>
              <a:rect b="b" l="l" r="r" t="t"/>
              <a:pathLst>
                <a:path extrusionOk="0" h="8192" w="10359">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65"/>
            <p:cNvSpPr/>
            <p:nvPr/>
          </p:nvSpPr>
          <p:spPr>
            <a:xfrm>
              <a:off x="6351252" y="2064875"/>
              <a:ext cx="17855" cy="28072"/>
            </a:xfrm>
            <a:custGeom>
              <a:rect b="b" l="l" r="r" t="t"/>
              <a:pathLst>
                <a:path extrusionOk="0" h="882" w="561">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65"/>
            <p:cNvSpPr/>
            <p:nvPr/>
          </p:nvSpPr>
          <p:spPr>
            <a:xfrm>
              <a:off x="6260321" y="2016688"/>
              <a:ext cx="272857" cy="269929"/>
            </a:xfrm>
            <a:custGeom>
              <a:rect b="b" l="l" r="r" t="t"/>
              <a:pathLst>
                <a:path extrusionOk="0" h="8481" w="8573">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2" name="Google Shape;9992;p65"/>
          <p:cNvGrpSpPr/>
          <p:nvPr/>
        </p:nvGrpSpPr>
        <p:grpSpPr>
          <a:xfrm>
            <a:off x="1289311" y="2751972"/>
            <a:ext cx="408156" cy="299783"/>
            <a:chOff x="1289311" y="2926222"/>
            <a:chExt cx="408156" cy="299783"/>
          </a:xfrm>
        </p:grpSpPr>
        <p:sp>
          <p:nvSpPr>
            <p:cNvPr id="9993" name="Google Shape;9993;p65"/>
            <p:cNvSpPr/>
            <p:nvPr/>
          </p:nvSpPr>
          <p:spPr>
            <a:xfrm>
              <a:off x="1334029" y="2952385"/>
              <a:ext cx="318339" cy="216395"/>
            </a:xfrm>
            <a:custGeom>
              <a:rect b="b" l="l" r="r" t="t"/>
              <a:pathLst>
                <a:path extrusionOk="0" h="6799" w="10002">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65"/>
            <p:cNvSpPr/>
            <p:nvPr/>
          </p:nvSpPr>
          <p:spPr>
            <a:xfrm>
              <a:off x="1289311" y="2926222"/>
              <a:ext cx="408156" cy="299783"/>
            </a:xfrm>
            <a:custGeom>
              <a:rect b="b" l="l" r="r" t="t"/>
              <a:pathLst>
                <a:path extrusionOk="0" h="9419" w="12824">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65"/>
          <p:cNvGrpSpPr/>
          <p:nvPr/>
        </p:nvGrpSpPr>
        <p:grpSpPr>
          <a:xfrm>
            <a:off x="7978465" y="1795142"/>
            <a:ext cx="361147" cy="360797"/>
            <a:chOff x="7978465" y="1969392"/>
            <a:chExt cx="361147" cy="360797"/>
          </a:xfrm>
        </p:grpSpPr>
        <p:sp>
          <p:nvSpPr>
            <p:cNvPr id="9996" name="Google Shape;9996;p65"/>
            <p:cNvSpPr/>
            <p:nvPr/>
          </p:nvSpPr>
          <p:spPr>
            <a:xfrm>
              <a:off x="8136871" y="2285821"/>
              <a:ext cx="44368" cy="44368"/>
            </a:xfrm>
            <a:custGeom>
              <a:rect b="b" l="l" r="r" t="t"/>
              <a:pathLst>
                <a:path extrusionOk="0" h="1394" w="1394">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65"/>
            <p:cNvSpPr/>
            <p:nvPr/>
          </p:nvSpPr>
          <p:spPr>
            <a:xfrm>
              <a:off x="8210010" y="2121719"/>
              <a:ext cx="56112" cy="56112"/>
            </a:xfrm>
            <a:custGeom>
              <a:rect b="b" l="l" r="r" t="t"/>
              <a:pathLst>
                <a:path extrusionOk="0" h="1763" w="1763">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65"/>
            <p:cNvSpPr/>
            <p:nvPr/>
          </p:nvSpPr>
          <p:spPr>
            <a:xfrm>
              <a:off x="8051987" y="2121719"/>
              <a:ext cx="55730" cy="56112"/>
            </a:xfrm>
            <a:custGeom>
              <a:rect b="b" l="l" r="r" t="t"/>
              <a:pathLst>
                <a:path extrusionOk="0" h="1763" w="1751">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65"/>
            <p:cNvSpPr/>
            <p:nvPr/>
          </p:nvSpPr>
          <p:spPr>
            <a:xfrm>
              <a:off x="7978465" y="2285821"/>
              <a:ext cx="44749" cy="44368"/>
            </a:xfrm>
            <a:custGeom>
              <a:rect b="b" l="l" r="r" t="t"/>
              <a:pathLst>
                <a:path extrusionOk="0" h="1394" w="1406">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65"/>
            <p:cNvSpPr/>
            <p:nvPr/>
          </p:nvSpPr>
          <p:spPr>
            <a:xfrm>
              <a:off x="8294894" y="2285821"/>
              <a:ext cx="44718" cy="44368"/>
            </a:xfrm>
            <a:custGeom>
              <a:rect b="b" l="l" r="r" t="t"/>
              <a:pathLst>
                <a:path extrusionOk="0" h="1394" w="1405">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65"/>
            <p:cNvSpPr/>
            <p:nvPr/>
          </p:nvSpPr>
          <p:spPr>
            <a:xfrm>
              <a:off x="8119811" y="1969392"/>
              <a:ext cx="78455" cy="78487"/>
            </a:xfrm>
            <a:custGeom>
              <a:rect b="b" l="l" r="r" t="t"/>
              <a:pathLst>
                <a:path extrusionOk="0" h="2466" w="2465">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65"/>
            <p:cNvSpPr/>
            <p:nvPr/>
          </p:nvSpPr>
          <p:spPr>
            <a:xfrm>
              <a:off x="8012202" y="2189575"/>
              <a:ext cx="134917" cy="89690"/>
            </a:xfrm>
            <a:custGeom>
              <a:rect b="b" l="l" r="r" t="t"/>
              <a:pathLst>
                <a:path extrusionOk="0" h="2818" w="4239">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65"/>
            <p:cNvSpPr/>
            <p:nvPr/>
          </p:nvSpPr>
          <p:spPr>
            <a:xfrm>
              <a:off x="8099346" y="2059973"/>
              <a:ext cx="119385" cy="56016"/>
            </a:xfrm>
            <a:custGeom>
              <a:rect b="b" l="l" r="r" t="t"/>
              <a:pathLst>
                <a:path extrusionOk="0" h="1760" w="3751">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65"/>
            <p:cNvSpPr/>
            <p:nvPr/>
          </p:nvSpPr>
          <p:spPr>
            <a:xfrm>
              <a:off x="8170194" y="2189925"/>
              <a:ext cx="135331" cy="89849"/>
            </a:xfrm>
            <a:custGeom>
              <a:rect b="b" l="l" r="r" t="t"/>
              <a:pathLst>
                <a:path extrusionOk="0" h="2823" w="4252">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5" name="Google Shape;10005;p65"/>
          <p:cNvSpPr/>
          <p:nvPr/>
        </p:nvSpPr>
        <p:spPr>
          <a:xfrm>
            <a:off x="2206357" y="27163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6" name="Google Shape;10006;p65"/>
          <p:cNvGrpSpPr/>
          <p:nvPr/>
        </p:nvGrpSpPr>
        <p:grpSpPr>
          <a:xfrm>
            <a:off x="854261" y="2734563"/>
            <a:ext cx="377474" cy="335748"/>
            <a:chOff x="854261" y="2908813"/>
            <a:chExt cx="377474" cy="335748"/>
          </a:xfrm>
        </p:grpSpPr>
        <p:sp>
          <p:nvSpPr>
            <p:cNvPr id="10007" name="Google Shape;10007;p65"/>
            <p:cNvSpPr/>
            <p:nvPr/>
          </p:nvSpPr>
          <p:spPr>
            <a:xfrm>
              <a:off x="896337" y="3079695"/>
              <a:ext cx="47391" cy="17091"/>
            </a:xfrm>
            <a:custGeom>
              <a:rect b="b" l="l" r="r" t="t"/>
              <a:pathLst>
                <a:path extrusionOk="0" h="537" w="1489">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65"/>
            <p:cNvSpPr/>
            <p:nvPr/>
          </p:nvSpPr>
          <p:spPr>
            <a:xfrm>
              <a:off x="878514" y="3191855"/>
              <a:ext cx="11426" cy="52706"/>
            </a:xfrm>
            <a:custGeom>
              <a:rect b="b" l="l" r="r" t="t"/>
              <a:pathLst>
                <a:path extrusionOk="0" h="1656" w="359">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65"/>
            <p:cNvSpPr/>
            <p:nvPr/>
          </p:nvSpPr>
          <p:spPr>
            <a:xfrm>
              <a:off x="854261" y="3050159"/>
              <a:ext cx="219451" cy="194052"/>
            </a:xfrm>
            <a:custGeom>
              <a:rect b="b" l="l" r="r" t="t"/>
              <a:pathLst>
                <a:path extrusionOk="0" h="6097" w="6895">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65"/>
            <p:cNvSpPr/>
            <p:nvPr/>
          </p:nvSpPr>
          <p:spPr>
            <a:xfrm>
              <a:off x="1008115" y="2908813"/>
              <a:ext cx="223620" cy="188355"/>
            </a:xfrm>
            <a:custGeom>
              <a:rect b="b" l="l" r="r" t="t"/>
              <a:pathLst>
                <a:path extrusionOk="0" h="5918" w="7026">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65"/>
            <p:cNvSpPr/>
            <p:nvPr/>
          </p:nvSpPr>
          <p:spPr>
            <a:xfrm>
              <a:off x="1037301" y="2944046"/>
              <a:ext cx="165248" cy="105763"/>
            </a:xfrm>
            <a:custGeom>
              <a:rect b="b" l="l" r="r" t="t"/>
              <a:pathLst>
                <a:path extrusionOk="0" h="3323" w="5192">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65"/>
          <p:cNvGrpSpPr/>
          <p:nvPr/>
        </p:nvGrpSpPr>
        <p:grpSpPr>
          <a:xfrm>
            <a:off x="1749728" y="2720527"/>
            <a:ext cx="386927" cy="363438"/>
            <a:chOff x="1749728" y="2894777"/>
            <a:chExt cx="386927" cy="363438"/>
          </a:xfrm>
        </p:grpSpPr>
        <p:sp>
          <p:nvSpPr>
            <p:cNvPr id="10013" name="Google Shape;10013;p65"/>
            <p:cNvSpPr/>
            <p:nvPr/>
          </p:nvSpPr>
          <p:spPr>
            <a:xfrm>
              <a:off x="1809595" y="3025333"/>
              <a:ext cx="97424" cy="32432"/>
            </a:xfrm>
            <a:custGeom>
              <a:rect b="b" l="l" r="r" t="t"/>
              <a:pathLst>
                <a:path extrusionOk="0" h="1019" w="3061">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65"/>
            <p:cNvSpPr/>
            <p:nvPr/>
          </p:nvSpPr>
          <p:spPr>
            <a:xfrm>
              <a:off x="1749728" y="2974346"/>
              <a:ext cx="216777" cy="283869"/>
            </a:xfrm>
            <a:custGeom>
              <a:rect b="b" l="l" r="r" t="t"/>
              <a:pathLst>
                <a:path extrusionOk="0" h="8919" w="6811">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65"/>
            <p:cNvSpPr/>
            <p:nvPr/>
          </p:nvSpPr>
          <p:spPr>
            <a:xfrm>
              <a:off x="1785725"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65"/>
            <p:cNvSpPr/>
            <p:nvPr/>
          </p:nvSpPr>
          <p:spPr>
            <a:xfrm>
              <a:off x="1919114" y="3222186"/>
              <a:ext cx="11394" cy="35647"/>
            </a:xfrm>
            <a:custGeom>
              <a:rect b="b" l="l" r="r" t="t"/>
              <a:pathLst>
                <a:path extrusionOk="0" h="1120" w="358">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65"/>
            <p:cNvSpPr/>
            <p:nvPr/>
          </p:nvSpPr>
          <p:spPr>
            <a:xfrm>
              <a:off x="1956257" y="2931156"/>
              <a:ext cx="180398" cy="188737"/>
            </a:xfrm>
            <a:custGeom>
              <a:rect b="b" l="l" r="r" t="t"/>
              <a:pathLst>
                <a:path extrusionOk="0" h="5930" w="5668">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65"/>
            <p:cNvSpPr/>
            <p:nvPr/>
          </p:nvSpPr>
          <p:spPr>
            <a:xfrm>
              <a:off x="2027487" y="2894777"/>
              <a:ext cx="36029" cy="108786"/>
            </a:xfrm>
            <a:custGeom>
              <a:rect b="b" l="l" r="r" t="t"/>
              <a:pathLst>
                <a:path extrusionOk="0" h="3418" w="1132">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65"/>
            <p:cNvSpPr/>
            <p:nvPr/>
          </p:nvSpPr>
          <p:spPr>
            <a:xfrm>
              <a:off x="2027487" y="3009992"/>
              <a:ext cx="36029" cy="36029"/>
            </a:xfrm>
            <a:custGeom>
              <a:rect b="b" l="l" r="r" t="t"/>
              <a:pathLst>
                <a:path extrusionOk="0" h="1132" w="1132">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0" name="Google Shape;10020;p65"/>
          <p:cNvGrpSpPr/>
          <p:nvPr/>
        </p:nvGrpSpPr>
        <p:grpSpPr>
          <a:xfrm>
            <a:off x="7098912" y="1795142"/>
            <a:ext cx="359651" cy="361560"/>
            <a:chOff x="7098912" y="1969392"/>
            <a:chExt cx="359651" cy="361560"/>
          </a:xfrm>
        </p:grpSpPr>
        <p:sp>
          <p:nvSpPr>
            <p:cNvPr id="10021" name="Google Shape;10021;p65"/>
            <p:cNvSpPr/>
            <p:nvPr/>
          </p:nvSpPr>
          <p:spPr>
            <a:xfrm>
              <a:off x="7098912" y="2127607"/>
              <a:ext cx="134567" cy="202582"/>
            </a:xfrm>
            <a:custGeom>
              <a:rect b="b" l="l" r="r" t="t"/>
              <a:pathLst>
                <a:path extrusionOk="0" h="6365" w="4228">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65"/>
            <p:cNvSpPr/>
            <p:nvPr/>
          </p:nvSpPr>
          <p:spPr>
            <a:xfrm>
              <a:off x="7120141" y="2297184"/>
              <a:ext cx="10662" cy="33005"/>
            </a:xfrm>
            <a:custGeom>
              <a:rect b="b" l="l" r="r" t="t"/>
              <a:pathLst>
                <a:path extrusionOk="0" h="1037" w="335">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65"/>
            <p:cNvSpPr/>
            <p:nvPr/>
          </p:nvSpPr>
          <p:spPr>
            <a:xfrm>
              <a:off x="7199360" y="2297184"/>
              <a:ext cx="10248" cy="33005"/>
            </a:xfrm>
            <a:custGeom>
              <a:rect b="b" l="l" r="r" t="t"/>
              <a:pathLst>
                <a:path extrusionOk="0" h="1037" w="322">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65"/>
            <p:cNvSpPr/>
            <p:nvPr/>
          </p:nvSpPr>
          <p:spPr>
            <a:xfrm>
              <a:off x="7357001" y="2165704"/>
              <a:ext cx="56876" cy="17823"/>
            </a:xfrm>
            <a:custGeom>
              <a:rect b="b" l="l" r="r" t="t"/>
              <a:pathLst>
                <a:path extrusionOk="0" h="560" w="1787">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65"/>
            <p:cNvSpPr/>
            <p:nvPr/>
          </p:nvSpPr>
          <p:spPr>
            <a:xfrm>
              <a:off x="7312666" y="2133113"/>
              <a:ext cx="145897" cy="197840"/>
            </a:xfrm>
            <a:custGeom>
              <a:rect b="b" l="l" r="r" t="t"/>
              <a:pathLst>
                <a:path extrusionOk="0" h="6216" w="4584">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65"/>
            <p:cNvSpPr/>
            <p:nvPr/>
          </p:nvSpPr>
          <p:spPr>
            <a:xfrm>
              <a:off x="7340324" y="2291486"/>
              <a:ext cx="10630" cy="38702"/>
            </a:xfrm>
            <a:custGeom>
              <a:rect b="b" l="l" r="r" t="t"/>
              <a:pathLst>
                <a:path extrusionOk="0" h="1216" w="334">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65"/>
            <p:cNvSpPr/>
            <p:nvPr/>
          </p:nvSpPr>
          <p:spPr>
            <a:xfrm>
              <a:off x="7419511" y="2291486"/>
              <a:ext cx="10630" cy="38702"/>
            </a:xfrm>
            <a:custGeom>
              <a:rect b="b" l="l" r="r" t="t"/>
              <a:pathLst>
                <a:path extrusionOk="0" h="1216" w="334">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65"/>
            <p:cNvSpPr/>
            <p:nvPr/>
          </p:nvSpPr>
          <p:spPr>
            <a:xfrm>
              <a:off x="7153878" y="1969392"/>
              <a:ext cx="225498" cy="188355"/>
            </a:xfrm>
            <a:custGeom>
              <a:rect b="b" l="l" r="r" t="t"/>
              <a:pathLst>
                <a:path extrusionOk="0" h="5918" w="7085">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65"/>
            <p:cNvSpPr/>
            <p:nvPr/>
          </p:nvSpPr>
          <p:spPr>
            <a:xfrm>
              <a:off x="7193663" y="2003511"/>
              <a:ext cx="27308" cy="10248"/>
            </a:xfrm>
            <a:custGeom>
              <a:rect b="b" l="l" r="r" t="t"/>
              <a:pathLst>
                <a:path extrusionOk="0" h="322" w="858">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65"/>
            <p:cNvSpPr/>
            <p:nvPr/>
          </p:nvSpPr>
          <p:spPr>
            <a:xfrm>
              <a:off x="7233065" y="2003511"/>
              <a:ext cx="83802" cy="10248"/>
            </a:xfrm>
            <a:custGeom>
              <a:rect b="b" l="l" r="r" t="t"/>
              <a:pathLst>
                <a:path extrusionOk="0" h="322" w="2633">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65"/>
            <p:cNvSpPr/>
            <p:nvPr/>
          </p:nvSpPr>
          <p:spPr>
            <a:xfrm>
              <a:off x="7193281" y="2031933"/>
              <a:ext cx="123936" cy="10248"/>
            </a:xfrm>
            <a:custGeom>
              <a:rect b="b" l="l" r="r" t="t"/>
              <a:pathLst>
                <a:path extrusionOk="0" h="322" w="3894">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65"/>
            <p:cNvSpPr/>
            <p:nvPr/>
          </p:nvSpPr>
          <p:spPr>
            <a:xfrm>
              <a:off x="7193663" y="2059973"/>
              <a:ext cx="83770" cy="10248"/>
            </a:xfrm>
            <a:custGeom>
              <a:rect b="b" l="l" r="r" t="t"/>
              <a:pathLst>
                <a:path extrusionOk="0" h="322" w="2632">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65"/>
            <p:cNvSpPr/>
            <p:nvPr/>
          </p:nvSpPr>
          <p:spPr>
            <a:xfrm>
              <a:off x="7289145" y="2059973"/>
              <a:ext cx="27722" cy="10248"/>
            </a:xfrm>
            <a:custGeom>
              <a:rect b="b" l="l" r="r" t="t"/>
              <a:pathLst>
                <a:path extrusionOk="0" h="322" w="871">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4" name="Google Shape;10034;p65"/>
          <p:cNvSpPr/>
          <p:nvPr/>
        </p:nvSpPr>
        <p:spPr>
          <a:xfrm>
            <a:off x="3094217" y="2720909"/>
            <a:ext cx="394152" cy="361529"/>
          </a:xfrm>
          <a:custGeom>
            <a:rect b="b" l="l" r="r" t="t"/>
            <a:pathLst>
              <a:path extrusionOk="0" h="11359" w="12384">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5" name="Google Shape;10035;p65"/>
          <p:cNvGrpSpPr/>
          <p:nvPr/>
        </p:nvGrpSpPr>
        <p:grpSpPr>
          <a:xfrm>
            <a:off x="5352728" y="1815989"/>
            <a:ext cx="327091" cy="322508"/>
            <a:chOff x="5352728" y="1990239"/>
            <a:chExt cx="327091" cy="322508"/>
          </a:xfrm>
        </p:grpSpPr>
        <p:sp>
          <p:nvSpPr>
            <p:cNvPr id="10036" name="Google Shape;10036;p65"/>
            <p:cNvSpPr/>
            <p:nvPr/>
          </p:nvSpPr>
          <p:spPr>
            <a:xfrm>
              <a:off x="5575935" y="2093297"/>
              <a:ext cx="103885" cy="217923"/>
            </a:xfrm>
            <a:custGeom>
              <a:rect b="b" l="l" r="r" t="t"/>
              <a:pathLst>
                <a:path extrusionOk="0" h="6847" w="3264">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65"/>
            <p:cNvSpPr/>
            <p:nvPr/>
          </p:nvSpPr>
          <p:spPr>
            <a:xfrm>
              <a:off x="5426250" y="1990239"/>
              <a:ext cx="191029" cy="322508"/>
            </a:xfrm>
            <a:custGeom>
              <a:rect b="b" l="l" r="r" t="t"/>
              <a:pathLst>
                <a:path extrusionOk="0" h="10133" w="6002">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65"/>
            <p:cNvSpPr/>
            <p:nvPr/>
          </p:nvSpPr>
          <p:spPr>
            <a:xfrm>
              <a:off x="5352728" y="2121719"/>
              <a:ext cx="103503" cy="189501"/>
            </a:xfrm>
            <a:custGeom>
              <a:rect b="b" l="l" r="r" t="t"/>
              <a:pathLst>
                <a:path extrusionOk="0" h="5954" w="3252">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9" name="Google Shape;10039;p65"/>
          <p:cNvGrpSpPr/>
          <p:nvPr/>
        </p:nvGrpSpPr>
        <p:grpSpPr>
          <a:xfrm>
            <a:off x="7538896" y="1795906"/>
            <a:ext cx="361147" cy="361529"/>
            <a:chOff x="7538896" y="1970156"/>
            <a:chExt cx="361147" cy="361529"/>
          </a:xfrm>
        </p:grpSpPr>
        <p:sp>
          <p:nvSpPr>
            <p:cNvPr id="10040" name="Google Shape;10040;p65"/>
            <p:cNvSpPr/>
            <p:nvPr/>
          </p:nvSpPr>
          <p:spPr>
            <a:xfrm>
              <a:off x="7538896" y="1970156"/>
              <a:ext cx="361147" cy="361529"/>
            </a:xfrm>
            <a:custGeom>
              <a:rect b="b" l="l" r="r" t="t"/>
              <a:pathLst>
                <a:path extrusionOk="0" h="11359" w="11347">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65"/>
            <p:cNvSpPr/>
            <p:nvPr/>
          </p:nvSpPr>
          <p:spPr>
            <a:xfrm>
              <a:off x="7685907" y="2066784"/>
              <a:ext cx="101211" cy="11394"/>
            </a:xfrm>
            <a:custGeom>
              <a:rect b="b" l="l" r="r" t="t"/>
              <a:pathLst>
                <a:path extrusionOk="0" h="358" w="318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65"/>
            <p:cNvSpPr/>
            <p:nvPr/>
          </p:nvSpPr>
          <p:spPr>
            <a:xfrm>
              <a:off x="7685907" y="2106187"/>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65"/>
            <p:cNvSpPr/>
            <p:nvPr/>
          </p:nvSpPr>
          <p:spPr>
            <a:xfrm>
              <a:off x="7685907" y="2145239"/>
              <a:ext cx="147075" cy="11394"/>
            </a:xfrm>
            <a:custGeom>
              <a:rect b="b" l="l" r="r" t="t"/>
              <a:pathLst>
                <a:path extrusionOk="0" h="358" w="4621">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65"/>
            <p:cNvSpPr/>
            <p:nvPr/>
          </p:nvSpPr>
          <p:spPr>
            <a:xfrm>
              <a:off x="7685907" y="2184260"/>
              <a:ext cx="147075" cy="11394"/>
            </a:xfrm>
            <a:custGeom>
              <a:rect b="b" l="l" r="r" t="t"/>
              <a:pathLst>
                <a:path extrusionOk="0" h="358" w="4621">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65"/>
            <p:cNvSpPr/>
            <p:nvPr/>
          </p:nvSpPr>
          <p:spPr>
            <a:xfrm>
              <a:off x="7685907" y="2223280"/>
              <a:ext cx="147075" cy="11394"/>
            </a:xfrm>
            <a:custGeom>
              <a:rect b="b" l="l" r="r" t="t"/>
              <a:pathLst>
                <a:path extrusionOk="0" h="358" w="4621">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6" name="Google Shape;10046;p65"/>
          <p:cNvGrpSpPr/>
          <p:nvPr/>
        </p:nvGrpSpPr>
        <p:grpSpPr>
          <a:xfrm>
            <a:off x="4896099" y="1796670"/>
            <a:ext cx="358155" cy="358123"/>
            <a:chOff x="4896099" y="1970920"/>
            <a:chExt cx="358155" cy="358123"/>
          </a:xfrm>
        </p:grpSpPr>
        <p:sp>
          <p:nvSpPr>
            <p:cNvPr id="10047" name="Google Shape;10047;p65"/>
            <p:cNvSpPr/>
            <p:nvPr/>
          </p:nvSpPr>
          <p:spPr>
            <a:xfrm>
              <a:off x="4896099" y="1970920"/>
              <a:ext cx="358155" cy="358123"/>
            </a:xfrm>
            <a:custGeom>
              <a:rect b="b" l="l" r="r" t="t"/>
              <a:pathLst>
                <a:path extrusionOk="0" h="11252" w="11253">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65"/>
            <p:cNvSpPr/>
            <p:nvPr/>
          </p:nvSpPr>
          <p:spPr>
            <a:xfrm>
              <a:off x="4991454" y="2067835"/>
              <a:ext cx="166999" cy="164325"/>
            </a:xfrm>
            <a:custGeom>
              <a:rect b="b" l="l" r="r" t="t"/>
              <a:pathLst>
                <a:path extrusionOk="0" h="5163" w="5247">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65"/>
            <p:cNvSpPr/>
            <p:nvPr/>
          </p:nvSpPr>
          <p:spPr>
            <a:xfrm>
              <a:off x="4923789" y="1998578"/>
              <a:ext cx="302043" cy="302425"/>
            </a:xfrm>
            <a:custGeom>
              <a:rect b="b" l="l" r="r" t="t"/>
              <a:pathLst>
                <a:path extrusionOk="0" h="9502" w="949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0" name="Google Shape;10050;p65"/>
          <p:cNvGrpSpPr/>
          <p:nvPr/>
        </p:nvGrpSpPr>
        <p:grpSpPr>
          <a:xfrm>
            <a:off x="4048787" y="2802769"/>
            <a:ext cx="283488" cy="198604"/>
            <a:chOff x="4048787" y="2977019"/>
            <a:chExt cx="283488" cy="198604"/>
          </a:xfrm>
        </p:grpSpPr>
        <p:sp>
          <p:nvSpPr>
            <p:cNvPr id="10051" name="Google Shape;10051;p65"/>
            <p:cNvSpPr/>
            <p:nvPr/>
          </p:nvSpPr>
          <p:spPr>
            <a:xfrm>
              <a:off x="4277659" y="3015880"/>
              <a:ext cx="25048" cy="19128"/>
            </a:xfrm>
            <a:custGeom>
              <a:rect b="b" l="l" r="r" t="t"/>
              <a:pathLst>
                <a:path extrusionOk="0" h="601" w="787">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65"/>
            <p:cNvSpPr/>
            <p:nvPr/>
          </p:nvSpPr>
          <p:spPr>
            <a:xfrm>
              <a:off x="4101462" y="2977019"/>
              <a:ext cx="165630" cy="42458"/>
            </a:xfrm>
            <a:custGeom>
              <a:rect b="b" l="l" r="r" t="t"/>
              <a:pathLst>
                <a:path extrusionOk="0" h="1334" w="5204">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65"/>
            <p:cNvSpPr/>
            <p:nvPr/>
          </p:nvSpPr>
          <p:spPr>
            <a:xfrm>
              <a:off x="4048787" y="3000508"/>
              <a:ext cx="283488" cy="175115"/>
            </a:xfrm>
            <a:custGeom>
              <a:rect b="b" l="l" r="r" t="t"/>
              <a:pathLst>
                <a:path extrusionOk="0" h="5502" w="8907">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65"/>
            <p:cNvSpPr/>
            <p:nvPr/>
          </p:nvSpPr>
          <p:spPr>
            <a:xfrm>
              <a:off x="4126478" y="3024347"/>
              <a:ext cx="129220" cy="127437"/>
            </a:xfrm>
            <a:custGeom>
              <a:rect b="b" l="l" r="r" t="t"/>
              <a:pathLst>
                <a:path extrusionOk="0" h="4004" w="406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65"/>
            <p:cNvSpPr/>
            <p:nvPr/>
          </p:nvSpPr>
          <p:spPr>
            <a:xfrm>
              <a:off x="4156778" y="3054678"/>
              <a:ext cx="68238" cy="68270"/>
            </a:xfrm>
            <a:custGeom>
              <a:rect b="b" l="l" r="r" t="t"/>
              <a:pathLst>
                <a:path extrusionOk="0" h="2145" w="2144">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65"/>
            <p:cNvSpPr/>
            <p:nvPr/>
          </p:nvSpPr>
          <p:spPr>
            <a:xfrm>
              <a:off x="4198090" y="3060375"/>
              <a:ext cx="20879" cy="20879"/>
            </a:xfrm>
            <a:custGeom>
              <a:rect b="b" l="l" r="r" t="t"/>
              <a:pathLst>
                <a:path extrusionOk="0" h="656" w="656">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7" name="Google Shape;10057;p65"/>
          <p:cNvGrpSpPr/>
          <p:nvPr/>
        </p:nvGrpSpPr>
        <p:grpSpPr>
          <a:xfrm>
            <a:off x="4054103" y="2255941"/>
            <a:ext cx="218687" cy="349052"/>
            <a:chOff x="4054103" y="2430191"/>
            <a:chExt cx="218687" cy="349052"/>
          </a:xfrm>
        </p:grpSpPr>
        <p:sp>
          <p:nvSpPr>
            <p:cNvPr id="10058" name="Google Shape;10058;p65"/>
            <p:cNvSpPr/>
            <p:nvPr/>
          </p:nvSpPr>
          <p:spPr>
            <a:xfrm>
              <a:off x="4054103" y="2430191"/>
              <a:ext cx="218687" cy="349052"/>
            </a:xfrm>
            <a:custGeom>
              <a:rect b="b" l="l" r="r" t="t"/>
              <a:pathLst>
                <a:path extrusionOk="0" h="10967" w="6871">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65"/>
            <p:cNvSpPr/>
            <p:nvPr/>
          </p:nvSpPr>
          <p:spPr>
            <a:xfrm>
              <a:off x="4091595" y="2517716"/>
              <a:ext cx="142524" cy="103503"/>
            </a:xfrm>
            <a:custGeom>
              <a:rect b="b" l="l" r="r" t="t"/>
              <a:pathLst>
                <a:path extrusionOk="0" h="3252" w="4478">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0" name="Google Shape;10060;p65"/>
          <p:cNvGrpSpPr/>
          <p:nvPr/>
        </p:nvGrpSpPr>
        <p:grpSpPr>
          <a:xfrm>
            <a:off x="2185128" y="2253299"/>
            <a:ext cx="382758" cy="356595"/>
            <a:chOff x="2185128" y="2427549"/>
            <a:chExt cx="382758" cy="356595"/>
          </a:xfrm>
        </p:grpSpPr>
        <p:sp>
          <p:nvSpPr>
            <p:cNvPr id="10061" name="Google Shape;10061;p65"/>
            <p:cNvSpPr/>
            <p:nvPr/>
          </p:nvSpPr>
          <p:spPr>
            <a:xfrm>
              <a:off x="2313584" y="2612467"/>
              <a:ext cx="119417" cy="103853"/>
            </a:xfrm>
            <a:custGeom>
              <a:rect b="b" l="l" r="r" t="t"/>
              <a:pathLst>
                <a:path extrusionOk="0" h="3263" w="3752">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65"/>
            <p:cNvSpPr/>
            <p:nvPr/>
          </p:nvSpPr>
          <p:spPr>
            <a:xfrm>
              <a:off x="2311706" y="2427549"/>
              <a:ext cx="129633" cy="171327"/>
            </a:xfrm>
            <a:custGeom>
              <a:rect b="b" l="l" r="r" t="t"/>
              <a:pathLst>
                <a:path extrusionOk="0" h="5383" w="4073">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65"/>
            <p:cNvSpPr/>
            <p:nvPr/>
          </p:nvSpPr>
          <p:spPr>
            <a:xfrm>
              <a:off x="2438252" y="2611703"/>
              <a:ext cx="129633" cy="172441"/>
            </a:xfrm>
            <a:custGeom>
              <a:rect b="b" l="l" r="r" t="t"/>
              <a:pathLst>
                <a:path extrusionOk="0" h="5418" w="4073">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65"/>
            <p:cNvSpPr/>
            <p:nvPr/>
          </p:nvSpPr>
          <p:spPr>
            <a:xfrm>
              <a:off x="2185128" y="2611703"/>
              <a:ext cx="130015" cy="172441"/>
            </a:xfrm>
            <a:custGeom>
              <a:rect b="b" l="l" r="r" t="t"/>
              <a:pathLst>
                <a:path extrusionOk="0" h="5418" w="4085">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5" name="Google Shape;10065;p65"/>
          <p:cNvGrpSpPr/>
          <p:nvPr/>
        </p:nvGrpSpPr>
        <p:grpSpPr>
          <a:xfrm>
            <a:off x="2656907" y="2265043"/>
            <a:ext cx="332757" cy="332343"/>
            <a:chOff x="2656907" y="2439293"/>
            <a:chExt cx="332757" cy="332343"/>
          </a:xfrm>
        </p:grpSpPr>
        <p:sp>
          <p:nvSpPr>
            <p:cNvPr id="10066" name="Google Shape;10066;p65"/>
            <p:cNvSpPr/>
            <p:nvPr/>
          </p:nvSpPr>
          <p:spPr>
            <a:xfrm>
              <a:off x="2868751" y="2547666"/>
              <a:ext cx="53088" cy="53088"/>
            </a:xfrm>
            <a:custGeom>
              <a:rect b="b" l="l" r="r" t="t"/>
              <a:pathLst>
                <a:path extrusionOk="0" h="1668" w="1668">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65"/>
            <p:cNvSpPr/>
            <p:nvPr/>
          </p:nvSpPr>
          <p:spPr>
            <a:xfrm>
              <a:off x="2870661" y="2611703"/>
              <a:ext cx="68970" cy="49301"/>
            </a:xfrm>
            <a:custGeom>
              <a:rect b="b" l="l" r="r" t="t"/>
              <a:pathLst>
                <a:path extrusionOk="0" h="1549" w="2167">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65"/>
            <p:cNvSpPr/>
            <p:nvPr/>
          </p:nvSpPr>
          <p:spPr>
            <a:xfrm>
              <a:off x="2705794" y="2611321"/>
              <a:ext cx="68620" cy="49301"/>
            </a:xfrm>
            <a:custGeom>
              <a:rect b="b" l="l" r="r" t="t"/>
              <a:pathLst>
                <a:path extrusionOk="0" h="1549" w="2156">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65"/>
            <p:cNvSpPr/>
            <p:nvPr/>
          </p:nvSpPr>
          <p:spPr>
            <a:xfrm>
              <a:off x="2724000" y="2547666"/>
              <a:ext cx="53088" cy="53088"/>
            </a:xfrm>
            <a:custGeom>
              <a:rect b="b" l="l" r="r" t="t"/>
              <a:pathLst>
                <a:path extrusionOk="0" h="1668" w="1668">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65"/>
            <p:cNvSpPr/>
            <p:nvPr/>
          </p:nvSpPr>
          <p:spPr>
            <a:xfrm>
              <a:off x="2788800" y="2534394"/>
              <a:ext cx="68238" cy="68238"/>
            </a:xfrm>
            <a:custGeom>
              <a:rect b="b" l="l" r="r" t="t"/>
              <a:pathLst>
                <a:path extrusionOk="0" h="2144" w="2144">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65"/>
            <p:cNvSpPr/>
            <p:nvPr/>
          </p:nvSpPr>
          <p:spPr>
            <a:xfrm>
              <a:off x="2764930" y="2613613"/>
              <a:ext cx="115979" cy="62923"/>
            </a:xfrm>
            <a:custGeom>
              <a:rect b="b" l="l" r="r" t="t"/>
              <a:pathLst>
                <a:path extrusionOk="0" h="1977" w="3644">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65"/>
            <p:cNvSpPr/>
            <p:nvPr/>
          </p:nvSpPr>
          <p:spPr>
            <a:xfrm>
              <a:off x="2656907" y="2439293"/>
              <a:ext cx="332757" cy="332343"/>
            </a:xfrm>
            <a:custGeom>
              <a:rect b="b" l="l" r="r" t="t"/>
              <a:pathLst>
                <a:path extrusionOk="0" h="10442" w="10455">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65"/>
          <p:cNvGrpSpPr/>
          <p:nvPr/>
        </p:nvGrpSpPr>
        <p:grpSpPr>
          <a:xfrm>
            <a:off x="1731523" y="2248366"/>
            <a:ext cx="399435" cy="365698"/>
            <a:chOff x="1731523" y="2422616"/>
            <a:chExt cx="399435" cy="365698"/>
          </a:xfrm>
        </p:grpSpPr>
        <p:sp>
          <p:nvSpPr>
            <p:cNvPr id="10074" name="Google Shape;10074;p65"/>
            <p:cNvSpPr/>
            <p:nvPr/>
          </p:nvSpPr>
          <p:spPr>
            <a:xfrm>
              <a:off x="1865294" y="2725009"/>
              <a:ext cx="43604" cy="43604"/>
            </a:xfrm>
            <a:custGeom>
              <a:rect b="b" l="l" r="r" t="t"/>
              <a:pathLst>
                <a:path extrusionOk="0" h="1370" w="137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65"/>
            <p:cNvSpPr/>
            <p:nvPr/>
          </p:nvSpPr>
          <p:spPr>
            <a:xfrm>
              <a:off x="2005876" y="2725009"/>
              <a:ext cx="43636" cy="43604"/>
            </a:xfrm>
            <a:custGeom>
              <a:rect b="b" l="l" r="r" t="t"/>
              <a:pathLst>
                <a:path extrusionOk="0" h="1370" w="1371">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65"/>
            <p:cNvSpPr/>
            <p:nvPr/>
          </p:nvSpPr>
          <p:spPr>
            <a:xfrm>
              <a:off x="1731523" y="2422616"/>
              <a:ext cx="399435" cy="365698"/>
            </a:xfrm>
            <a:custGeom>
              <a:rect b="b" l="l" r="r" t="t"/>
              <a:pathLst>
                <a:path extrusionOk="0" h="11490" w="1255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65"/>
          <p:cNvGrpSpPr/>
          <p:nvPr/>
        </p:nvGrpSpPr>
        <p:grpSpPr>
          <a:xfrm>
            <a:off x="3097241" y="2259314"/>
            <a:ext cx="344883" cy="343387"/>
            <a:chOff x="3097241" y="2433564"/>
            <a:chExt cx="344883" cy="343387"/>
          </a:xfrm>
        </p:grpSpPr>
        <p:sp>
          <p:nvSpPr>
            <p:cNvPr id="10078" name="Google Shape;10078;p65"/>
            <p:cNvSpPr/>
            <p:nvPr/>
          </p:nvSpPr>
          <p:spPr>
            <a:xfrm>
              <a:off x="3151825" y="2465806"/>
              <a:ext cx="235746" cy="311146"/>
            </a:xfrm>
            <a:custGeom>
              <a:rect b="b" l="l" r="r" t="t"/>
              <a:pathLst>
                <a:path extrusionOk="0" h="9776" w="7407">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65"/>
            <p:cNvSpPr/>
            <p:nvPr/>
          </p:nvSpPr>
          <p:spPr>
            <a:xfrm>
              <a:off x="3179483" y="2492732"/>
              <a:ext cx="181926" cy="181894"/>
            </a:xfrm>
            <a:custGeom>
              <a:rect b="b" l="l" r="r" t="t"/>
              <a:pathLst>
                <a:path extrusionOk="0" h="5715" w="5716">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65"/>
            <p:cNvSpPr/>
            <p:nvPr/>
          </p:nvSpPr>
          <p:spPr>
            <a:xfrm>
              <a:off x="3242024" y="2524941"/>
              <a:ext cx="54202" cy="117857"/>
            </a:xfrm>
            <a:custGeom>
              <a:rect b="b" l="l" r="r" t="t"/>
              <a:pathLst>
                <a:path extrusionOk="0" h="3703" w="1703">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65"/>
            <p:cNvSpPr/>
            <p:nvPr/>
          </p:nvSpPr>
          <p:spPr>
            <a:xfrm>
              <a:off x="3390945" y="2433724"/>
              <a:ext cx="51179" cy="85934"/>
            </a:xfrm>
            <a:custGeom>
              <a:rect b="b" l="l" r="r" t="t"/>
              <a:pathLst>
                <a:path extrusionOk="0" h="2700" w="1608">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65"/>
            <p:cNvSpPr/>
            <p:nvPr/>
          </p:nvSpPr>
          <p:spPr>
            <a:xfrm>
              <a:off x="3360613" y="2478187"/>
              <a:ext cx="27340" cy="41471"/>
            </a:xfrm>
            <a:custGeom>
              <a:rect b="b" l="l" r="r" t="t"/>
              <a:pathLst>
                <a:path extrusionOk="0" h="1303" w="859">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65"/>
            <p:cNvSpPr/>
            <p:nvPr/>
          </p:nvSpPr>
          <p:spPr>
            <a:xfrm>
              <a:off x="3375795" y="2455939"/>
              <a:ext cx="39434" cy="63719"/>
            </a:xfrm>
            <a:custGeom>
              <a:rect b="b" l="l" r="r" t="t"/>
              <a:pathLst>
                <a:path extrusionOk="0" h="2002" w="1239">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65"/>
            <p:cNvSpPr/>
            <p:nvPr/>
          </p:nvSpPr>
          <p:spPr>
            <a:xfrm>
              <a:off x="3097241" y="2433564"/>
              <a:ext cx="50829" cy="85711"/>
            </a:xfrm>
            <a:custGeom>
              <a:rect b="b" l="l" r="r" t="t"/>
              <a:pathLst>
                <a:path extrusionOk="0" h="2693" w="1597">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65"/>
            <p:cNvSpPr/>
            <p:nvPr/>
          </p:nvSpPr>
          <p:spPr>
            <a:xfrm>
              <a:off x="3151061" y="2477773"/>
              <a:ext cx="27690" cy="41503"/>
            </a:xfrm>
            <a:custGeom>
              <a:rect b="b" l="l" r="r" t="t"/>
              <a:pathLst>
                <a:path extrusionOk="0" h="1304" w="87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65"/>
            <p:cNvSpPr/>
            <p:nvPr/>
          </p:nvSpPr>
          <p:spPr>
            <a:xfrm>
              <a:off x="3124167" y="2455939"/>
              <a:ext cx="39434" cy="63337"/>
            </a:xfrm>
            <a:custGeom>
              <a:rect b="b" l="l" r="r" t="t"/>
              <a:pathLst>
                <a:path extrusionOk="0" h="1990" w="1239">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65"/>
          <p:cNvGrpSpPr/>
          <p:nvPr/>
        </p:nvGrpSpPr>
        <p:grpSpPr>
          <a:xfrm>
            <a:off x="1278299" y="2265043"/>
            <a:ext cx="410829" cy="332343"/>
            <a:chOff x="1278299" y="2439293"/>
            <a:chExt cx="410829" cy="332343"/>
          </a:xfrm>
        </p:grpSpPr>
        <p:sp>
          <p:nvSpPr>
            <p:cNvPr id="10088" name="Google Shape;10088;p65"/>
            <p:cNvSpPr/>
            <p:nvPr/>
          </p:nvSpPr>
          <p:spPr>
            <a:xfrm>
              <a:off x="1360159" y="2510141"/>
              <a:ext cx="245963" cy="12540"/>
            </a:xfrm>
            <a:custGeom>
              <a:rect b="b" l="l" r="r" t="t"/>
              <a:pathLst>
                <a:path extrusionOk="0" h="394" w="7728">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65"/>
            <p:cNvSpPr/>
            <p:nvPr/>
          </p:nvSpPr>
          <p:spPr>
            <a:xfrm>
              <a:off x="1360159" y="2575706"/>
              <a:ext cx="245963" cy="12158"/>
            </a:xfrm>
            <a:custGeom>
              <a:rect b="b" l="l" r="r" t="t"/>
              <a:pathLst>
                <a:path extrusionOk="0" h="382" w="7728">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65"/>
            <p:cNvSpPr/>
            <p:nvPr/>
          </p:nvSpPr>
          <p:spPr>
            <a:xfrm>
              <a:off x="1437086" y="2618132"/>
              <a:ext cx="92873" cy="12540"/>
            </a:xfrm>
            <a:custGeom>
              <a:rect b="b" l="l" r="r" t="t"/>
              <a:pathLst>
                <a:path extrusionOk="0" h="394" w="2918">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65"/>
            <p:cNvSpPr/>
            <p:nvPr/>
          </p:nvSpPr>
          <p:spPr>
            <a:xfrm>
              <a:off x="1419295" y="2543115"/>
              <a:ext cx="186827" cy="12158"/>
            </a:xfrm>
            <a:custGeom>
              <a:rect b="b" l="l" r="r" t="t"/>
              <a:pathLst>
                <a:path extrusionOk="0" h="382" w="587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65"/>
            <p:cNvSpPr/>
            <p:nvPr/>
          </p:nvSpPr>
          <p:spPr>
            <a:xfrm>
              <a:off x="1360541" y="2543115"/>
              <a:ext cx="43604" cy="12158"/>
            </a:xfrm>
            <a:custGeom>
              <a:rect b="b" l="l" r="r" t="t"/>
              <a:pathLst>
                <a:path extrusionOk="0" h="382" w="137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65"/>
            <p:cNvSpPr/>
            <p:nvPr/>
          </p:nvSpPr>
          <p:spPr>
            <a:xfrm>
              <a:off x="1306721" y="2469211"/>
              <a:ext cx="353222" cy="228171"/>
            </a:xfrm>
            <a:custGeom>
              <a:rect b="b" l="l" r="r" t="t"/>
              <a:pathLst>
                <a:path extrusionOk="0" h="7169" w="11098">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65"/>
            <p:cNvSpPr/>
            <p:nvPr/>
          </p:nvSpPr>
          <p:spPr>
            <a:xfrm>
              <a:off x="1278299" y="2439293"/>
              <a:ext cx="410829" cy="332343"/>
            </a:xfrm>
            <a:custGeom>
              <a:rect b="b" l="l" r="r" t="t"/>
              <a:pathLst>
                <a:path extrusionOk="0" h="10442" w="12908">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65"/>
            <p:cNvSpPr/>
            <p:nvPr/>
          </p:nvSpPr>
          <p:spPr>
            <a:xfrm>
              <a:off x="1562519" y="2630640"/>
              <a:ext cx="74699" cy="74699"/>
            </a:xfrm>
            <a:custGeom>
              <a:rect b="b" l="l" r="r" t="t"/>
              <a:pathLst>
                <a:path extrusionOk="0" h="2347" w="2347">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6" name="Google Shape;10096;p65"/>
          <p:cNvGrpSpPr/>
          <p:nvPr/>
        </p:nvGrpSpPr>
        <p:grpSpPr>
          <a:xfrm>
            <a:off x="2661459" y="1840751"/>
            <a:ext cx="322508" cy="273494"/>
            <a:chOff x="2661459" y="2015001"/>
            <a:chExt cx="322508" cy="273494"/>
          </a:xfrm>
        </p:grpSpPr>
        <p:sp>
          <p:nvSpPr>
            <p:cNvPr id="10097" name="Google Shape;10097;p65"/>
            <p:cNvSpPr/>
            <p:nvPr/>
          </p:nvSpPr>
          <p:spPr>
            <a:xfrm>
              <a:off x="2661459" y="2028878"/>
              <a:ext cx="322508" cy="259617"/>
            </a:xfrm>
            <a:custGeom>
              <a:rect b="b" l="l" r="r" t="t"/>
              <a:pathLst>
                <a:path extrusionOk="0" h="8157" w="10133">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65"/>
            <p:cNvSpPr/>
            <p:nvPr/>
          </p:nvSpPr>
          <p:spPr>
            <a:xfrm>
              <a:off x="2946442" y="2015001"/>
              <a:ext cx="37525" cy="26799"/>
            </a:xfrm>
            <a:custGeom>
              <a:rect b="b" l="l" r="r" t="t"/>
              <a:pathLst>
                <a:path extrusionOk="0" h="842" w="1179">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9" name="Google Shape;10099;p65"/>
          <p:cNvGrpSpPr/>
          <p:nvPr/>
        </p:nvGrpSpPr>
        <p:grpSpPr>
          <a:xfrm>
            <a:off x="870939" y="2265043"/>
            <a:ext cx="331993" cy="331993"/>
            <a:chOff x="870939" y="2439293"/>
            <a:chExt cx="331993" cy="331993"/>
          </a:xfrm>
        </p:grpSpPr>
        <p:sp>
          <p:nvSpPr>
            <p:cNvPr id="10100" name="Google Shape;10100;p65"/>
            <p:cNvSpPr/>
            <p:nvPr/>
          </p:nvSpPr>
          <p:spPr>
            <a:xfrm>
              <a:off x="870939" y="2439293"/>
              <a:ext cx="331993" cy="331993"/>
            </a:xfrm>
            <a:custGeom>
              <a:rect b="b" l="l" r="r" t="t"/>
              <a:pathLst>
                <a:path extrusionOk="0" h="10431" w="10431">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65"/>
            <p:cNvSpPr/>
            <p:nvPr/>
          </p:nvSpPr>
          <p:spPr>
            <a:xfrm>
              <a:off x="908463" y="2696969"/>
              <a:ext cx="41726" cy="41726"/>
            </a:xfrm>
            <a:custGeom>
              <a:rect b="b" l="l" r="r" t="t"/>
              <a:pathLst>
                <a:path extrusionOk="0" h="1311" w="1311">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65"/>
            <p:cNvSpPr/>
            <p:nvPr/>
          </p:nvSpPr>
          <p:spPr>
            <a:xfrm>
              <a:off x="1015690" y="2696969"/>
              <a:ext cx="41726" cy="41726"/>
            </a:xfrm>
            <a:custGeom>
              <a:rect b="b" l="l" r="r" t="t"/>
              <a:pathLst>
                <a:path extrusionOk="0" h="1311" w="1311">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65"/>
            <p:cNvSpPr/>
            <p:nvPr/>
          </p:nvSpPr>
          <p:spPr>
            <a:xfrm>
              <a:off x="1122567" y="2696969"/>
              <a:ext cx="41726" cy="41726"/>
            </a:xfrm>
            <a:custGeom>
              <a:rect b="b" l="l" r="r" t="t"/>
              <a:pathLst>
                <a:path extrusionOk="0" h="1311" w="1311">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65"/>
            <p:cNvSpPr/>
            <p:nvPr/>
          </p:nvSpPr>
          <p:spPr>
            <a:xfrm>
              <a:off x="913015"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65"/>
            <p:cNvSpPr/>
            <p:nvPr/>
          </p:nvSpPr>
          <p:spPr>
            <a:xfrm>
              <a:off x="913015"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65"/>
            <p:cNvSpPr/>
            <p:nvPr/>
          </p:nvSpPr>
          <p:spPr>
            <a:xfrm>
              <a:off x="913015"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65"/>
            <p:cNvSpPr/>
            <p:nvPr/>
          </p:nvSpPr>
          <p:spPr>
            <a:xfrm>
              <a:off x="894428" y="2474908"/>
              <a:ext cx="69384" cy="167508"/>
            </a:xfrm>
            <a:custGeom>
              <a:rect b="b" l="l" r="r" t="t"/>
              <a:pathLst>
                <a:path extrusionOk="0" h="5263" w="218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65"/>
            <p:cNvSpPr/>
            <p:nvPr/>
          </p:nvSpPr>
          <p:spPr>
            <a:xfrm>
              <a:off x="1002068" y="2474145"/>
              <a:ext cx="69384" cy="168272"/>
            </a:xfrm>
            <a:custGeom>
              <a:rect b="b" l="l" r="r" t="t"/>
              <a:pathLst>
                <a:path extrusionOk="0" h="5287" w="218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65"/>
            <p:cNvSpPr/>
            <p:nvPr/>
          </p:nvSpPr>
          <p:spPr>
            <a:xfrm>
              <a:off x="1108531" y="2474145"/>
              <a:ext cx="69384" cy="168272"/>
            </a:xfrm>
            <a:custGeom>
              <a:rect b="b" l="l" r="r" t="t"/>
              <a:pathLst>
                <a:path extrusionOk="0" h="5287" w="218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65"/>
            <p:cNvSpPr/>
            <p:nvPr/>
          </p:nvSpPr>
          <p:spPr>
            <a:xfrm>
              <a:off x="1127118" y="2504094"/>
              <a:ext cx="31859" cy="9867"/>
            </a:xfrm>
            <a:custGeom>
              <a:rect b="b" l="l" r="r" t="t"/>
              <a:pathLst>
                <a:path extrusionOk="0" h="310" w="1001">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65"/>
            <p:cNvSpPr/>
            <p:nvPr/>
          </p:nvSpPr>
          <p:spPr>
            <a:xfrm>
              <a:off x="1127118" y="2532898"/>
              <a:ext cx="31859" cy="10248"/>
            </a:xfrm>
            <a:custGeom>
              <a:rect b="b" l="l" r="r" t="t"/>
              <a:pathLst>
                <a:path extrusionOk="0" h="322" w="1001">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65"/>
            <p:cNvSpPr/>
            <p:nvPr/>
          </p:nvSpPr>
          <p:spPr>
            <a:xfrm>
              <a:off x="1127118" y="2562052"/>
              <a:ext cx="31859" cy="9898"/>
            </a:xfrm>
            <a:custGeom>
              <a:rect b="b" l="l" r="r" t="t"/>
              <a:pathLst>
                <a:path extrusionOk="0" h="311" w="1001">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65"/>
            <p:cNvSpPr/>
            <p:nvPr/>
          </p:nvSpPr>
          <p:spPr>
            <a:xfrm>
              <a:off x="1020624" y="2504094"/>
              <a:ext cx="32241" cy="9867"/>
            </a:xfrm>
            <a:custGeom>
              <a:rect b="b" l="l" r="r" t="t"/>
              <a:pathLst>
                <a:path extrusionOk="0" h="310" w="1013">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65"/>
            <p:cNvSpPr/>
            <p:nvPr/>
          </p:nvSpPr>
          <p:spPr>
            <a:xfrm>
              <a:off x="1020624" y="2532898"/>
              <a:ext cx="32241" cy="10248"/>
            </a:xfrm>
            <a:custGeom>
              <a:rect b="b" l="l" r="r" t="t"/>
              <a:pathLst>
                <a:path extrusionOk="0" h="322" w="1013">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65"/>
            <p:cNvSpPr/>
            <p:nvPr/>
          </p:nvSpPr>
          <p:spPr>
            <a:xfrm>
              <a:off x="1020624" y="2562052"/>
              <a:ext cx="32241" cy="9898"/>
            </a:xfrm>
            <a:custGeom>
              <a:rect b="b" l="l" r="r" t="t"/>
              <a:pathLst>
                <a:path extrusionOk="0" h="311" w="1013">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65"/>
          <p:cNvGrpSpPr/>
          <p:nvPr/>
        </p:nvGrpSpPr>
        <p:grpSpPr>
          <a:xfrm>
            <a:off x="6644957" y="2282103"/>
            <a:ext cx="371395" cy="278904"/>
            <a:chOff x="6644957" y="2456353"/>
            <a:chExt cx="371395" cy="278904"/>
          </a:xfrm>
        </p:grpSpPr>
        <p:sp>
          <p:nvSpPr>
            <p:cNvPr id="10117" name="Google Shape;10117;p65"/>
            <p:cNvSpPr/>
            <p:nvPr/>
          </p:nvSpPr>
          <p:spPr>
            <a:xfrm>
              <a:off x="6644957" y="2456353"/>
              <a:ext cx="371395" cy="203123"/>
            </a:xfrm>
            <a:custGeom>
              <a:rect b="b" l="l" r="r" t="t"/>
              <a:pathLst>
                <a:path extrusionOk="0" h="6382" w="11669">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65"/>
            <p:cNvSpPr/>
            <p:nvPr/>
          </p:nvSpPr>
          <p:spPr>
            <a:xfrm>
              <a:off x="6761668" y="2549194"/>
              <a:ext cx="139850" cy="186064"/>
            </a:xfrm>
            <a:custGeom>
              <a:rect b="b" l="l" r="r" t="t"/>
              <a:pathLst>
                <a:path extrusionOk="0" h="5846" w="4394">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65"/>
            <p:cNvSpPr/>
            <p:nvPr/>
          </p:nvSpPr>
          <p:spPr>
            <a:xfrm>
              <a:off x="6802216" y="2625357"/>
              <a:ext cx="58754" cy="75431"/>
            </a:xfrm>
            <a:custGeom>
              <a:rect b="b" l="l" r="r" t="t"/>
              <a:pathLst>
                <a:path extrusionOk="0" h="2370" w="1846">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65"/>
            <p:cNvSpPr/>
            <p:nvPr/>
          </p:nvSpPr>
          <p:spPr>
            <a:xfrm>
              <a:off x="6802216" y="2480828"/>
              <a:ext cx="47009" cy="33132"/>
            </a:xfrm>
            <a:custGeom>
              <a:rect b="b" l="l" r="r" t="t"/>
              <a:pathLst>
                <a:path extrusionOk="0" h="1041" w="1477">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65"/>
            <p:cNvSpPr/>
            <p:nvPr/>
          </p:nvSpPr>
          <p:spPr>
            <a:xfrm>
              <a:off x="6895439" y="2517112"/>
              <a:ext cx="36793" cy="32114"/>
            </a:xfrm>
            <a:custGeom>
              <a:rect b="b" l="l" r="r" t="t"/>
              <a:pathLst>
                <a:path extrusionOk="0" h="1009" w="1156">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2" name="Google Shape;10122;p65"/>
          <p:cNvGrpSpPr/>
          <p:nvPr/>
        </p:nvGrpSpPr>
        <p:grpSpPr>
          <a:xfrm>
            <a:off x="5388757" y="2240409"/>
            <a:ext cx="260349" cy="362292"/>
            <a:chOff x="5388757" y="2414659"/>
            <a:chExt cx="260349" cy="362292"/>
          </a:xfrm>
        </p:grpSpPr>
        <p:sp>
          <p:nvSpPr>
            <p:cNvPr id="10123" name="Google Shape;10123;p65"/>
            <p:cNvSpPr/>
            <p:nvPr/>
          </p:nvSpPr>
          <p:spPr>
            <a:xfrm>
              <a:off x="5388757" y="2414659"/>
              <a:ext cx="260349" cy="362292"/>
            </a:xfrm>
            <a:custGeom>
              <a:rect b="b" l="l" r="r" t="t"/>
              <a:pathLst>
                <a:path extrusionOk="0" h="11383" w="818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65"/>
            <p:cNvSpPr/>
            <p:nvPr/>
          </p:nvSpPr>
          <p:spPr>
            <a:xfrm>
              <a:off x="5513425" y="2437384"/>
              <a:ext cx="10248" cy="10280"/>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65"/>
            <p:cNvSpPr/>
            <p:nvPr/>
          </p:nvSpPr>
          <p:spPr>
            <a:xfrm>
              <a:off x="5411100" y="2460140"/>
              <a:ext cx="214517" cy="283106"/>
            </a:xfrm>
            <a:custGeom>
              <a:rect b="b" l="l" r="r" t="t"/>
              <a:pathLst>
                <a:path extrusionOk="0" h="8895" w="674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65"/>
            <p:cNvSpPr/>
            <p:nvPr/>
          </p:nvSpPr>
          <p:spPr>
            <a:xfrm>
              <a:off x="5439904" y="2488562"/>
              <a:ext cx="78837" cy="106495"/>
            </a:xfrm>
            <a:custGeom>
              <a:rect b="b" l="l" r="r" t="t"/>
              <a:pathLst>
                <a:path extrusionOk="0" h="3346" w="2477">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65"/>
            <p:cNvSpPr/>
            <p:nvPr/>
          </p:nvSpPr>
          <p:spPr>
            <a:xfrm>
              <a:off x="5530103" y="2494228"/>
              <a:ext cx="67856" cy="33005"/>
            </a:xfrm>
            <a:custGeom>
              <a:rect b="b" l="l" r="r" t="t"/>
              <a:pathLst>
                <a:path extrusionOk="0" h="1037" w="2132">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65"/>
            <p:cNvSpPr/>
            <p:nvPr/>
          </p:nvSpPr>
          <p:spPr>
            <a:xfrm>
              <a:off x="5530103" y="2539709"/>
              <a:ext cx="67092" cy="10248"/>
            </a:xfrm>
            <a:custGeom>
              <a:rect b="b" l="l" r="r" t="t"/>
              <a:pathLst>
                <a:path extrusionOk="0" h="322" w="2108">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65"/>
            <p:cNvSpPr/>
            <p:nvPr/>
          </p:nvSpPr>
          <p:spPr>
            <a:xfrm>
              <a:off x="5530103" y="2562434"/>
              <a:ext cx="32973" cy="10280"/>
            </a:xfrm>
            <a:custGeom>
              <a:rect b="b" l="l" r="r" t="t"/>
              <a:pathLst>
                <a:path extrusionOk="0" h="323" w="1036">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65"/>
            <p:cNvSpPr/>
            <p:nvPr/>
          </p:nvSpPr>
          <p:spPr>
            <a:xfrm>
              <a:off x="5439522" y="2607534"/>
              <a:ext cx="158437" cy="10280"/>
            </a:xfrm>
            <a:custGeom>
              <a:rect b="b" l="l" r="r" t="t"/>
              <a:pathLst>
                <a:path extrusionOk="0" h="323" w="4978">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65"/>
            <p:cNvSpPr/>
            <p:nvPr/>
          </p:nvSpPr>
          <p:spPr>
            <a:xfrm>
              <a:off x="5439522" y="2630258"/>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65"/>
            <p:cNvSpPr/>
            <p:nvPr/>
          </p:nvSpPr>
          <p:spPr>
            <a:xfrm>
              <a:off x="5439522" y="2698497"/>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65"/>
            <p:cNvSpPr/>
            <p:nvPr/>
          </p:nvSpPr>
          <p:spPr>
            <a:xfrm>
              <a:off x="5439522" y="2675740"/>
              <a:ext cx="22025" cy="10280"/>
            </a:xfrm>
            <a:custGeom>
              <a:rect b="b" l="l" r="r" t="t"/>
              <a:pathLst>
                <a:path extrusionOk="0" h="323" w="692">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65"/>
            <p:cNvSpPr/>
            <p:nvPr/>
          </p:nvSpPr>
          <p:spPr>
            <a:xfrm>
              <a:off x="5439522" y="2653015"/>
              <a:ext cx="22025" cy="10248"/>
            </a:xfrm>
            <a:custGeom>
              <a:rect b="b" l="l" r="r" t="t"/>
              <a:pathLst>
                <a:path extrusionOk="0" h="322" w="692">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65"/>
            <p:cNvSpPr/>
            <p:nvPr/>
          </p:nvSpPr>
          <p:spPr>
            <a:xfrm>
              <a:off x="5473641" y="2630258"/>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65"/>
            <p:cNvSpPr/>
            <p:nvPr/>
          </p:nvSpPr>
          <p:spPr>
            <a:xfrm>
              <a:off x="5473641" y="2698497"/>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65"/>
            <p:cNvSpPr/>
            <p:nvPr/>
          </p:nvSpPr>
          <p:spPr>
            <a:xfrm>
              <a:off x="5473641" y="2675740"/>
              <a:ext cx="44718" cy="10280"/>
            </a:xfrm>
            <a:custGeom>
              <a:rect b="b" l="l" r="r" t="t"/>
              <a:pathLst>
                <a:path extrusionOk="0" h="323" w="1405">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65"/>
            <p:cNvSpPr/>
            <p:nvPr/>
          </p:nvSpPr>
          <p:spPr>
            <a:xfrm>
              <a:off x="5473641" y="2653015"/>
              <a:ext cx="67474" cy="10248"/>
            </a:xfrm>
            <a:custGeom>
              <a:rect b="b" l="l" r="r" t="t"/>
              <a:pathLst>
                <a:path extrusionOk="0" h="322" w="212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65"/>
            <p:cNvSpPr/>
            <p:nvPr/>
          </p:nvSpPr>
          <p:spPr>
            <a:xfrm>
              <a:off x="5558525" y="2653015"/>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65"/>
            <p:cNvSpPr/>
            <p:nvPr/>
          </p:nvSpPr>
          <p:spPr>
            <a:xfrm>
              <a:off x="5558525" y="2630258"/>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65"/>
            <p:cNvSpPr/>
            <p:nvPr/>
          </p:nvSpPr>
          <p:spPr>
            <a:xfrm>
              <a:off x="5558525" y="2675740"/>
              <a:ext cx="39434" cy="10280"/>
            </a:xfrm>
            <a:custGeom>
              <a:rect b="b" l="l" r="r" t="t"/>
              <a:pathLst>
                <a:path extrusionOk="0" h="323" w="1239">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65"/>
            <p:cNvSpPr/>
            <p:nvPr/>
          </p:nvSpPr>
          <p:spPr>
            <a:xfrm>
              <a:off x="5558525" y="2698497"/>
              <a:ext cx="39434" cy="10248"/>
            </a:xfrm>
            <a:custGeom>
              <a:rect b="b" l="l" r="r" t="t"/>
              <a:pathLst>
                <a:path extrusionOk="0" h="322" w="1239">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3" name="Google Shape;10143;p65"/>
          <p:cNvGrpSpPr/>
          <p:nvPr/>
        </p:nvGrpSpPr>
        <p:grpSpPr>
          <a:xfrm>
            <a:off x="3567142" y="2731507"/>
            <a:ext cx="348288" cy="340331"/>
            <a:chOff x="3567142" y="2905757"/>
            <a:chExt cx="348288" cy="340331"/>
          </a:xfrm>
        </p:grpSpPr>
        <p:sp>
          <p:nvSpPr>
            <p:cNvPr id="10144" name="Google Shape;10144;p65"/>
            <p:cNvSpPr/>
            <p:nvPr/>
          </p:nvSpPr>
          <p:spPr>
            <a:xfrm>
              <a:off x="3567142" y="2905757"/>
              <a:ext cx="348288" cy="340331"/>
            </a:xfrm>
            <a:custGeom>
              <a:rect b="b" l="l" r="r" t="t"/>
              <a:pathLst>
                <a:path extrusionOk="0" h="10693" w="10943">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65"/>
            <p:cNvSpPr/>
            <p:nvPr/>
          </p:nvSpPr>
          <p:spPr>
            <a:xfrm>
              <a:off x="3819534" y="3034977"/>
              <a:ext cx="73903" cy="48919"/>
            </a:xfrm>
            <a:custGeom>
              <a:rect b="b" l="l" r="r" t="t"/>
              <a:pathLst>
                <a:path extrusionOk="0" h="1537" w="2322">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65"/>
            <p:cNvSpPr/>
            <p:nvPr/>
          </p:nvSpPr>
          <p:spPr>
            <a:xfrm>
              <a:off x="3728571" y="3036123"/>
              <a:ext cx="67506" cy="45895"/>
            </a:xfrm>
            <a:custGeom>
              <a:rect b="b" l="l" r="r" t="t"/>
              <a:pathLst>
                <a:path extrusionOk="0" h="1442" w="2121">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65"/>
            <p:cNvSpPr/>
            <p:nvPr/>
          </p:nvSpPr>
          <p:spPr>
            <a:xfrm>
              <a:off x="3724783" y="3091439"/>
              <a:ext cx="170946" cy="30745"/>
            </a:xfrm>
            <a:custGeom>
              <a:rect b="b" l="l" r="r" t="t"/>
              <a:pathLst>
                <a:path extrusionOk="0" h="966" w="5371">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65"/>
            <p:cNvSpPr/>
            <p:nvPr/>
          </p:nvSpPr>
          <p:spPr>
            <a:xfrm>
              <a:off x="3597092" y="2940799"/>
              <a:ext cx="40580" cy="30936"/>
            </a:xfrm>
            <a:custGeom>
              <a:rect b="b" l="l" r="r" t="t"/>
              <a:pathLst>
                <a:path extrusionOk="0" h="972" w="1275">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9" name="Google Shape;10149;p65"/>
          <p:cNvGrpSpPr/>
          <p:nvPr/>
        </p:nvGrpSpPr>
        <p:grpSpPr>
          <a:xfrm>
            <a:off x="870939" y="1801571"/>
            <a:ext cx="332375" cy="350071"/>
            <a:chOff x="870939" y="1975821"/>
            <a:chExt cx="332375" cy="350071"/>
          </a:xfrm>
        </p:grpSpPr>
        <p:sp>
          <p:nvSpPr>
            <p:cNvPr id="10150" name="Google Shape;10150;p65"/>
            <p:cNvSpPr/>
            <p:nvPr/>
          </p:nvSpPr>
          <p:spPr>
            <a:xfrm>
              <a:off x="870939" y="1975821"/>
              <a:ext cx="332375" cy="350071"/>
            </a:xfrm>
            <a:custGeom>
              <a:rect b="b" l="l" r="r" t="t"/>
              <a:pathLst>
                <a:path extrusionOk="0" h="10999" w="10443">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65"/>
            <p:cNvSpPr/>
            <p:nvPr/>
          </p:nvSpPr>
          <p:spPr>
            <a:xfrm>
              <a:off x="955059" y="2135755"/>
              <a:ext cx="164134" cy="75877"/>
            </a:xfrm>
            <a:custGeom>
              <a:rect b="b" l="l" r="r" t="t"/>
              <a:pathLst>
                <a:path extrusionOk="0" h="2384" w="5157">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65"/>
            <p:cNvSpPr/>
            <p:nvPr/>
          </p:nvSpPr>
          <p:spPr>
            <a:xfrm>
              <a:off x="955059" y="2224999"/>
              <a:ext cx="164134" cy="75240"/>
            </a:xfrm>
            <a:custGeom>
              <a:rect b="b" l="l" r="r" t="t"/>
              <a:pathLst>
                <a:path extrusionOk="0" h="2364" w="5157">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65"/>
            <p:cNvSpPr/>
            <p:nvPr/>
          </p:nvSpPr>
          <p:spPr>
            <a:xfrm>
              <a:off x="1021387" y="2183496"/>
              <a:ext cx="18969" cy="69766"/>
            </a:xfrm>
            <a:custGeom>
              <a:rect b="b" l="l" r="r" t="t"/>
              <a:pathLst>
                <a:path extrusionOk="0" h="2192" w="596">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4" name="Google Shape;10154;p65"/>
          <p:cNvGrpSpPr/>
          <p:nvPr/>
        </p:nvGrpSpPr>
        <p:grpSpPr>
          <a:xfrm>
            <a:off x="7967103" y="2240791"/>
            <a:ext cx="355863" cy="361911"/>
            <a:chOff x="7967103" y="2415041"/>
            <a:chExt cx="355863" cy="361911"/>
          </a:xfrm>
        </p:grpSpPr>
        <p:sp>
          <p:nvSpPr>
            <p:cNvPr id="10155" name="Google Shape;10155;p65"/>
            <p:cNvSpPr/>
            <p:nvPr/>
          </p:nvSpPr>
          <p:spPr>
            <a:xfrm>
              <a:off x="7967103" y="2584427"/>
              <a:ext cx="111810" cy="192525"/>
            </a:xfrm>
            <a:custGeom>
              <a:rect b="b" l="l" r="r" t="t"/>
              <a:pathLst>
                <a:path extrusionOk="0" h="6049" w="3513">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65"/>
            <p:cNvSpPr/>
            <p:nvPr/>
          </p:nvSpPr>
          <p:spPr>
            <a:xfrm>
              <a:off x="7989446" y="2750789"/>
              <a:ext cx="10280" cy="26162"/>
            </a:xfrm>
            <a:custGeom>
              <a:rect b="b" l="l" r="r" t="t"/>
              <a:pathLst>
                <a:path extrusionOk="0" h="822" w="323">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65"/>
            <p:cNvSpPr/>
            <p:nvPr/>
          </p:nvSpPr>
          <p:spPr>
            <a:xfrm>
              <a:off x="8045908" y="2750789"/>
              <a:ext cx="10662" cy="26162"/>
            </a:xfrm>
            <a:custGeom>
              <a:rect b="b" l="l" r="r" t="t"/>
              <a:pathLst>
                <a:path extrusionOk="0" h="822" w="335">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65"/>
            <p:cNvSpPr/>
            <p:nvPr/>
          </p:nvSpPr>
          <p:spPr>
            <a:xfrm>
              <a:off x="8073184" y="2595789"/>
              <a:ext cx="136858" cy="112956"/>
            </a:xfrm>
            <a:custGeom>
              <a:rect b="b" l="l" r="r" t="t"/>
              <a:pathLst>
                <a:path extrusionOk="0" h="3549" w="430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65"/>
            <p:cNvSpPr/>
            <p:nvPr/>
          </p:nvSpPr>
          <p:spPr>
            <a:xfrm>
              <a:off x="8085310" y="2415041"/>
              <a:ext cx="112956" cy="169036"/>
            </a:xfrm>
            <a:custGeom>
              <a:rect b="b" l="l" r="r" t="t"/>
              <a:pathLst>
                <a:path extrusionOk="0" h="5311" w="3549">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65"/>
            <p:cNvSpPr/>
            <p:nvPr/>
          </p:nvSpPr>
          <p:spPr>
            <a:xfrm>
              <a:off x="8108449"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65"/>
            <p:cNvSpPr/>
            <p:nvPr/>
          </p:nvSpPr>
          <p:spPr>
            <a:xfrm>
              <a:off x="8165293" y="2557501"/>
              <a:ext cx="10248" cy="26194"/>
            </a:xfrm>
            <a:custGeom>
              <a:rect b="b" l="l" r="r" t="t"/>
              <a:pathLst>
                <a:path extrusionOk="0" h="823" w="322">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65"/>
            <p:cNvSpPr/>
            <p:nvPr/>
          </p:nvSpPr>
          <p:spPr>
            <a:xfrm>
              <a:off x="8238432" y="2635956"/>
              <a:ext cx="45481" cy="15946"/>
            </a:xfrm>
            <a:custGeom>
              <a:rect b="b" l="l" r="r" t="t"/>
              <a:pathLst>
                <a:path extrusionOk="0" h="501" w="1429">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65"/>
            <p:cNvSpPr/>
            <p:nvPr/>
          </p:nvSpPr>
          <p:spPr>
            <a:xfrm>
              <a:off x="8198998" y="2607534"/>
              <a:ext cx="123968" cy="169036"/>
            </a:xfrm>
            <a:custGeom>
              <a:rect b="b" l="l" r="r" t="t"/>
              <a:pathLst>
                <a:path extrusionOk="0" h="5311" w="3895">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65"/>
            <p:cNvSpPr/>
            <p:nvPr/>
          </p:nvSpPr>
          <p:spPr>
            <a:xfrm>
              <a:off x="8222137"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65"/>
            <p:cNvSpPr/>
            <p:nvPr/>
          </p:nvSpPr>
          <p:spPr>
            <a:xfrm>
              <a:off x="8289579" y="2743946"/>
              <a:ext cx="10630" cy="33005"/>
            </a:xfrm>
            <a:custGeom>
              <a:rect b="b" l="l" r="r" t="t"/>
              <a:pathLst>
                <a:path extrusionOk="0" h="1037" w="334">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65"/>
          <p:cNvGrpSpPr/>
          <p:nvPr/>
        </p:nvGrpSpPr>
        <p:grpSpPr>
          <a:xfrm>
            <a:off x="7529411" y="2240409"/>
            <a:ext cx="355863" cy="362292"/>
            <a:chOff x="7529411" y="2414659"/>
            <a:chExt cx="355863" cy="362292"/>
          </a:xfrm>
        </p:grpSpPr>
        <p:sp>
          <p:nvSpPr>
            <p:cNvPr id="10167" name="Google Shape;10167;p65"/>
            <p:cNvSpPr/>
            <p:nvPr/>
          </p:nvSpPr>
          <p:spPr>
            <a:xfrm>
              <a:off x="7687816" y="2443081"/>
              <a:ext cx="45481" cy="15946"/>
            </a:xfrm>
            <a:custGeom>
              <a:rect b="b" l="l" r="r" t="t"/>
              <a:pathLst>
                <a:path extrusionOk="0" h="501" w="1429">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65"/>
            <p:cNvSpPr/>
            <p:nvPr/>
          </p:nvSpPr>
          <p:spPr>
            <a:xfrm>
              <a:off x="7648764" y="2414659"/>
              <a:ext cx="123204" cy="168654"/>
            </a:xfrm>
            <a:custGeom>
              <a:rect b="b" l="l" r="r" t="t"/>
              <a:pathLst>
                <a:path extrusionOk="0" h="5299" w="3871">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65"/>
            <p:cNvSpPr/>
            <p:nvPr/>
          </p:nvSpPr>
          <p:spPr>
            <a:xfrm>
              <a:off x="7670757" y="2551072"/>
              <a:ext cx="10248" cy="33005"/>
            </a:xfrm>
            <a:custGeom>
              <a:rect b="b" l="l" r="r" t="t"/>
              <a:pathLst>
                <a:path extrusionOk="0" h="1037" w="322">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65"/>
            <p:cNvSpPr/>
            <p:nvPr/>
          </p:nvSpPr>
          <p:spPr>
            <a:xfrm>
              <a:off x="7738963" y="2551072"/>
              <a:ext cx="10280" cy="33005"/>
            </a:xfrm>
            <a:custGeom>
              <a:rect b="b" l="l" r="r" t="t"/>
              <a:pathLst>
                <a:path extrusionOk="0" h="1037" w="323">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65"/>
            <p:cNvSpPr/>
            <p:nvPr/>
          </p:nvSpPr>
          <p:spPr>
            <a:xfrm>
              <a:off x="7568432" y="2635956"/>
              <a:ext cx="45513" cy="15946"/>
            </a:xfrm>
            <a:custGeom>
              <a:rect b="b" l="l" r="r" t="t"/>
              <a:pathLst>
                <a:path extrusionOk="0" h="501" w="143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65"/>
            <p:cNvSpPr/>
            <p:nvPr/>
          </p:nvSpPr>
          <p:spPr>
            <a:xfrm>
              <a:off x="7529411" y="2607916"/>
              <a:ext cx="123172" cy="168654"/>
            </a:xfrm>
            <a:custGeom>
              <a:rect b="b" l="l" r="r" t="t"/>
              <a:pathLst>
                <a:path extrusionOk="0" h="5299" w="387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65"/>
            <p:cNvSpPr/>
            <p:nvPr/>
          </p:nvSpPr>
          <p:spPr>
            <a:xfrm>
              <a:off x="7551754" y="2743946"/>
              <a:ext cx="10280" cy="33005"/>
            </a:xfrm>
            <a:custGeom>
              <a:rect b="b" l="l" r="r" t="t"/>
              <a:pathLst>
                <a:path extrusionOk="0" h="1037" w="323">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65"/>
            <p:cNvSpPr/>
            <p:nvPr/>
          </p:nvSpPr>
          <p:spPr>
            <a:xfrm>
              <a:off x="7619610" y="2743946"/>
              <a:ext cx="10248" cy="33005"/>
            </a:xfrm>
            <a:custGeom>
              <a:rect b="b" l="l" r="r" t="t"/>
              <a:pathLst>
                <a:path extrusionOk="0" h="1037" w="322">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65"/>
            <p:cNvSpPr/>
            <p:nvPr/>
          </p:nvSpPr>
          <p:spPr>
            <a:xfrm>
              <a:off x="7773464" y="2584427"/>
              <a:ext cx="111810" cy="192525"/>
            </a:xfrm>
            <a:custGeom>
              <a:rect b="b" l="l" r="r" t="t"/>
              <a:pathLst>
                <a:path extrusionOk="0" h="6049" w="3513">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65"/>
            <p:cNvSpPr/>
            <p:nvPr/>
          </p:nvSpPr>
          <p:spPr>
            <a:xfrm>
              <a:off x="7795043" y="2750789"/>
              <a:ext cx="11012" cy="26162"/>
            </a:xfrm>
            <a:custGeom>
              <a:rect b="b" l="l" r="r" t="t"/>
              <a:pathLst>
                <a:path extrusionOk="0" h="822" w="346">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65"/>
            <p:cNvSpPr/>
            <p:nvPr/>
          </p:nvSpPr>
          <p:spPr>
            <a:xfrm>
              <a:off x="7851887" y="2750789"/>
              <a:ext cx="10662" cy="26162"/>
            </a:xfrm>
            <a:custGeom>
              <a:rect b="b" l="l" r="r" t="t"/>
              <a:pathLst>
                <a:path extrusionOk="0" h="822" w="335">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65"/>
            <p:cNvSpPr/>
            <p:nvPr/>
          </p:nvSpPr>
          <p:spPr>
            <a:xfrm>
              <a:off x="7641189" y="2595789"/>
              <a:ext cx="136826" cy="113147"/>
            </a:xfrm>
            <a:custGeom>
              <a:rect b="b" l="l" r="r" t="t"/>
              <a:pathLst>
                <a:path extrusionOk="0" h="3555" w="4299">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65"/>
          <p:cNvGrpSpPr/>
          <p:nvPr/>
        </p:nvGrpSpPr>
        <p:grpSpPr>
          <a:xfrm>
            <a:off x="5733194" y="2257468"/>
            <a:ext cx="446826" cy="327059"/>
            <a:chOff x="5733194" y="2431718"/>
            <a:chExt cx="446826" cy="327059"/>
          </a:xfrm>
        </p:grpSpPr>
        <p:sp>
          <p:nvSpPr>
            <p:cNvPr id="10180" name="Google Shape;10180;p65"/>
            <p:cNvSpPr/>
            <p:nvPr/>
          </p:nvSpPr>
          <p:spPr>
            <a:xfrm>
              <a:off x="6032946" y="2474145"/>
              <a:ext cx="56112" cy="20115"/>
            </a:xfrm>
            <a:custGeom>
              <a:rect b="b" l="l" r="r" t="t"/>
              <a:pathLst>
                <a:path extrusionOk="0" h="632" w="1763">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65"/>
            <p:cNvSpPr/>
            <p:nvPr/>
          </p:nvSpPr>
          <p:spPr>
            <a:xfrm>
              <a:off x="5733194" y="2431718"/>
              <a:ext cx="446826" cy="327059"/>
            </a:xfrm>
            <a:custGeom>
              <a:rect b="b" l="l" r="r" t="t"/>
              <a:pathLst>
                <a:path extrusionOk="0" h="10276" w="14039">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65"/>
            <p:cNvSpPr/>
            <p:nvPr/>
          </p:nvSpPr>
          <p:spPr>
            <a:xfrm>
              <a:off x="6019323" y="2641653"/>
              <a:ext cx="13272" cy="13272"/>
            </a:xfrm>
            <a:custGeom>
              <a:rect b="b" l="l" r="r" t="t"/>
              <a:pathLst>
                <a:path extrusionOk="0" h="417" w="417">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3" name="Google Shape;10183;p65"/>
          <p:cNvGrpSpPr/>
          <p:nvPr/>
        </p:nvGrpSpPr>
        <p:grpSpPr>
          <a:xfrm>
            <a:off x="4876780" y="2243814"/>
            <a:ext cx="407774" cy="356627"/>
            <a:chOff x="4876780" y="2418064"/>
            <a:chExt cx="407774" cy="356627"/>
          </a:xfrm>
        </p:grpSpPr>
        <p:sp>
          <p:nvSpPr>
            <p:cNvPr id="10184" name="Google Shape;10184;p65"/>
            <p:cNvSpPr/>
            <p:nvPr/>
          </p:nvSpPr>
          <p:spPr>
            <a:xfrm>
              <a:off x="4876780" y="2455589"/>
              <a:ext cx="407774" cy="319103"/>
            </a:xfrm>
            <a:custGeom>
              <a:rect b="b" l="l" r="r" t="t"/>
              <a:pathLst>
                <a:path extrusionOk="0" h="10026" w="12812">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65"/>
            <p:cNvSpPr/>
            <p:nvPr/>
          </p:nvSpPr>
          <p:spPr>
            <a:xfrm>
              <a:off x="5017012" y="2666287"/>
              <a:ext cx="25016" cy="12158"/>
            </a:xfrm>
            <a:custGeom>
              <a:rect b="b" l="l" r="r" t="t"/>
              <a:pathLst>
                <a:path extrusionOk="0" h="382" w="786">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65"/>
            <p:cNvSpPr/>
            <p:nvPr/>
          </p:nvSpPr>
          <p:spPr>
            <a:xfrm>
              <a:off x="5068159" y="2418064"/>
              <a:ext cx="203155" cy="198222"/>
            </a:xfrm>
            <a:custGeom>
              <a:rect b="b" l="l" r="r" t="t"/>
              <a:pathLst>
                <a:path extrusionOk="0" h="6228" w="6383">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65"/>
            <p:cNvSpPr/>
            <p:nvPr/>
          </p:nvSpPr>
          <p:spPr>
            <a:xfrm>
              <a:off x="5106415" y="2456353"/>
              <a:ext cx="31509" cy="12158"/>
            </a:xfrm>
            <a:custGeom>
              <a:rect b="b" l="l" r="r" t="t"/>
              <a:pathLst>
                <a:path extrusionOk="0" h="382" w="99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65"/>
            <p:cNvSpPr/>
            <p:nvPr/>
          </p:nvSpPr>
          <p:spPr>
            <a:xfrm>
              <a:off x="5151133" y="2456353"/>
              <a:ext cx="82274" cy="12158"/>
            </a:xfrm>
            <a:custGeom>
              <a:rect b="b" l="l" r="r" t="t"/>
              <a:pathLst>
                <a:path extrusionOk="0" h="382" w="2585">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65"/>
            <p:cNvSpPr/>
            <p:nvPr/>
          </p:nvSpPr>
          <p:spPr>
            <a:xfrm>
              <a:off x="5106415" y="2488180"/>
              <a:ext cx="126992" cy="12158"/>
            </a:xfrm>
            <a:custGeom>
              <a:rect b="b" l="l" r="r" t="t"/>
              <a:pathLst>
                <a:path extrusionOk="0" h="382" w="399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65"/>
            <p:cNvSpPr/>
            <p:nvPr/>
          </p:nvSpPr>
          <p:spPr>
            <a:xfrm>
              <a:off x="5106415" y="2519626"/>
              <a:ext cx="82656" cy="12540"/>
            </a:xfrm>
            <a:custGeom>
              <a:rect b="b" l="l" r="r" t="t"/>
              <a:pathLst>
                <a:path extrusionOk="0" h="394" w="2597">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65"/>
            <p:cNvSpPr/>
            <p:nvPr/>
          </p:nvSpPr>
          <p:spPr>
            <a:xfrm>
              <a:off x="5202312" y="2519626"/>
              <a:ext cx="31095" cy="12540"/>
            </a:xfrm>
            <a:custGeom>
              <a:rect b="b" l="l" r="r" t="t"/>
              <a:pathLst>
                <a:path extrusionOk="0" h="394" w="977">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65"/>
          <p:cNvGrpSpPr/>
          <p:nvPr/>
        </p:nvGrpSpPr>
        <p:grpSpPr>
          <a:xfrm>
            <a:off x="7070872" y="2236621"/>
            <a:ext cx="398321" cy="371013"/>
            <a:chOff x="7070872" y="2410871"/>
            <a:chExt cx="398321" cy="371013"/>
          </a:xfrm>
        </p:grpSpPr>
        <p:sp>
          <p:nvSpPr>
            <p:cNvPr id="10193" name="Google Shape;10193;p65"/>
            <p:cNvSpPr/>
            <p:nvPr/>
          </p:nvSpPr>
          <p:spPr>
            <a:xfrm>
              <a:off x="7204643" y="2603364"/>
              <a:ext cx="123586" cy="107641"/>
            </a:xfrm>
            <a:custGeom>
              <a:rect b="b" l="l" r="r" t="t"/>
              <a:pathLst>
                <a:path extrusionOk="0" h="3382" w="3883">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65"/>
            <p:cNvSpPr/>
            <p:nvPr/>
          </p:nvSpPr>
          <p:spPr>
            <a:xfrm>
              <a:off x="7203147" y="2410871"/>
              <a:ext cx="133421" cy="178902"/>
            </a:xfrm>
            <a:custGeom>
              <a:rect b="b" l="l" r="r" t="t"/>
              <a:pathLst>
                <a:path extrusionOk="0" h="5621" w="4192">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65"/>
            <p:cNvSpPr/>
            <p:nvPr/>
          </p:nvSpPr>
          <p:spPr>
            <a:xfrm>
              <a:off x="7334245"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65"/>
            <p:cNvSpPr/>
            <p:nvPr/>
          </p:nvSpPr>
          <p:spPr>
            <a:xfrm>
              <a:off x="7070872" y="2602600"/>
              <a:ext cx="134949" cy="179284"/>
            </a:xfrm>
            <a:custGeom>
              <a:rect b="b" l="l" r="r" t="t"/>
              <a:pathLst>
                <a:path extrusionOk="0" h="5633" w="424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7" name="Google Shape;10197;p65"/>
          <p:cNvSpPr/>
          <p:nvPr/>
        </p:nvSpPr>
        <p:spPr>
          <a:xfrm>
            <a:off x="6238328" y="2259346"/>
            <a:ext cx="316461" cy="324036"/>
          </a:xfrm>
          <a:custGeom>
            <a:rect b="b" l="l" r="r" t="t"/>
            <a:pathLst>
              <a:path extrusionOk="0" h="10181" w="9943">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98" name="Google Shape;10198;p65"/>
          <p:cNvGrpSpPr/>
          <p:nvPr/>
        </p:nvGrpSpPr>
        <p:grpSpPr>
          <a:xfrm>
            <a:off x="5318259" y="2807861"/>
            <a:ext cx="371013" cy="220787"/>
            <a:chOff x="5318259" y="2982111"/>
            <a:chExt cx="371013" cy="220787"/>
          </a:xfrm>
        </p:grpSpPr>
        <p:sp>
          <p:nvSpPr>
            <p:cNvPr id="10199" name="Google Shape;10199;p65"/>
            <p:cNvSpPr/>
            <p:nvPr/>
          </p:nvSpPr>
          <p:spPr>
            <a:xfrm>
              <a:off x="5364123" y="3021546"/>
              <a:ext cx="58372" cy="18396"/>
            </a:xfrm>
            <a:custGeom>
              <a:rect b="b" l="l" r="r" t="t"/>
              <a:pathLst>
                <a:path extrusionOk="0" h="578" w="1834">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65"/>
            <p:cNvSpPr/>
            <p:nvPr/>
          </p:nvSpPr>
          <p:spPr>
            <a:xfrm>
              <a:off x="5346681" y="3151338"/>
              <a:ext cx="11012" cy="39052"/>
            </a:xfrm>
            <a:custGeom>
              <a:rect b="b" l="l" r="r" t="t"/>
              <a:pathLst>
                <a:path extrusionOk="0" h="1227" w="346">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65"/>
            <p:cNvSpPr/>
            <p:nvPr/>
          </p:nvSpPr>
          <p:spPr>
            <a:xfrm>
              <a:off x="5318259" y="2988763"/>
              <a:ext cx="149717" cy="202773"/>
            </a:xfrm>
            <a:custGeom>
              <a:rect b="b" l="l" r="r" t="t"/>
              <a:pathLst>
                <a:path extrusionOk="0" h="6371" w="4704">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65"/>
            <p:cNvSpPr/>
            <p:nvPr/>
          </p:nvSpPr>
          <p:spPr>
            <a:xfrm>
              <a:off x="5548658" y="2982111"/>
              <a:ext cx="140614" cy="208279"/>
            </a:xfrm>
            <a:custGeom>
              <a:rect b="b" l="l" r="r" t="t"/>
              <a:pathLst>
                <a:path extrusionOk="0" h="6544" w="4418">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65"/>
            <p:cNvSpPr/>
            <p:nvPr/>
          </p:nvSpPr>
          <p:spPr>
            <a:xfrm>
              <a:off x="5655153" y="3157004"/>
              <a:ext cx="10630" cy="33387"/>
            </a:xfrm>
            <a:custGeom>
              <a:rect b="b" l="l" r="r" t="t"/>
              <a:pathLst>
                <a:path extrusionOk="0" h="1049" w="334">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65"/>
            <p:cNvSpPr/>
            <p:nvPr/>
          </p:nvSpPr>
          <p:spPr>
            <a:xfrm>
              <a:off x="5497893" y="3174445"/>
              <a:ext cx="11012" cy="10248"/>
            </a:xfrm>
            <a:custGeom>
              <a:rect b="b" l="l" r="r" t="t"/>
              <a:pathLst>
                <a:path extrusionOk="0" h="322" w="346">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65"/>
            <p:cNvSpPr/>
            <p:nvPr/>
          </p:nvSpPr>
          <p:spPr>
            <a:xfrm>
              <a:off x="5410718" y="3156972"/>
              <a:ext cx="74699" cy="45927"/>
            </a:xfrm>
            <a:custGeom>
              <a:rect b="b" l="l" r="r" t="t"/>
              <a:pathLst>
                <a:path extrusionOk="0" h="1443" w="2347">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65"/>
            <p:cNvSpPr/>
            <p:nvPr/>
          </p:nvSpPr>
          <p:spPr>
            <a:xfrm>
              <a:off x="5521382" y="3156590"/>
              <a:ext cx="75049" cy="45163"/>
            </a:xfrm>
            <a:custGeom>
              <a:rect b="b" l="l" r="r" t="t"/>
              <a:pathLst>
                <a:path extrusionOk="0" h="1419" w="2358">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65"/>
          <p:cNvGrpSpPr/>
          <p:nvPr/>
        </p:nvGrpSpPr>
        <p:grpSpPr>
          <a:xfrm>
            <a:off x="7073928" y="2731507"/>
            <a:ext cx="371395" cy="371809"/>
            <a:chOff x="7073928" y="2905757"/>
            <a:chExt cx="371395" cy="371809"/>
          </a:xfrm>
        </p:grpSpPr>
        <p:sp>
          <p:nvSpPr>
            <p:cNvPr id="10208" name="Google Shape;10208;p65"/>
            <p:cNvSpPr/>
            <p:nvPr/>
          </p:nvSpPr>
          <p:spPr>
            <a:xfrm>
              <a:off x="7073928" y="2905757"/>
              <a:ext cx="371395" cy="371809"/>
            </a:xfrm>
            <a:custGeom>
              <a:rect b="b" l="l" r="r" t="t"/>
              <a:pathLst>
                <a:path extrusionOk="0" h="11682" w="11669">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65"/>
            <p:cNvSpPr/>
            <p:nvPr/>
          </p:nvSpPr>
          <p:spPr>
            <a:xfrm>
              <a:off x="7281188" y="3188513"/>
              <a:ext cx="65596" cy="48473"/>
            </a:xfrm>
            <a:custGeom>
              <a:rect b="b" l="l" r="r" t="t"/>
              <a:pathLst>
                <a:path extrusionOk="0" h="1523" w="2061">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65"/>
            <p:cNvSpPr/>
            <p:nvPr/>
          </p:nvSpPr>
          <p:spPr>
            <a:xfrm>
              <a:off x="7252034" y="3168080"/>
              <a:ext cx="24634" cy="19287"/>
            </a:xfrm>
            <a:custGeom>
              <a:rect b="b" l="l" r="r" t="t"/>
              <a:pathLst>
                <a:path extrusionOk="0" h="606" w="774">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1" name="Google Shape;10211;p65"/>
          <p:cNvGrpSpPr/>
          <p:nvPr/>
        </p:nvGrpSpPr>
        <p:grpSpPr>
          <a:xfrm>
            <a:off x="6188327" y="2781158"/>
            <a:ext cx="371395" cy="272857"/>
            <a:chOff x="6188327" y="2955408"/>
            <a:chExt cx="371395" cy="272857"/>
          </a:xfrm>
        </p:grpSpPr>
        <p:sp>
          <p:nvSpPr>
            <p:cNvPr id="10212" name="Google Shape;10212;p65"/>
            <p:cNvSpPr/>
            <p:nvPr/>
          </p:nvSpPr>
          <p:spPr>
            <a:xfrm>
              <a:off x="6229990" y="2978897"/>
              <a:ext cx="289567" cy="197840"/>
            </a:xfrm>
            <a:custGeom>
              <a:rect b="b" l="l" r="r" t="t"/>
              <a:pathLst>
                <a:path extrusionOk="0" h="6216" w="9098">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65"/>
            <p:cNvSpPr/>
            <p:nvPr/>
          </p:nvSpPr>
          <p:spPr>
            <a:xfrm>
              <a:off x="6188327" y="2955408"/>
              <a:ext cx="371395" cy="272857"/>
            </a:xfrm>
            <a:custGeom>
              <a:rect b="b" l="l" r="r" t="t"/>
              <a:pathLst>
                <a:path extrusionOk="0" h="8573" w="11669">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65"/>
          <p:cNvGrpSpPr/>
          <p:nvPr/>
        </p:nvGrpSpPr>
        <p:grpSpPr>
          <a:xfrm>
            <a:off x="7521454" y="2731889"/>
            <a:ext cx="359651" cy="371013"/>
            <a:chOff x="7521454" y="2906139"/>
            <a:chExt cx="359651" cy="371013"/>
          </a:xfrm>
        </p:grpSpPr>
        <p:sp>
          <p:nvSpPr>
            <p:cNvPr id="10215" name="Google Shape;10215;p65"/>
            <p:cNvSpPr/>
            <p:nvPr/>
          </p:nvSpPr>
          <p:spPr>
            <a:xfrm>
              <a:off x="7614677" y="3138830"/>
              <a:ext cx="79983" cy="138322"/>
            </a:xfrm>
            <a:custGeom>
              <a:rect b="b" l="l" r="r" t="t"/>
              <a:pathLst>
                <a:path extrusionOk="0" h="4346" w="2513">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65"/>
            <p:cNvSpPr/>
            <p:nvPr/>
          </p:nvSpPr>
          <p:spPr>
            <a:xfrm>
              <a:off x="7707518" y="3138830"/>
              <a:ext cx="79983" cy="138322"/>
            </a:xfrm>
            <a:custGeom>
              <a:rect b="b" l="l" r="r" t="t"/>
              <a:pathLst>
                <a:path extrusionOk="0" h="4346" w="2513">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65"/>
            <p:cNvSpPr/>
            <p:nvPr/>
          </p:nvSpPr>
          <p:spPr>
            <a:xfrm>
              <a:off x="7800740" y="3138830"/>
              <a:ext cx="80364" cy="138322"/>
            </a:xfrm>
            <a:custGeom>
              <a:rect b="b" l="l" r="r" t="t"/>
              <a:pathLst>
                <a:path extrusionOk="0" h="4346" w="2525">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65"/>
            <p:cNvSpPr/>
            <p:nvPr/>
          </p:nvSpPr>
          <p:spPr>
            <a:xfrm>
              <a:off x="7521454" y="3138830"/>
              <a:ext cx="79983" cy="138322"/>
            </a:xfrm>
            <a:custGeom>
              <a:rect b="b" l="l" r="r" t="t"/>
              <a:pathLst>
                <a:path extrusionOk="0" h="4346" w="2513">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65"/>
            <p:cNvSpPr/>
            <p:nvPr/>
          </p:nvSpPr>
          <p:spPr>
            <a:xfrm>
              <a:off x="7555923" y="2906139"/>
              <a:ext cx="289949" cy="219833"/>
            </a:xfrm>
            <a:custGeom>
              <a:rect b="b" l="l" r="r" t="t"/>
              <a:pathLst>
                <a:path extrusionOk="0" h="6907" w="911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0" name="Google Shape;10220;p65"/>
          <p:cNvGrpSpPr/>
          <p:nvPr/>
        </p:nvGrpSpPr>
        <p:grpSpPr>
          <a:xfrm>
            <a:off x="5782845" y="2732271"/>
            <a:ext cx="301661" cy="371013"/>
            <a:chOff x="5782845" y="2906521"/>
            <a:chExt cx="301661" cy="371013"/>
          </a:xfrm>
        </p:grpSpPr>
        <p:sp>
          <p:nvSpPr>
            <p:cNvPr id="10221" name="Google Shape;10221;p65"/>
            <p:cNvSpPr/>
            <p:nvPr/>
          </p:nvSpPr>
          <p:spPr>
            <a:xfrm>
              <a:off x="5782845" y="3087651"/>
              <a:ext cx="301661" cy="189883"/>
            </a:xfrm>
            <a:custGeom>
              <a:rect b="b" l="l" r="r" t="t"/>
              <a:pathLst>
                <a:path extrusionOk="0" h="5966" w="9478">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65"/>
            <p:cNvSpPr/>
            <p:nvPr/>
          </p:nvSpPr>
          <p:spPr>
            <a:xfrm>
              <a:off x="5868111" y="2906521"/>
              <a:ext cx="127724" cy="172823"/>
            </a:xfrm>
            <a:custGeom>
              <a:rect b="b" l="l" r="r" t="t"/>
              <a:pathLst>
                <a:path extrusionOk="0" h="5430" w="4013">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65"/>
            <p:cNvSpPr/>
            <p:nvPr/>
          </p:nvSpPr>
          <p:spPr>
            <a:xfrm>
              <a:off x="5915088" y="3051655"/>
              <a:ext cx="34151" cy="10662"/>
            </a:xfrm>
            <a:custGeom>
              <a:rect b="b" l="l" r="r" t="t"/>
              <a:pathLst>
                <a:path extrusionOk="0" h="335" w="1073">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65"/>
          <p:cNvGrpSpPr/>
          <p:nvPr/>
        </p:nvGrpSpPr>
        <p:grpSpPr>
          <a:xfrm>
            <a:off x="3539102" y="2253299"/>
            <a:ext cx="355099" cy="355481"/>
            <a:chOff x="3539102" y="2427549"/>
            <a:chExt cx="355099" cy="355481"/>
          </a:xfrm>
        </p:grpSpPr>
        <p:sp>
          <p:nvSpPr>
            <p:cNvPr id="10225" name="Google Shape;10225;p65"/>
            <p:cNvSpPr/>
            <p:nvPr/>
          </p:nvSpPr>
          <p:spPr>
            <a:xfrm>
              <a:off x="3539102" y="2561320"/>
              <a:ext cx="355099" cy="221710"/>
            </a:xfrm>
            <a:custGeom>
              <a:rect b="b" l="l" r="r" t="t"/>
              <a:pathLst>
                <a:path extrusionOk="0" h="6966" w="11157">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65"/>
            <p:cNvSpPr/>
            <p:nvPr/>
          </p:nvSpPr>
          <p:spPr>
            <a:xfrm>
              <a:off x="3544417" y="2427549"/>
              <a:ext cx="339568" cy="205415"/>
            </a:xfrm>
            <a:custGeom>
              <a:rect b="b" l="l" r="r" t="t"/>
              <a:pathLst>
                <a:path extrusionOk="0" h="6454" w="10669">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65"/>
          <p:cNvGrpSpPr/>
          <p:nvPr/>
        </p:nvGrpSpPr>
        <p:grpSpPr>
          <a:xfrm>
            <a:off x="6630539" y="2743252"/>
            <a:ext cx="371777" cy="349434"/>
            <a:chOff x="6630539" y="2917502"/>
            <a:chExt cx="371777" cy="349434"/>
          </a:xfrm>
        </p:grpSpPr>
        <p:sp>
          <p:nvSpPr>
            <p:cNvPr id="10228" name="Google Shape;10228;p65"/>
            <p:cNvSpPr/>
            <p:nvPr/>
          </p:nvSpPr>
          <p:spPr>
            <a:xfrm>
              <a:off x="6689292" y="3043093"/>
              <a:ext cx="92109" cy="30586"/>
            </a:xfrm>
            <a:custGeom>
              <a:rect b="b" l="l" r="r" t="t"/>
              <a:pathLst>
                <a:path extrusionOk="0" h="961" w="2894">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65"/>
            <p:cNvSpPr/>
            <p:nvPr/>
          </p:nvSpPr>
          <p:spPr>
            <a:xfrm>
              <a:off x="6630539" y="2993315"/>
              <a:ext cx="208852" cy="273621"/>
            </a:xfrm>
            <a:custGeom>
              <a:rect b="b" l="l" r="r" t="t"/>
              <a:pathLst>
                <a:path extrusionOk="0" h="8597" w="6562">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65"/>
            <p:cNvSpPr/>
            <p:nvPr/>
          </p:nvSpPr>
          <p:spPr>
            <a:xfrm>
              <a:off x="6665804" y="3232053"/>
              <a:ext cx="10630" cy="33737"/>
            </a:xfrm>
            <a:custGeom>
              <a:rect b="b" l="l" r="r" t="t"/>
              <a:pathLst>
                <a:path extrusionOk="0" h="1060" w="334">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65"/>
            <p:cNvSpPr/>
            <p:nvPr/>
          </p:nvSpPr>
          <p:spPr>
            <a:xfrm>
              <a:off x="6793877" y="3232053"/>
              <a:ext cx="10248" cy="33737"/>
            </a:xfrm>
            <a:custGeom>
              <a:rect b="b" l="l" r="r" t="t"/>
              <a:pathLst>
                <a:path extrusionOk="0" h="1060" w="322">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65"/>
            <p:cNvSpPr/>
            <p:nvPr/>
          </p:nvSpPr>
          <p:spPr>
            <a:xfrm>
              <a:off x="6828347" y="2952766"/>
              <a:ext cx="173969" cy="181162"/>
            </a:xfrm>
            <a:custGeom>
              <a:rect b="b" l="l" r="r" t="t"/>
              <a:pathLst>
                <a:path extrusionOk="0" h="5692" w="5466">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65"/>
            <p:cNvSpPr/>
            <p:nvPr/>
          </p:nvSpPr>
          <p:spPr>
            <a:xfrm>
              <a:off x="6898463" y="2917502"/>
              <a:ext cx="34151" cy="104999"/>
            </a:xfrm>
            <a:custGeom>
              <a:rect b="b" l="l" r="r" t="t"/>
              <a:pathLst>
                <a:path extrusionOk="0" h="3299" w="1073">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65"/>
            <p:cNvSpPr/>
            <p:nvPr/>
          </p:nvSpPr>
          <p:spPr>
            <a:xfrm>
              <a:off x="6898081" y="3028548"/>
              <a:ext cx="34151" cy="34119"/>
            </a:xfrm>
            <a:custGeom>
              <a:rect b="b" l="l" r="r" t="t"/>
              <a:pathLst>
                <a:path extrusionOk="0" h="1072" w="1073">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5" name="Google Shape;10235;p65"/>
          <p:cNvGrpSpPr/>
          <p:nvPr/>
        </p:nvGrpSpPr>
        <p:grpSpPr>
          <a:xfrm>
            <a:off x="2171474" y="3194979"/>
            <a:ext cx="408156" cy="343737"/>
            <a:chOff x="2171474" y="3369229"/>
            <a:chExt cx="408156" cy="343737"/>
          </a:xfrm>
        </p:grpSpPr>
        <p:sp>
          <p:nvSpPr>
            <p:cNvPr id="10236" name="Google Shape;10236;p65"/>
            <p:cNvSpPr/>
            <p:nvPr/>
          </p:nvSpPr>
          <p:spPr>
            <a:xfrm>
              <a:off x="2171474" y="3369229"/>
              <a:ext cx="408156" cy="343737"/>
            </a:xfrm>
            <a:custGeom>
              <a:rect b="b" l="l" r="r" t="t"/>
              <a:pathLst>
                <a:path extrusionOk="0" h="10800" w="12824">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65"/>
            <p:cNvSpPr/>
            <p:nvPr/>
          </p:nvSpPr>
          <p:spPr>
            <a:xfrm>
              <a:off x="2292737" y="3477220"/>
              <a:ext cx="164898" cy="164866"/>
            </a:xfrm>
            <a:custGeom>
              <a:rect b="b" l="l" r="r" t="t"/>
              <a:pathLst>
                <a:path extrusionOk="0" h="5180" w="5181">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65"/>
            <p:cNvSpPr/>
            <p:nvPr/>
          </p:nvSpPr>
          <p:spPr>
            <a:xfrm>
              <a:off x="2256358" y="3451503"/>
              <a:ext cx="188769" cy="177311"/>
            </a:xfrm>
            <a:custGeom>
              <a:rect b="b" l="l" r="r" t="t"/>
              <a:pathLst>
                <a:path extrusionOk="0" h="5571" w="5931">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65"/>
            <p:cNvSpPr/>
            <p:nvPr/>
          </p:nvSpPr>
          <p:spPr>
            <a:xfrm>
              <a:off x="2305245" y="3491160"/>
              <a:ext cx="189151" cy="176706"/>
            </a:xfrm>
            <a:custGeom>
              <a:rect b="b" l="l" r="r" t="t"/>
              <a:pathLst>
                <a:path extrusionOk="0" h="5552" w="5943">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65"/>
          <p:cNvGrpSpPr/>
          <p:nvPr/>
        </p:nvGrpSpPr>
        <p:grpSpPr>
          <a:xfrm>
            <a:off x="4891198" y="2750858"/>
            <a:ext cx="334634" cy="334634"/>
            <a:chOff x="4891198" y="2925108"/>
            <a:chExt cx="334634" cy="334634"/>
          </a:xfrm>
        </p:grpSpPr>
        <p:sp>
          <p:nvSpPr>
            <p:cNvPr id="10241" name="Google Shape;10241;p65"/>
            <p:cNvSpPr/>
            <p:nvPr/>
          </p:nvSpPr>
          <p:spPr>
            <a:xfrm>
              <a:off x="5001830" y="2925108"/>
              <a:ext cx="113338" cy="150831"/>
            </a:xfrm>
            <a:custGeom>
              <a:rect b="b" l="l" r="r" t="t"/>
              <a:pathLst>
                <a:path extrusionOk="0" h="4739" w="3561">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65"/>
            <p:cNvSpPr/>
            <p:nvPr/>
          </p:nvSpPr>
          <p:spPr>
            <a:xfrm>
              <a:off x="5102628" y="2933033"/>
              <a:ext cx="98188" cy="76991"/>
            </a:xfrm>
            <a:custGeom>
              <a:rect b="b" l="l" r="r" t="t"/>
              <a:pathLst>
                <a:path extrusionOk="0" h="2419" w="3085">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65"/>
            <p:cNvSpPr/>
            <p:nvPr/>
          </p:nvSpPr>
          <p:spPr>
            <a:xfrm>
              <a:off x="4915832" y="2932492"/>
              <a:ext cx="98920" cy="77532"/>
            </a:xfrm>
            <a:custGeom>
              <a:rect b="b" l="l" r="r" t="t"/>
              <a:pathLst>
                <a:path extrusionOk="0" h="2436" w="3108">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65"/>
            <p:cNvSpPr/>
            <p:nvPr/>
          </p:nvSpPr>
          <p:spPr>
            <a:xfrm>
              <a:off x="4915832" y="3174254"/>
              <a:ext cx="80746" cy="70689"/>
            </a:xfrm>
            <a:custGeom>
              <a:rect b="b" l="l" r="r" t="t"/>
              <a:pathLst>
                <a:path extrusionOk="0" h="2221" w="2537">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65"/>
            <p:cNvSpPr/>
            <p:nvPr/>
          </p:nvSpPr>
          <p:spPr>
            <a:xfrm>
              <a:off x="5121215" y="3173936"/>
              <a:ext cx="79601" cy="69511"/>
            </a:xfrm>
            <a:custGeom>
              <a:rect b="b" l="l" r="r" t="t"/>
              <a:pathLst>
                <a:path extrusionOk="0" h="2184" w="2501">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65"/>
            <p:cNvSpPr/>
            <p:nvPr/>
          </p:nvSpPr>
          <p:spPr>
            <a:xfrm>
              <a:off x="4891198"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65"/>
            <p:cNvSpPr/>
            <p:nvPr/>
          </p:nvSpPr>
          <p:spPr>
            <a:xfrm>
              <a:off x="5112876" y="3016803"/>
              <a:ext cx="112956" cy="150831"/>
            </a:xfrm>
            <a:custGeom>
              <a:rect b="b" l="l" r="r" t="t"/>
              <a:pathLst>
                <a:path extrusionOk="0" h="4739" w="3549">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65"/>
            <p:cNvSpPr/>
            <p:nvPr/>
          </p:nvSpPr>
          <p:spPr>
            <a:xfrm>
              <a:off x="5001448" y="3108498"/>
              <a:ext cx="113338" cy="151244"/>
            </a:xfrm>
            <a:custGeom>
              <a:rect b="b" l="l" r="r" t="t"/>
              <a:pathLst>
                <a:path extrusionOk="0" h="4752" w="3561">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9" name="Google Shape;10249;p65"/>
          <p:cNvGrpSpPr/>
          <p:nvPr/>
        </p:nvGrpSpPr>
        <p:grpSpPr>
          <a:xfrm>
            <a:off x="7976174" y="2750858"/>
            <a:ext cx="334666" cy="334634"/>
            <a:chOff x="7976174" y="2925108"/>
            <a:chExt cx="334666" cy="334634"/>
          </a:xfrm>
        </p:grpSpPr>
        <p:sp>
          <p:nvSpPr>
            <p:cNvPr id="10250" name="Google Shape;10250;p65"/>
            <p:cNvSpPr/>
            <p:nvPr/>
          </p:nvSpPr>
          <p:spPr>
            <a:xfrm>
              <a:off x="8003100" y="3064545"/>
              <a:ext cx="10630" cy="14068"/>
            </a:xfrm>
            <a:custGeom>
              <a:rect b="b" l="l" r="r" t="t"/>
              <a:pathLst>
                <a:path extrusionOk="0" h="442" w="334">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65"/>
            <p:cNvSpPr/>
            <p:nvPr/>
          </p:nvSpPr>
          <p:spPr>
            <a:xfrm>
              <a:off x="8003100" y="3046371"/>
              <a:ext cx="10630" cy="14418"/>
            </a:xfrm>
            <a:custGeom>
              <a:rect b="b" l="l" r="r" t="t"/>
              <a:pathLst>
                <a:path extrusionOk="0" h="453" w="334">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65"/>
            <p:cNvSpPr/>
            <p:nvPr/>
          </p:nvSpPr>
          <p:spPr>
            <a:xfrm>
              <a:off x="8272519" y="3105093"/>
              <a:ext cx="10630" cy="14418"/>
            </a:xfrm>
            <a:custGeom>
              <a:rect b="b" l="l" r="r" t="t"/>
              <a:pathLst>
                <a:path extrusionOk="0" h="453" w="334">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65"/>
            <p:cNvSpPr/>
            <p:nvPr/>
          </p:nvSpPr>
          <p:spPr>
            <a:xfrm>
              <a:off x="8272519" y="3123266"/>
              <a:ext cx="10630" cy="14068"/>
            </a:xfrm>
            <a:custGeom>
              <a:rect b="b" l="l" r="r" t="t"/>
              <a:pathLst>
                <a:path extrusionOk="0" h="442" w="334">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65"/>
            <p:cNvSpPr/>
            <p:nvPr/>
          </p:nvSpPr>
          <p:spPr>
            <a:xfrm>
              <a:off x="7976174" y="2925108"/>
              <a:ext cx="334666" cy="334634"/>
            </a:xfrm>
            <a:custGeom>
              <a:rect b="b" l="l" r="r" t="t"/>
              <a:pathLst>
                <a:path extrusionOk="0" h="10514" w="10515">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65"/>
            <p:cNvSpPr/>
            <p:nvPr/>
          </p:nvSpPr>
          <p:spPr>
            <a:xfrm>
              <a:off x="8116024" y="3221804"/>
              <a:ext cx="14036" cy="10280"/>
            </a:xfrm>
            <a:custGeom>
              <a:rect b="b" l="l" r="r" t="t"/>
              <a:pathLst>
                <a:path extrusionOk="0" h="323" w="441">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65"/>
            <p:cNvSpPr/>
            <p:nvPr/>
          </p:nvSpPr>
          <p:spPr>
            <a:xfrm>
              <a:off x="8097818" y="3221804"/>
              <a:ext cx="14068" cy="10280"/>
            </a:xfrm>
            <a:custGeom>
              <a:rect b="b" l="l" r="r" t="t"/>
              <a:pathLst>
                <a:path extrusionOk="0" h="323" w="442">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65"/>
            <p:cNvSpPr/>
            <p:nvPr/>
          </p:nvSpPr>
          <p:spPr>
            <a:xfrm>
              <a:off x="8156190" y="2951621"/>
              <a:ext cx="14036" cy="10630"/>
            </a:xfrm>
            <a:custGeom>
              <a:rect b="b" l="l" r="r" t="t"/>
              <a:pathLst>
                <a:path extrusionOk="0" h="334" w="441">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65"/>
            <p:cNvSpPr/>
            <p:nvPr/>
          </p:nvSpPr>
          <p:spPr>
            <a:xfrm>
              <a:off x="8173982" y="2952385"/>
              <a:ext cx="14450" cy="10248"/>
            </a:xfrm>
            <a:custGeom>
              <a:rect b="b" l="l" r="r" t="t"/>
              <a:pathLst>
                <a:path extrusionOk="0" h="322" w="454">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9" name="Google Shape;10259;p65"/>
          <p:cNvGrpSpPr/>
          <p:nvPr/>
        </p:nvGrpSpPr>
        <p:grpSpPr>
          <a:xfrm>
            <a:off x="3091957" y="3199881"/>
            <a:ext cx="354717" cy="332757"/>
            <a:chOff x="3091957" y="3374131"/>
            <a:chExt cx="354717" cy="332757"/>
          </a:xfrm>
        </p:grpSpPr>
        <p:sp>
          <p:nvSpPr>
            <p:cNvPr id="10260" name="Google Shape;10260;p65"/>
            <p:cNvSpPr/>
            <p:nvPr/>
          </p:nvSpPr>
          <p:spPr>
            <a:xfrm>
              <a:off x="3091957" y="3374131"/>
              <a:ext cx="354717" cy="332757"/>
            </a:xfrm>
            <a:custGeom>
              <a:rect b="b" l="l" r="r" t="t"/>
              <a:pathLst>
                <a:path extrusionOk="0" h="10455" w="11145">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65"/>
            <p:cNvSpPr/>
            <p:nvPr/>
          </p:nvSpPr>
          <p:spPr>
            <a:xfrm>
              <a:off x="3248835" y="3434380"/>
              <a:ext cx="40580" cy="40962"/>
            </a:xfrm>
            <a:custGeom>
              <a:rect b="b" l="l" r="r" t="t"/>
              <a:pathLst>
                <a:path extrusionOk="0" h="1287" w="1275">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65"/>
            <p:cNvSpPr/>
            <p:nvPr/>
          </p:nvSpPr>
          <p:spPr>
            <a:xfrm>
              <a:off x="3183270" y="3524197"/>
              <a:ext cx="181544" cy="115629"/>
            </a:xfrm>
            <a:custGeom>
              <a:rect b="b" l="l" r="r" t="t"/>
              <a:pathLst>
                <a:path extrusionOk="0" h="3633" w="5704">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65"/>
            <p:cNvSpPr/>
            <p:nvPr/>
          </p:nvSpPr>
          <p:spPr>
            <a:xfrm>
              <a:off x="3157872" y="3516050"/>
              <a:ext cx="34915" cy="33578"/>
            </a:xfrm>
            <a:custGeom>
              <a:rect b="b" l="l" r="r" t="t"/>
              <a:pathLst>
                <a:path extrusionOk="0" h="1055" w="1097">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65"/>
            <p:cNvSpPr/>
            <p:nvPr/>
          </p:nvSpPr>
          <p:spPr>
            <a:xfrm>
              <a:off x="3351892" y="3605485"/>
              <a:ext cx="35297" cy="33578"/>
            </a:xfrm>
            <a:custGeom>
              <a:rect b="b" l="l" r="r" t="t"/>
              <a:pathLst>
                <a:path extrusionOk="0" h="1055" w="1109">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65"/>
            <p:cNvSpPr/>
            <p:nvPr/>
          </p:nvSpPr>
          <p:spPr>
            <a:xfrm>
              <a:off x="3254882" y="3531231"/>
              <a:ext cx="35297" cy="33546"/>
            </a:xfrm>
            <a:custGeom>
              <a:rect b="b" l="l" r="r" t="t"/>
              <a:pathLst>
                <a:path extrusionOk="0" h="1054" w="1109">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6" name="Google Shape;10266;p65"/>
          <p:cNvGrpSpPr/>
          <p:nvPr/>
        </p:nvGrpSpPr>
        <p:grpSpPr>
          <a:xfrm>
            <a:off x="3988156" y="3205960"/>
            <a:ext cx="353954" cy="318880"/>
            <a:chOff x="3988156" y="3380210"/>
            <a:chExt cx="353954" cy="318880"/>
          </a:xfrm>
        </p:grpSpPr>
        <p:sp>
          <p:nvSpPr>
            <p:cNvPr id="10267" name="Google Shape;10267;p65"/>
            <p:cNvSpPr/>
            <p:nvPr/>
          </p:nvSpPr>
          <p:spPr>
            <a:xfrm>
              <a:off x="4134053" y="3446156"/>
              <a:ext cx="28454" cy="49269"/>
            </a:xfrm>
            <a:custGeom>
              <a:rect b="b" l="l" r="r" t="t"/>
              <a:pathLst>
                <a:path extrusionOk="0" h="1548" w="894">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65"/>
            <p:cNvSpPr/>
            <p:nvPr/>
          </p:nvSpPr>
          <p:spPr>
            <a:xfrm>
              <a:off x="4188988" y="3398001"/>
              <a:ext cx="81510" cy="81510"/>
            </a:xfrm>
            <a:custGeom>
              <a:rect b="b" l="l" r="r" t="t"/>
              <a:pathLst>
                <a:path extrusionOk="0" h="2561" w="2561">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65"/>
            <p:cNvSpPr/>
            <p:nvPr/>
          </p:nvSpPr>
          <p:spPr>
            <a:xfrm>
              <a:off x="4090863" y="3380210"/>
              <a:ext cx="195930" cy="146311"/>
            </a:xfrm>
            <a:custGeom>
              <a:rect b="b" l="l" r="r" t="t"/>
              <a:pathLst>
                <a:path extrusionOk="0" h="4597" w="6156">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65"/>
            <p:cNvSpPr/>
            <p:nvPr/>
          </p:nvSpPr>
          <p:spPr>
            <a:xfrm>
              <a:off x="4215914" y="3415061"/>
              <a:ext cx="28072" cy="49301"/>
            </a:xfrm>
            <a:custGeom>
              <a:rect b="b" l="l" r="r" t="t"/>
              <a:pathLst>
                <a:path extrusionOk="0" h="1549" w="882">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65"/>
            <p:cNvSpPr/>
            <p:nvPr/>
          </p:nvSpPr>
          <p:spPr>
            <a:xfrm>
              <a:off x="3988156" y="3495935"/>
              <a:ext cx="353954" cy="203155"/>
            </a:xfrm>
            <a:custGeom>
              <a:rect b="b" l="l" r="r" t="t"/>
              <a:pathLst>
                <a:path extrusionOk="0" h="6383" w="11121">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2" name="Google Shape;10272;p65"/>
          <p:cNvGrpSpPr/>
          <p:nvPr/>
        </p:nvGrpSpPr>
        <p:grpSpPr>
          <a:xfrm>
            <a:off x="3541011" y="3193070"/>
            <a:ext cx="348257" cy="346188"/>
            <a:chOff x="3541011" y="3367320"/>
            <a:chExt cx="348257" cy="346188"/>
          </a:xfrm>
        </p:grpSpPr>
        <p:sp>
          <p:nvSpPr>
            <p:cNvPr id="10273" name="Google Shape;10273;p65"/>
            <p:cNvSpPr/>
            <p:nvPr/>
          </p:nvSpPr>
          <p:spPr>
            <a:xfrm>
              <a:off x="3541011" y="3367320"/>
              <a:ext cx="347906" cy="346188"/>
            </a:xfrm>
            <a:custGeom>
              <a:rect b="b" l="l" r="r" t="t"/>
              <a:pathLst>
                <a:path extrusionOk="0" h="10877" w="10931">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65"/>
            <p:cNvSpPr/>
            <p:nvPr/>
          </p:nvSpPr>
          <p:spPr>
            <a:xfrm>
              <a:off x="3658105" y="3389599"/>
              <a:ext cx="208820" cy="199431"/>
            </a:xfrm>
            <a:custGeom>
              <a:rect b="b" l="l" r="r" t="t"/>
              <a:pathLst>
                <a:path extrusionOk="0" h="6266" w="6561">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65"/>
            <p:cNvSpPr/>
            <p:nvPr/>
          </p:nvSpPr>
          <p:spPr>
            <a:xfrm>
              <a:off x="3720614" y="3426805"/>
              <a:ext cx="95164" cy="116011"/>
            </a:xfrm>
            <a:custGeom>
              <a:rect b="b" l="l" r="r" t="t"/>
              <a:pathLst>
                <a:path extrusionOk="0" h="3645" w="299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65"/>
            <p:cNvSpPr/>
            <p:nvPr/>
          </p:nvSpPr>
          <p:spPr>
            <a:xfrm>
              <a:off x="3773671" y="3496030"/>
              <a:ext cx="115597" cy="114993"/>
            </a:xfrm>
            <a:custGeom>
              <a:rect b="b" l="l" r="r" t="t"/>
              <a:pathLst>
                <a:path extrusionOk="0" h="3613" w="3632">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7" name="Google Shape;10277;p65"/>
          <p:cNvGrpSpPr/>
          <p:nvPr/>
        </p:nvGrpSpPr>
        <p:grpSpPr>
          <a:xfrm>
            <a:off x="1314678" y="3183967"/>
            <a:ext cx="334666" cy="365348"/>
            <a:chOff x="1314678" y="3358217"/>
            <a:chExt cx="334666" cy="365348"/>
          </a:xfrm>
        </p:grpSpPr>
        <p:sp>
          <p:nvSpPr>
            <p:cNvPr id="10278" name="Google Shape;10278;p65"/>
            <p:cNvSpPr/>
            <p:nvPr/>
          </p:nvSpPr>
          <p:spPr>
            <a:xfrm>
              <a:off x="1316588" y="3358217"/>
              <a:ext cx="332757" cy="365348"/>
            </a:xfrm>
            <a:custGeom>
              <a:rect b="b" l="l" r="r" t="t"/>
              <a:pathLst>
                <a:path extrusionOk="0" h="11479" w="10455">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65"/>
            <p:cNvSpPr/>
            <p:nvPr/>
          </p:nvSpPr>
          <p:spPr>
            <a:xfrm>
              <a:off x="1314678" y="3358981"/>
              <a:ext cx="79632" cy="254684"/>
            </a:xfrm>
            <a:custGeom>
              <a:rect b="b" l="l" r="r" t="t"/>
              <a:pathLst>
                <a:path extrusionOk="0" h="8002" w="2502">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65"/>
            <p:cNvSpPr/>
            <p:nvPr/>
          </p:nvSpPr>
          <p:spPr>
            <a:xfrm>
              <a:off x="1411688" y="3629546"/>
              <a:ext cx="139118" cy="10662"/>
            </a:xfrm>
            <a:custGeom>
              <a:rect b="b" l="l" r="r" t="t"/>
              <a:pathLst>
                <a:path extrusionOk="0" h="335" w="4371">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65"/>
            <p:cNvSpPr/>
            <p:nvPr/>
          </p:nvSpPr>
          <p:spPr>
            <a:xfrm>
              <a:off x="1412070" y="3652303"/>
              <a:ext cx="139118" cy="10630"/>
            </a:xfrm>
            <a:custGeom>
              <a:rect b="b" l="l" r="r" t="t"/>
              <a:pathLst>
                <a:path extrusionOk="0" h="334" w="4371">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65"/>
            <p:cNvSpPr/>
            <p:nvPr/>
          </p:nvSpPr>
          <p:spPr>
            <a:xfrm>
              <a:off x="1432153" y="3417352"/>
              <a:ext cx="83802" cy="191379"/>
            </a:xfrm>
            <a:custGeom>
              <a:rect b="b" l="l" r="r" t="t"/>
              <a:pathLst>
                <a:path extrusionOk="0" h="6013" w="2633">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3" name="Google Shape;10283;p65"/>
          <p:cNvGrpSpPr/>
          <p:nvPr/>
        </p:nvGrpSpPr>
        <p:grpSpPr>
          <a:xfrm>
            <a:off x="1748582" y="3198385"/>
            <a:ext cx="359269" cy="335780"/>
            <a:chOff x="1748582" y="3372635"/>
            <a:chExt cx="359269" cy="335780"/>
          </a:xfrm>
        </p:grpSpPr>
        <p:sp>
          <p:nvSpPr>
            <p:cNvPr id="10284" name="Google Shape;10284;p65"/>
            <p:cNvSpPr/>
            <p:nvPr/>
          </p:nvSpPr>
          <p:spPr>
            <a:xfrm>
              <a:off x="2080161" y="3535210"/>
              <a:ext cx="27690" cy="10630"/>
            </a:xfrm>
            <a:custGeom>
              <a:rect b="b" l="l" r="r" t="t"/>
              <a:pathLst>
                <a:path extrusionOk="0" h="334" w="87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5" name="Google Shape;10285;p65"/>
            <p:cNvGrpSpPr/>
            <p:nvPr/>
          </p:nvGrpSpPr>
          <p:grpSpPr>
            <a:xfrm>
              <a:off x="1748582" y="3372635"/>
              <a:ext cx="333520" cy="335780"/>
              <a:chOff x="1748582" y="3372635"/>
              <a:chExt cx="333520" cy="335780"/>
            </a:xfrm>
          </p:grpSpPr>
          <p:sp>
            <p:nvSpPr>
              <p:cNvPr id="10286" name="Google Shape;10286;p65"/>
              <p:cNvSpPr/>
              <p:nvPr/>
            </p:nvSpPr>
            <p:spPr>
              <a:xfrm>
                <a:off x="1748582" y="3372635"/>
                <a:ext cx="308504" cy="335780"/>
              </a:xfrm>
              <a:custGeom>
                <a:rect b="b" l="l" r="r" t="t"/>
                <a:pathLst>
                  <a:path extrusionOk="0" h="10550" w="9693">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65"/>
              <p:cNvSpPr/>
              <p:nvPr/>
            </p:nvSpPr>
            <p:spPr>
              <a:xfrm>
                <a:off x="2057054" y="3472000"/>
                <a:ext cx="25048" cy="22311"/>
              </a:xfrm>
              <a:custGeom>
                <a:rect b="b" l="l" r="r" t="t"/>
                <a:pathLst>
                  <a:path extrusionOk="0" h="701" w="787">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65"/>
              <p:cNvSpPr/>
              <p:nvPr/>
            </p:nvSpPr>
            <p:spPr>
              <a:xfrm>
                <a:off x="2058550" y="3586834"/>
                <a:ext cx="23552" cy="22629"/>
              </a:xfrm>
              <a:custGeom>
                <a:rect b="b" l="l" r="r" t="t"/>
                <a:pathLst>
                  <a:path extrusionOk="0" h="711" w="74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89" name="Google Shape;10289;p65"/>
          <p:cNvGrpSpPr/>
          <p:nvPr/>
        </p:nvGrpSpPr>
        <p:grpSpPr>
          <a:xfrm>
            <a:off x="2640993" y="3183585"/>
            <a:ext cx="365348" cy="364966"/>
            <a:chOff x="2640993" y="3357835"/>
            <a:chExt cx="365348" cy="364966"/>
          </a:xfrm>
        </p:grpSpPr>
        <p:sp>
          <p:nvSpPr>
            <p:cNvPr id="10290" name="Google Shape;10290;p65"/>
            <p:cNvSpPr/>
            <p:nvPr/>
          </p:nvSpPr>
          <p:spPr>
            <a:xfrm>
              <a:off x="2640993" y="3455227"/>
              <a:ext cx="365348" cy="267574"/>
            </a:xfrm>
            <a:custGeom>
              <a:rect b="b" l="l" r="r" t="t"/>
              <a:pathLst>
                <a:path extrusionOk="0" h="8407" w="11479">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65"/>
            <p:cNvSpPr/>
            <p:nvPr/>
          </p:nvSpPr>
          <p:spPr>
            <a:xfrm>
              <a:off x="2724763" y="3357835"/>
              <a:ext cx="280050" cy="136476"/>
            </a:xfrm>
            <a:custGeom>
              <a:rect b="b" l="l" r="r" t="t"/>
              <a:pathLst>
                <a:path extrusionOk="0" h="4288" w="8799">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65"/>
            <p:cNvSpPr/>
            <p:nvPr/>
          </p:nvSpPr>
          <p:spPr>
            <a:xfrm>
              <a:off x="2771359" y="3655327"/>
              <a:ext cx="10280" cy="21611"/>
            </a:xfrm>
            <a:custGeom>
              <a:rect b="b" l="l" r="r" t="t"/>
              <a:pathLst>
                <a:path extrusionOk="0" h="679" w="323">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65"/>
            <p:cNvSpPr/>
            <p:nvPr/>
          </p:nvSpPr>
          <p:spPr>
            <a:xfrm>
              <a:off x="2794084" y="3655327"/>
              <a:ext cx="10280" cy="21611"/>
            </a:xfrm>
            <a:custGeom>
              <a:rect b="b" l="l" r="r" t="t"/>
              <a:pathLst>
                <a:path extrusionOk="0" h="679" w="323">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65"/>
            <p:cNvSpPr/>
            <p:nvPr/>
          </p:nvSpPr>
          <p:spPr>
            <a:xfrm>
              <a:off x="2816840"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65"/>
            <p:cNvSpPr/>
            <p:nvPr/>
          </p:nvSpPr>
          <p:spPr>
            <a:xfrm>
              <a:off x="2839947" y="3655327"/>
              <a:ext cx="10630" cy="21611"/>
            </a:xfrm>
            <a:custGeom>
              <a:rect b="b" l="l" r="r" t="t"/>
              <a:pathLst>
                <a:path extrusionOk="0" h="679" w="334">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65"/>
            <p:cNvSpPr/>
            <p:nvPr/>
          </p:nvSpPr>
          <p:spPr>
            <a:xfrm>
              <a:off x="2862672" y="3655327"/>
              <a:ext cx="10662" cy="21611"/>
            </a:xfrm>
            <a:custGeom>
              <a:rect b="b" l="l" r="r" t="t"/>
              <a:pathLst>
                <a:path extrusionOk="0" h="679" w="335">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65"/>
            <p:cNvSpPr/>
            <p:nvPr/>
          </p:nvSpPr>
          <p:spPr>
            <a:xfrm>
              <a:off x="2885429" y="3655327"/>
              <a:ext cx="11012" cy="21611"/>
            </a:xfrm>
            <a:custGeom>
              <a:rect b="b" l="l" r="r" t="t"/>
              <a:pathLst>
                <a:path extrusionOk="0" h="679" w="346">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65"/>
            <p:cNvSpPr/>
            <p:nvPr/>
          </p:nvSpPr>
          <p:spPr>
            <a:xfrm>
              <a:off x="2908535" y="3655327"/>
              <a:ext cx="10630" cy="21611"/>
            </a:xfrm>
            <a:custGeom>
              <a:rect b="b" l="l" r="r" t="t"/>
              <a:pathLst>
                <a:path extrusionOk="0" h="679" w="334">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65"/>
            <p:cNvSpPr/>
            <p:nvPr/>
          </p:nvSpPr>
          <p:spPr>
            <a:xfrm>
              <a:off x="2931292" y="3655327"/>
              <a:ext cx="10630" cy="21611"/>
            </a:xfrm>
            <a:custGeom>
              <a:rect b="b" l="l" r="r" t="t"/>
              <a:pathLst>
                <a:path extrusionOk="0" h="679" w="334">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65"/>
          <p:cNvGrpSpPr/>
          <p:nvPr/>
        </p:nvGrpSpPr>
        <p:grpSpPr>
          <a:xfrm>
            <a:off x="4886264" y="3191924"/>
            <a:ext cx="350548" cy="350198"/>
            <a:chOff x="4886264" y="3366174"/>
            <a:chExt cx="350548" cy="350198"/>
          </a:xfrm>
        </p:grpSpPr>
        <p:sp>
          <p:nvSpPr>
            <p:cNvPr id="10301" name="Google Shape;10301;p65"/>
            <p:cNvSpPr/>
            <p:nvPr/>
          </p:nvSpPr>
          <p:spPr>
            <a:xfrm>
              <a:off x="4946132" y="3426614"/>
              <a:ext cx="230431" cy="289758"/>
            </a:xfrm>
            <a:custGeom>
              <a:rect b="b" l="l" r="r" t="t"/>
              <a:pathLst>
                <a:path extrusionOk="0" h="9104" w="724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65"/>
            <p:cNvSpPr/>
            <p:nvPr/>
          </p:nvSpPr>
          <p:spPr>
            <a:xfrm>
              <a:off x="4886264" y="3536706"/>
              <a:ext cx="48919" cy="10662"/>
            </a:xfrm>
            <a:custGeom>
              <a:rect b="b" l="l" r="r" t="t"/>
              <a:pathLst>
                <a:path extrusionOk="0" h="335" w="1537">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65"/>
            <p:cNvSpPr/>
            <p:nvPr/>
          </p:nvSpPr>
          <p:spPr>
            <a:xfrm>
              <a:off x="5187894" y="3536706"/>
              <a:ext cx="48919" cy="10662"/>
            </a:xfrm>
            <a:custGeom>
              <a:rect b="b" l="l" r="r" t="t"/>
              <a:pathLst>
                <a:path extrusionOk="0" h="335" w="1537">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65"/>
            <p:cNvSpPr/>
            <p:nvPr/>
          </p:nvSpPr>
          <p:spPr>
            <a:xfrm>
              <a:off x="5056414" y="3366174"/>
              <a:ext cx="10248" cy="48919"/>
            </a:xfrm>
            <a:custGeom>
              <a:rect b="b" l="l" r="r" t="t"/>
              <a:pathLst>
                <a:path extrusionOk="0" h="1537" w="322">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65"/>
            <p:cNvSpPr/>
            <p:nvPr/>
          </p:nvSpPr>
          <p:spPr>
            <a:xfrm>
              <a:off x="4978723" y="3650744"/>
              <a:ext cx="22757" cy="29249"/>
            </a:xfrm>
            <a:custGeom>
              <a:rect b="b" l="l" r="r" t="t"/>
              <a:pathLst>
                <a:path extrusionOk="0" h="919" w="715">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65"/>
            <p:cNvSpPr/>
            <p:nvPr/>
          </p:nvSpPr>
          <p:spPr>
            <a:xfrm>
              <a:off x="5121597" y="3403380"/>
              <a:ext cx="22757" cy="29154"/>
            </a:xfrm>
            <a:custGeom>
              <a:rect b="b" l="l" r="r" t="t"/>
              <a:pathLst>
                <a:path extrusionOk="0" h="916" w="715">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65"/>
            <p:cNvSpPr/>
            <p:nvPr/>
          </p:nvSpPr>
          <p:spPr>
            <a:xfrm>
              <a:off x="4922643" y="3459842"/>
              <a:ext cx="31095" cy="21197"/>
            </a:xfrm>
            <a:custGeom>
              <a:rect b="b" l="l" r="r" t="t"/>
              <a:pathLst>
                <a:path extrusionOk="0" h="666" w="977">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65"/>
            <p:cNvSpPr/>
            <p:nvPr/>
          </p:nvSpPr>
          <p:spPr>
            <a:xfrm>
              <a:off x="5169720" y="3602334"/>
              <a:ext cx="30714" cy="21197"/>
            </a:xfrm>
            <a:custGeom>
              <a:rect b="b" l="l" r="r" t="t"/>
              <a:pathLst>
                <a:path extrusionOk="0" h="666" w="965">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65"/>
            <p:cNvSpPr/>
            <p:nvPr/>
          </p:nvSpPr>
          <p:spPr>
            <a:xfrm>
              <a:off x="5121597" y="3650744"/>
              <a:ext cx="22757" cy="29249"/>
            </a:xfrm>
            <a:custGeom>
              <a:rect b="b" l="l" r="r" t="t"/>
              <a:pathLst>
                <a:path extrusionOk="0" h="919" w="715">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65"/>
            <p:cNvSpPr/>
            <p:nvPr/>
          </p:nvSpPr>
          <p:spPr>
            <a:xfrm>
              <a:off x="4978723" y="3403380"/>
              <a:ext cx="22757" cy="29154"/>
            </a:xfrm>
            <a:custGeom>
              <a:rect b="b" l="l" r="r" t="t"/>
              <a:pathLst>
                <a:path extrusionOk="0" h="916" w="715">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65"/>
            <p:cNvSpPr/>
            <p:nvPr/>
          </p:nvSpPr>
          <p:spPr>
            <a:xfrm>
              <a:off x="5169720" y="3459842"/>
              <a:ext cx="30714" cy="21197"/>
            </a:xfrm>
            <a:custGeom>
              <a:rect b="b" l="l" r="r" t="t"/>
              <a:pathLst>
                <a:path extrusionOk="0" h="666" w="965">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65"/>
            <p:cNvSpPr/>
            <p:nvPr/>
          </p:nvSpPr>
          <p:spPr>
            <a:xfrm>
              <a:off x="4922643" y="3602334"/>
              <a:ext cx="31095" cy="21197"/>
            </a:xfrm>
            <a:custGeom>
              <a:rect b="b" l="l" r="r" t="t"/>
              <a:pathLst>
                <a:path extrusionOk="0" h="666" w="977">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65"/>
            <p:cNvSpPr/>
            <p:nvPr/>
          </p:nvSpPr>
          <p:spPr>
            <a:xfrm>
              <a:off x="5077993" y="3451758"/>
              <a:ext cx="70912" cy="62637"/>
            </a:xfrm>
            <a:custGeom>
              <a:rect b="b" l="l" r="r" t="t"/>
              <a:pathLst>
                <a:path extrusionOk="0" h="1968" w="2228">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65"/>
          <p:cNvGrpSpPr/>
          <p:nvPr/>
        </p:nvGrpSpPr>
        <p:grpSpPr>
          <a:xfrm>
            <a:off x="5331913" y="3239697"/>
            <a:ext cx="347143" cy="254684"/>
            <a:chOff x="5331913" y="3413947"/>
            <a:chExt cx="347143" cy="254684"/>
          </a:xfrm>
        </p:grpSpPr>
        <p:sp>
          <p:nvSpPr>
            <p:cNvPr id="10315" name="Google Shape;10315;p65"/>
            <p:cNvSpPr/>
            <p:nvPr/>
          </p:nvSpPr>
          <p:spPr>
            <a:xfrm>
              <a:off x="5597163" y="3523083"/>
              <a:ext cx="43222" cy="15564"/>
            </a:xfrm>
            <a:custGeom>
              <a:rect b="b" l="l" r="r" t="t"/>
              <a:pathLst>
                <a:path extrusionOk="0" h="489" w="1358">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65"/>
            <p:cNvSpPr/>
            <p:nvPr/>
          </p:nvSpPr>
          <p:spPr>
            <a:xfrm>
              <a:off x="5331913" y="3413947"/>
              <a:ext cx="347143" cy="253538"/>
            </a:xfrm>
            <a:custGeom>
              <a:rect b="b" l="l" r="r" t="t"/>
              <a:pathLst>
                <a:path extrusionOk="0" h="7966" w="10907">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65"/>
            <p:cNvSpPr/>
            <p:nvPr/>
          </p:nvSpPr>
          <p:spPr>
            <a:xfrm>
              <a:off x="5645669" y="3625759"/>
              <a:ext cx="10248" cy="42872"/>
            </a:xfrm>
            <a:custGeom>
              <a:rect b="b" l="l" r="r" t="t"/>
              <a:pathLst>
                <a:path extrusionOk="0" h="1347" w="322">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65"/>
            <p:cNvSpPr/>
            <p:nvPr/>
          </p:nvSpPr>
          <p:spPr>
            <a:xfrm>
              <a:off x="5462247" y="3461115"/>
              <a:ext cx="86825" cy="29759"/>
            </a:xfrm>
            <a:custGeom>
              <a:rect b="b" l="l" r="r" t="t"/>
              <a:pathLst>
                <a:path extrusionOk="0" h="935" w="2728">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65"/>
            <p:cNvSpPr/>
            <p:nvPr/>
          </p:nvSpPr>
          <p:spPr>
            <a:xfrm>
              <a:off x="5441050" y="3636389"/>
              <a:ext cx="10248" cy="32241"/>
            </a:xfrm>
            <a:custGeom>
              <a:rect b="b" l="l" r="r" t="t"/>
              <a:pathLst>
                <a:path extrusionOk="0" h="1013" w="322">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65"/>
            <p:cNvSpPr/>
            <p:nvPr/>
          </p:nvSpPr>
          <p:spPr>
            <a:xfrm>
              <a:off x="5559257" y="3636389"/>
              <a:ext cx="10662" cy="32241"/>
            </a:xfrm>
            <a:custGeom>
              <a:rect b="b" l="l" r="r" t="t"/>
              <a:pathLst>
                <a:path extrusionOk="0" h="1013" w="335">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1" name="Google Shape;10321;p65"/>
          <p:cNvGrpSpPr/>
          <p:nvPr/>
        </p:nvGrpSpPr>
        <p:grpSpPr>
          <a:xfrm>
            <a:off x="5776798" y="3235528"/>
            <a:ext cx="346379" cy="264518"/>
            <a:chOff x="5776798" y="3409778"/>
            <a:chExt cx="346379" cy="264518"/>
          </a:xfrm>
        </p:grpSpPr>
        <p:sp>
          <p:nvSpPr>
            <p:cNvPr id="10322" name="Google Shape;10322;p65"/>
            <p:cNvSpPr/>
            <p:nvPr/>
          </p:nvSpPr>
          <p:spPr>
            <a:xfrm>
              <a:off x="5890104" y="3642055"/>
              <a:ext cx="10248" cy="32241"/>
            </a:xfrm>
            <a:custGeom>
              <a:rect b="b" l="l" r="r" t="t"/>
              <a:pathLst>
                <a:path extrusionOk="0" h="1013" w="322">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65"/>
            <p:cNvSpPr/>
            <p:nvPr/>
          </p:nvSpPr>
          <p:spPr>
            <a:xfrm>
              <a:off x="5998094" y="3642055"/>
              <a:ext cx="10248" cy="32241"/>
            </a:xfrm>
            <a:custGeom>
              <a:rect b="b" l="l" r="r" t="t"/>
              <a:pathLst>
                <a:path extrusionOk="0" h="1013" w="322">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65"/>
            <p:cNvSpPr/>
            <p:nvPr/>
          </p:nvSpPr>
          <p:spPr>
            <a:xfrm>
              <a:off x="5814673" y="3528367"/>
              <a:ext cx="43222" cy="15564"/>
            </a:xfrm>
            <a:custGeom>
              <a:rect b="b" l="l" r="r" t="t"/>
              <a:pathLst>
                <a:path extrusionOk="0" h="489" w="1358">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65"/>
            <p:cNvSpPr/>
            <p:nvPr/>
          </p:nvSpPr>
          <p:spPr>
            <a:xfrm>
              <a:off x="5797995" y="3631074"/>
              <a:ext cx="10662" cy="42458"/>
            </a:xfrm>
            <a:custGeom>
              <a:rect b="b" l="l" r="r" t="t"/>
              <a:pathLst>
                <a:path extrusionOk="0" h="1334" w="335">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65"/>
            <p:cNvSpPr/>
            <p:nvPr/>
          </p:nvSpPr>
          <p:spPr>
            <a:xfrm>
              <a:off x="5776798" y="3409778"/>
              <a:ext cx="346379" cy="264136"/>
            </a:xfrm>
            <a:custGeom>
              <a:rect b="b" l="l" r="r" t="t"/>
              <a:pathLst>
                <a:path extrusionOk="0" h="8299" w="10883">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65"/>
            <p:cNvSpPr/>
            <p:nvPr/>
          </p:nvSpPr>
          <p:spPr>
            <a:xfrm>
              <a:off x="6089408" y="3637503"/>
              <a:ext cx="10662" cy="36029"/>
            </a:xfrm>
            <a:custGeom>
              <a:rect b="b" l="l" r="r" t="t"/>
              <a:pathLst>
                <a:path extrusionOk="0" h="1132" w="335">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8" name="Google Shape;10328;p65"/>
          <p:cNvGrpSpPr/>
          <p:nvPr/>
        </p:nvGrpSpPr>
        <p:grpSpPr>
          <a:xfrm>
            <a:off x="7108015" y="3222255"/>
            <a:ext cx="344883" cy="290299"/>
            <a:chOff x="7108015" y="3396505"/>
            <a:chExt cx="344883" cy="290299"/>
          </a:xfrm>
        </p:grpSpPr>
        <p:sp>
          <p:nvSpPr>
            <p:cNvPr id="10329" name="Google Shape;10329;p65"/>
            <p:cNvSpPr/>
            <p:nvPr/>
          </p:nvSpPr>
          <p:spPr>
            <a:xfrm>
              <a:off x="7108015" y="3396505"/>
              <a:ext cx="344883" cy="290299"/>
            </a:xfrm>
            <a:custGeom>
              <a:rect b="b" l="l" r="r" t="t"/>
              <a:pathLst>
                <a:path extrusionOk="0" h="9121" w="10836">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65"/>
            <p:cNvSpPr/>
            <p:nvPr/>
          </p:nvSpPr>
          <p:spPr>
            <a:xfrm>
              <a:off x="7211104" y="3487819"/>
              <a:ext cx="139468" cy="139500"/>
            </a:xfrm>
            <a:custGeom>
              <a:rect b="b" l="l" r="r" t="t"/>
              <a:pathLst>
                <a:path extrusionOk="0" h="4383" w="4382">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65"/>
            <p:cNvSpPr/>
            <p:nvPr/>
          </p:nvSpPr>
          <p:spPr>
            <a:xfrm>
              <a:off x="7180009" y="3466271"/>
              <a:ext cx="159201" cy="149685"/>
            </a:xfrm>
            <a:custGeom>
              <a:rect b="b" l="l" r="r" t="t"/>
              <a:pathLst>
                <a:path extrusionOk="0" h="4703" w="5002">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65"/>
            <p:cNvSpPr/>
            <p:nvPr/>
          </p:nvSpPr>
          <p:spPr>
            <a:xfrm>
              <a:off x="7222085" y="3499690"/>
              <a:ext cx="158819" cy="148825"/>
            </a:xfrm>
            <a:custGeom>
              <a:rect b="b" l="l" r="r" t="t"/>
              <a:pathLst>
                <a:path extrusionOk="0" h="4676" w="499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65"/>
          <p:cNvGrpSpPr/>
          <p:nvPr/>
        </p:nvGrpSpPr>
        <p:grpSpPr>
          <a:xfrm>
            <a:off x="7551754" y="3216558"/>
            <a:ext cx="344883" cy="301311"/>
            <a:chOff x="7551754" y="3390808"/>
            <a:chExt cx="344883" cy="301311"/>
          </a:xfrm>
        </p:grpSpPr>
        <p:sp>
          <p:nvSpPr>
            <p:cNvPr id="10334" name="Google Shape;10334;p65"/>
            <p:cNvSpPr/>
            <p:nvPr/>
          </p:nvSpPr>
          <p:spPr>
            <a:xfrm>
              <a:off x="7551754" y="3390808"/>
              <a:ext cx="344883" cy="301311"/>
            </a:xfrm>
            <a:custGeom>
              <a:rect b="b" l="l" r="r" t="t"/>
              <a:pathLst>
                <a:path extrusionOk="0" h="9467" w="10836">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65"/>
            <p:cNvSpPr/>
            <p:nvPr/>
          </p:nvSpPr>
          <p:spPr>
            <a:xfrm>
              <a:off x="7584345" y="3509811"/>
              <a:ext cx="117889" cy="150098"/>
            </a:xfrm>
            <a:custGeom>
              <a:rect b="b" l="l" r="r" t="t"/>
              <a:pathLst>
                <a:path extrusionOk="0" h="4716" w="3704">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65"/>
            <p:cNvSpPr/>
            <p:nvPr/>
          </p:nvSpPr>
          <p:spPr>
            <a:xfrm>
              <a:off x="7724959" y="3509811"/>
              <a:ext cx="139468" cy="31859"/>
            </a:xfrm>
            <a:custGeom>
              <a:rect b="b" l="l" r="r" t="t"/>
              <a:pathLst>
                <a:path extrusionOk="0" h="1001" w="4382">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65"/>
            <p:cNvSpPr/>
            <p:nvPr/>
          </p:nvSpPr>
          <p:spPr>
            <a:xfrm>
              <a:off x="7724577" y="3553001"/>
              <a:ext cx="107259" cy="31477"/>
            </a:xfrm>
            <a:custGeom>
              <a:rect b="b" l="l" r="r" t="t"/>
              <a:pathLst>
                <a:path extrusionOk="0" h="989" w="337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65"/>
            <p:cNvSpPr/>
            <p:nvPr/>
          </p:nvSpPr>
          <p:spPr>
            <a:xfrm>
              <a:off x="7724577" y="3595841"/>
              <a:ext cx="64451" cy="10630"/>
            </a:xfrm>
            <a:custGeom>
              <a:rect b="b" l="l" r="r" t="t"/>
              <a:pathLst>
                <a:path extrusionOk="0" h="334" w="2025">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65"/>
            <p:cNvSpPr/>
            <p:nvPr/>
          </p:nvSpPr>
          <p:spPr>
            <a:xfrm>
              <a:off x="7799977" y="3595841"/>
              <a:ext cx="32241" cy="10630"/>
            </a:xfrm>
            <a:custGeom>
              <a:rect b="b" l="l" r="r" t="t"/>
              <a:pathLst>
                <a:path extrusionOk="0" h="334" w="1013">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65"/>
            <p:cNvSpPr/>
            <p:nvPr/>
          </p:nvSpPr>
          <p:spPr>
            <a:xfrm>
              <a:off x="7724577" y="3628051"/>
              <a:ext cx="21229" cy="10630"/>
            </a:xfrm>
            <a:custGeom>
              <a:rect b="b" l="l" r="r" t="t"/>
              <a:pathLst>
                <a:path extrusionOk="0" h="334" w="667">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65"/>
            <p:cNvSpPr/>
            <p:nvPr/>
          </p:nvSpPr>
          <p:spPr>
            <a:xfrm>
              <a:off x="7756787" y="3628051"/>
              <a:ext cx="53438" cy="10630"/>
            </a:xfrm>
            <a:custGeom>
              <a:rect b="b" l="l" r="r" t="t"/>
              <a:pathLst>
                <a:path extrusionOk="0" h="334" w="1679">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65"/>
            <p:cNvSpPr/>
            <p:nvPr/>
          </p:nvSpPr>
          <p:spPr>
            <a:xfrm>
              <a:off x="7724577" y="3650012"/>
              <a:ext cx="21229" cy="10280"/>
            </a:xfrm>
            <a:custGeom>
              <a:rect b="b" l="l" r="r" t="t"/>
              <a:pathLst>
                <a:path extrusionOk="0" h="323" w="667">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65"/>
            <p:cNvSpPr/>
            <p:nvPr/>
          </p:nvSpPr>
          <p:spPr>
            <a:xfrm>
              <a:off x="7756787" y="3650012"/>
              <a:ext cx="53438" cy="10280"/>
            </a:xfrm>
            <a:custGeom>
              <a:rect b="b" l="l" r="r" t="t"/>
              <a:pathLst>
                <a:path extrusionOk="0" h="323" w="1679">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65"/>
            <p:cNvSpPr/>
            <p:nvPr/>
          </p:nvSpPr>
          <p:spPr>
            <a:xfrm>
              <a:off x="7719262" y="3466621"/>
              <a:ext cx="10630" cy="10630"/>
            </a:xfrm>
            <a:custGeom>
              <a:rect b="b" l="l" r="r" t="t"/>
              <a:pathLst>
                <a:path extrusionOk="0" h="334" w="334">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5" name="Google Shape;10345;p65"/>
          <p:cNvGrpSpPr/>
          <p:nvPr/>
        </p:nvGrpSpPr>
        <p:grpSpPr>
          <a:xfrm>
            <a:off x="6707084" y="3213153"/>
            <a:ext cx="261145" cy="308504"/>
            <a:chOff x="6707084" y="3387403"/>
            <a:chExt cx="261145" cy="308504"/>
          </a:xfrm>
        </p:grpSpPr>
        <p:sp>
          <p:nvSpPr>
            <p:cNvPr id="10346" name="Google Shape;10346;p65"/>
            <p:cNvSpPr/>
            <p:nvPr/>
          </p:nvSpPr>
          <p:spPr>
            <a:xfrm>
              <a:off x="6726053" y="3542403"/>
              <a:ext cx="68238" cy="153504"/>
            </a:xfrm>
            <a:custGeom>
              <a:rect b="b" l="l" r="r" t="t"/>
              <a:pathLst>
                <a:path extrusionOk="0" h="4823" w="2144">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65"/>
            <p:cNvSpPr/>
            <p:nvPr/>
          </p:nvSpPr>
          <p:spPr>
            <a:xfrm>
              <a:off x="6803362" y="3542403"/>
              <a:ext cx="68238" cy="153504"/>
            </a:xfrm>
            <a:custGeom>
              <a:rect b="b" l="l" r="r" t="t"/>
              <a:pathLst>
                <a:path extrusionOk="0" h="4823" w="2144">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65"/>
            <p:cNvSpPr/>
            <p:nvPr/>
          </p:nvSpPr>
          <p:spPr>
            <a:xfrm>
              <a:off x="6880289" y="3542403"/>
              <a:ext cx="68620" cy="153504"/>
            </a:xfrm>
            <a:custGeom>
              <a:rect b="b" l="l" r="r" t="t"/>
              <a:pathLst>
                <a:path extrusionOk="0" h="4823" w="2156">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65"/>
            <p:cNvSpPr/>
            <p:nvPr/>
          </p:nvSpPr>
          <p:spPr>
            <a:xfrm>
              <a:off x="6707084" y="3387403"/>
              <a:ext cx="261145" cy="183072"/>
            </a:xfrm>
            <a:custGeom>
              <a:rect b="b" l="l" r="r" t="t"/>
              <a:pathLst>
                <a:path extrusionOk="0" h="5752" w="8205">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0" name="Google Shape;10350;p65"/>
          <p:cNvGrpSpPr/>
          <p:nvPr/>
        </p:nvGrpSpPr>
        <p:grpSpPr>
          <a:xfrm>
            <a:off x="848978" y="4123387"/>
            <a:ext cx="377824" cy="324418"/>
            <a:chOff x="848978" y="4297637"/>
            <a:chExt cx="377824" cy="324418"/>
          </a:xfrm>
        </p:grpSpPr>
        <p:sp>
          <p:nvSpPr>
            <p:cNvPr id="10351" name="Google Shape;10351;p65"/>
            <p:cNvSpPr/>
            <p:nvPr/>
          </p:nvSpPr>
          <p:spPr>
            <a:xfrm>
              <a:off x="848978" y="4297637"/>
              <a:ext cx="377824" cy="324418"/>
            </a:xfrm>
            <a:custGeom>
              <a:rect b="b" l="l" r="r" t="t"/>
              <a:pathLst>
                <a:path extrusionOk="0" h="10193" w="11871">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65"/>
            <p:cNvSpPr/>
            <p:nvPr/>
          </p:nvSpPr>
          <p:spPr>
            <a:xfrm>
              <a:off x="1002450" y="4457157"/>
              <a:ext cx="70116" cy="34533"/>
            </a:xfrm>
            <a:custGeom>
              <a:rect b="b" l="l" r="r" t="t"/>
              <a:pathLst>
                <a:path extrusionOk="0" h="1085" w="2203">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3" name="Google Shape;10353;p65"/>
          <p:cNvGrpSpPr/>
          <p:nvPr/>
        </p:nvGrpSpPr>
        <p:grpSpPr>
          <a:xfrm>
            <a:off x="1754279" y="4112343"/>
            <a:ext cx="351439" cy="345965"/>
            <a:chOff x="1754279" y="4286593"/>
            <a:chExt cx="351439" cy="345965"/>
          </a:xfrm>
        </p:grpSpPr>
        <p:sp>
          <p:nvSpPr>
            <p:cNvPr id="10354" name="Google Shape;10354;p65"/>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65"/>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65"/>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65"/>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65"/>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65"/>
          <p:cNvGrpSpPr/>
          <p:nvPr/>
        </p:nvGrpSpPr>
        <p:grpSpPr>
          <a:xfrm>
            <a:off x="3996113" y="4116926"/>
            <a:ext cx="336512" cy="335048"/>
            <a:chOff x="3996113" y="4291176"/>
            <a:chExt cx="336512" cy="335048"/>
          </a:xfrm>
        </p:grpSpPr>
        <p:sp>
          <p:nvSpPr>
            <p:cNvPr id="10360" name="Google Shape;10360;p65"/>
            <p:cNvSpPr/>
            <p:nvPr/>
          </p:nvSpPr>
          <p:spPr>
            <a:xfrm>
              <a:off x="4082143" y="4323386"/>
              <a:ext cx="111810" cy="219833"/>
            </a:xfrm>
            <a:custGeom>
              <a:rect b="b" l="l" r="r" t="t"/>
              <a:pathLst>
                <a:path extrusionOk="0" h="6907" w="3513">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65"/>
            <p:cNvSpPr/>
            <p:nvPr/>
          </p:nvSpPr>
          <p:spPr>
            <a:xfrm>
              <a:off x="4226894" y="4523485"/>
              <a:ext cx="52324" cy="51942"/>
            </a:xfrm>
            <a:custGeom>
              <a:rect b="b" l="l" r="r" t="t"/>
              <a:pathLst>
                <a:path extrusionOk="0" h="1632" w="1644">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65"/>
            <p:cNvSpPr/>
            <p:nvPr/>
          </p:nvSpPr>
          <p:spPr>
            <a:xfrm>
              <a:off x="3996113" y="4291176"/>
              <a:ext cx="336512" cy="335048"/>
            </a:xfrm>
            <a:custGeom>
              <a:rect b="b" l="l" r="r" t="t"/>
              <a:pathLst>
                <a:path extrusionOk="0" h="10527" w="10573">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3" name="Google Shape;10363;p65"/>
          <p:cNvSpPr/>
          <p:nvPr/>
        </p:nvSpPr>
        <p:spPr>
          <a:xfrm>
            <a:off x="1331737" y="4133127"/>
            <a:ext cx="304716" cy="304048"/>
          </a:xfrm>
          <a:custGeom>
            <a:rect b="b" l="l" r="r" t="t"/>
            <a:pathLst>
              <a:path extrusionOk="0" h="9553" w="9574">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4" name="Google Shape;10364;p65"/>
          <p:cNvGrpSpPr/>
          <p:nvPr/>
        </p:nvGrpSpPr>
        <p:grpSpPr>
          <a:xfrm>
            <a:off x="2179081" y="4111261"/>
            <a:ext cx="397525" cy="348670"/>
            <a:chOff x="2179081" y="4285511"/>
            <a:chExt cx="397525" cy="348670"/>
          </a:xfrm>
        </p:grpSpPr>
        <p:sp>
          <p:nvSpPr>
            <p:cNvPr id="10365" name="Google Shape;10365;p65"/>
            <p:cNvSpPr/>
            <p:nvPr/>
          </p:nvSpPr>
          <p:spPr>
            <a:xfrm>
              <a:off x="2262437" y="4354322"/>
              <a:ext cx="230813" cy="210507"/>
            </a:xfrm>
            <a:custGeom>
              <a:rect b="b" l="l" r="r" t="t"/>
              <a:pathLst>
                <a:path extrusionOk="0" h="6614" w="7252">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65"/>
            <p:cNvSpPr/>
            <p:nvPr/>
          </p:nvSpPr>
          <p:spPr>
            <a:xfrm>
              <a:off x="2179081" y="4285511"/>
              <a:ext cx="397525" cy="348670"/>
            </a:xfrm>
            <a:custGeom>
              <a:rect b="b" l="l" r="r" t="t"/>
              <a:pathLst>
                <a:path extrusionOk="0" h="10955" w="1249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65"/>
          <p:cNvGrpSpPr/>
          <p:nvPr/>
        </p:nvGrpSpPr>
        <p:grpSpPr>
          <a:xfrm>
            <a:off x="3584201" y="4120746"/>
            <a:ext cx="267574" cy="329415"/>
            <a:chOff x="3584201" y="4294996"/>
            <a:chExt cx="267574" cy="329415"/>
          </a:xfrm>
        </p:grpSpPr>
        <p:sp>
          <p:nvSpPr>
            <p:cNvPr id="10368" name="Google Shape;10368;p65"/>
            <p:cNvSpPr/>
            <p:nvPr/>
          </p:nvSpPr>
          <p:spPr>
            <a:xfrm>
              <a:off x="3584201" y="4294996"/>
              <a:ext cx="267574" cy="329415"/>
            </a:xfrm>
            <a:custGeom>
              <a:rect b="b" l="l" r="r" t="t"/>
              <a:pathLst>
                <a:path extrusionOk="0" h="10350" w="8407">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65"/>
            <p:cNvSpPr/>
            <p:nvPr/>
          </p:nvSpPr>
          <p:spPr>
            <a:xfrm>
              <a:off x="3604666" y="4315811"/>
              <a:ext cx="226644" cy="281610"/>
            </a:xfrm>
            <a:custGeom>
              <a:rect b="b" l="l" r="r" t="t"/>
              <a:pathLst>
                <a:path extrusionOk="0" h="8848" w="7121">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65"/>
            <p:cNvSpPr/>
            <p:nvPr/>
          </p:nvSpPr>
          <p:spPr>
            <a:xfrm>
              <a:off x="3645597" y="4362056"/>
              <a:ext cx="144019" cy="144019"/>
            </a:xfrm>
            <a:custGeom>
              <a:rect b="b" l="l" r="r" t="t"/>
              <a:pathLst>
                <a:path extrusionOk="0" h="4525" w="4525">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65"/>
            <p:cNvSpPr/>
            <p:nvPr/>
          </p:nvSpPr>
          <p:spPr>
            <a:xfrm>
              <a:off x="3692574" y="4377970"/>
              <a:ext cx="51561" cy="112574"/>
            </a:xfrm>
            <a:custGeom>
              <a:rect b="b" l="l" r="r" t="t"/>
              <a:pathLst>
                <a:path extrusionOk="0" h="3537" w="162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2" name="Google Shape;10372;p65"/>
          <p:cNvGrpSpPr/>
          <p:nvPr/>
        </p:nvGrpSpPr>
        <p:grpSpPr>
          <a:xfrm>
            <a:off x="3082855" y="4121478"/>
            <a:ext cx="375946" cy="327823"/>
            <a:chOff x="3082855" y="4295728"/>
            <a:chExt cx="375946" cy="327823"/>
          </a:xfrm>
        </p:grpSpPr>
        <p:sp>
          <p:nvSpPr>
            <p:cNvPr id="10373" name="Google Shape;10373;p65"/>
            <p:cNvSpPr/>
            <p:nvPr/>
          </p:nvSpPr>
          <p:spPr>
            <a:xfrm>
              <a:off x="3082855" y="4295728"/>
              <a:ext cx="375946" cy="327823"/>
            </a:xfrm>
            <a:custGeom>
              <a:rect b="b" l="l" r="r" t="t"/>
              <a:pathLst>
                <a:path extrusionOk="0" h="10300" w="11812">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65"/>
            <p:cNvSpPr/>
            <p:nvPr/>
          </p:nvSpPr>
          <p:spPr>
            <a:xfrm>
              <a:off x="3118852" y="4424947"/>
              <a:ext cx="128488" cy="163371"/>
            </a:xfrm>
            <a:custGeom>
              <a:rect b="b" l="l" r="r" t="t"/>
              <a:pathLst>
                <a:path extrusionOk="0" h="5133" w="4037">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65"/>
            <p:cNvSpPr/>
            <p:nvPr/>
          </p:nvSpPr>
          <p:spPr>
            <a:xfrm>
              <a:off x="3271178" y="4424947"/>
              <a:ext cx="152008" cy="34533"/>
            </a:xfrm>
            <a:custGeom>
              <a:rect b="b" l="l" r="r" t="t"/>
              <a:pathLst>
                <a:path extrusionOk="0" h="1085" w="4776">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65"/>
            <p:cNvSpPr/>
            <p:nvPr/>
          </p:nvSpPr>
          <p:spPr>
            <a:xfrm>
              <a:off x="3271560" y="4471957"/>
              <a:ext cx="116393" cy="34501"/>
            </a:xfrm>
            <a:custGeom>
              <a:rect b="b" l="l" r="r" t="t"/>
              <a:pathLst>
                <a:path extrusionOk="0" h="1084" w="3657">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65"/>
            <p:cNvSpPr/>
            <p:nvPr/>
          </p:nvSpPr>
          <p:spPr>
            <a:xfrm>
              <a:off x="3271178" y="4518552"/>
              <a:ext cx="70148" cy="11394"/>
            </a:xfrm>
            <a:custGeom>
              <a:rect b="b" l="l" r="r" t="t"/>
              <a:pathLst>
                <a:path extrusionOk="0" h="358" w="2204">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65"/>
            <p:cNvSpPr/>
            <p:nvPr/>
          </p:nvSpPr>
          <p:spPr>
            <a:xfrm>
              <a:off x="3353038" y="4518552"/>
              <a:ext cx="34915" cy="11394"/>
            </a:xfrm>
            <a:custGeom>
              <a:rect b="b" l="l" r="r" t="t"/>
              <a:pathLst>
                <a:path extrusionOk="0" h="358" w="1097">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65"/>
            <p:cNvSpPr/>
            <p:nvPr/>
          </p:nvSpPr>
          <p:spPr>
            <a:xfrm>
              <a:off x="3271178" y="4554167"/>
              <a:ext cx="23170" cy="11426"/>
            </a:xfrm>
            <a:custGeom>
              <a:rect b="b" l="l" r="r" t="t"/>
              <a:pathLst>
                <a:path extrusionOk="0" h="359" w="728">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65"/>
            <p:cNvSpPr/>
            <p:nvPr/>
          </p:nvSpPr>
          <p:spPr>
            <a:xfrm>
              <a:off x="3306443" y="4554167"/>
              <a:ext cx="58372" cy="11426"/>
            </a:xfrm>
            <a:custGeom>
              <a:rect b="b" l="l" r="r" t="t"/>
              <a:pathLst>
                <a:path extrusionOk="0" h="359" w="1834">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65"/>
            <p:cNvSpPr/>
            <p:nvPr/>
          </p:nvSpPr>
          <p:spPr>
            <a:xfrm>
              <a:off x="3271178" y="4577306"/>
              <a:ext cx="23170" cy="11394"/>
            </a:xfrm>
            <a:custGeom>
              <a:rect b="b" l="l" r="r" t="t"/>
              <a:pathLst>
                <a:path extrusionOk="0" h="358" w="728">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65"/>
            <p:cNvSpPr/>
            <p:nvPr/>
          </p:nvSpPr>
          <p:spPr>
            <a:xfrm>
              <a:off x="3306443" y="4577306"/>
              <a:ext cx="58372" cy="11394"/>
            </a:xfrm>
            <a:custGeom>
              <a:rect b="b" l="l" r="r" t="t"/>
              <a:pathLst>
                <a:path extrusionOk="0" h="358" w="1834">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65"/>
            <p:cNvSpPr/>
            <p:nvPr/>
          </p:nvSpPr>
          <p:spPr>
            <a:xfrm>
              <a:off x="3265513" y="4377970"/>
              <a:ext cx="11394" cy="11394"/>
            </a:xfrm>
            <a:custGeom>
              <a:rect b="b" l="l" r="r" t="t"/>
              <a:pathLst>
                <a:path extrusionOk="0" h="358" w="358">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4" name="Google Shape;10384;p65"/>
          <p:cNvGrpSpPr/>
          <p:nvPr/>
        </p:nvGrpSpPr>
        <p:grpSpPr>
          <a:xfrm>
            <a:off x="2749016" y="4116926"/>
            <a:ext cx="150831" cy="336926"/>
            <a:chOff x="2749016" y="4291176"/>
            <a:chExt cx="150831" cy="336926"/>
          </a:xfrm>
        </p:grpSpPr>
        <p:sp>
          <p:nvSpPr>
            <p:cNvPr id="10385" name="Google Shape;10385;p65"/>
            <p:cNvSpPr/>
            <p:nvPr/>
          </p:nvSpPr>
          <p:spPr>
            <a:xfrm>
              <a:off x="2799399" y="4307472"/>
              <a:ext cx="51942" cy="114865"/>
            </a:xfrm>
            <a:custGeom>
              <a:rect b="b" l="l" r="r" t="t"/>
              <a:pathLst>
                <a:path extrusionOk="0" h="3609" w="1632">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65"/>
            <p:cNvSpPr/>
            <p:nvPr/>
          </p:nvSpPr>
          <p:spPr>
            <a:xfrm>
              <a:off x="2750894" y="4291176"/>
              <a:ext cx="147075" cy="336926"/>
            </a:xfrm>
            <a:custGeom>
              <a:rect b="b" l="l" r="r" t="t"/>
              <a:pathLst>
                <a:path extrusionOk="0" h="10586" w="4621">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65"/>
            <p:cNvSpPr/>
            <p:nvPr/>
          </p:nvSpPr>
          <p:spPr>
            <a:xfrm>
              <a:off x="2749016" y="4443917"/>
              <a:ext cx="69734" cy="52706"/>
            </a:xfrm>
            <a:custGeom>
              <a:rect b="b" l="l" r="r" t="t"/>
              <a:pathLst>
                <a:path extrusionOk="0" h="1656" w="2191">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65"/>
            <p:cNvSpPr/>
            <p:nvPr/>
          </p:nvSpPr>
          <p:spPr>
            <a:xfrm>
              <a:off x="2829731" y="4443917"/>
              <a:ext cx="70116" cy="52706"/>
            </a:xfrm>
            <a:custGeom>
              <a:rect b="b" l="l" r="r" t="t"/>
              <a:pathLst>
                <a:path extrusionOk="0" h="1656" w="2203">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65"/>
          <p:cNvGrpSpPr/>
          <p:nvPr/>
        </p:nvGrpSpPr>
        <p:grpSpPr>
          <a:xfrm>
            <a:off x="7127716" y="4105182"/>
            <a:ext cx="248254" cy="361942"/>
            <a:chOff x="7127716" y="4279432"/>
            <a:chExt cx="248254" cy="361942"/>
          </a:xfrm>
        </p:grpSpPr>
        <p:sp>
          <p:nvSpPr>
            <p:cNvPr id="10390" name="Google Shape;10390;p65"/>
            <p:cNvSpPr/>
            <p:nvPr/>
          </p:nvSpPr>
          <p:spPr>
            <a:xfrm>
              <a:off x="7167500" y="4279432"/>
              <a:ext cx="169068" cy="226644"/>
            </a:xfrm>
            <a:custGeom>
              <a:rect b="b" l="l" r="r" t="t"/>
              <a:pathLst>
                <a:path extrusionOk="0" h="7121" w="5312">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65"/>
            <p:cNvSpPr/>
            <p:nvPr/>
          </p:nvSpPr>
          <p:spPr>
            <a:xfrm>
              <a:off x="7246719" y="4455279"/>
              <a:ext cx="10248" cy="50033"/>
            </a:xfrm>
            <a:custGeom>
              <a:rect b="b" l="l" r="r" t="t"/>
              <a:pathLst>
                <a:path extrusionOk="0" h="1572" w="322">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65"/>
            <p:cNvSpPr/>
            <p:nvPr/>
          </p:nvSpPr>
          <p:spPr>
            <a:xfrm>
              <a:off x="7195572" y="4466642"/>
              <a:ext cx="11012" cy="38670"/>
            </a:xfrm>
            <a:custGeom>
              <a:rect b="b" l="l" r="r" t="t"/>
              <a:pathLst>
                <a:path extrusionOk="0" h="1215" w="346">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65"/>
            <p:cNvSpPr/>
            <p:nvPr/>
          </p:nvSpPr>
          <p:spPr>
            <a:xfrm>
              <a:off x="7297866" y="4466642"/>
              <a:ext cx="10280" cy="38670"/>
            </a:xfrm>
            <a:custGeom>
              <a:rect b="b" l="l" r="r" t="t"/>
              <a:pathLst>
                <a:path extrusionOk="0" h="1215" w="323">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65"/>
            <p:cNvSpPr/>
            <p:nvPr/>
          </p:nvSpPr>
          <p:spPr>
            <a:xfrm>
              <a:off x="7235357" y="4608369"/>
              <a:ext cx="33005" cy="33005"/>
            </a:xfrm>
            <a:custGeom>
              <a:rect b="b" l="l" r="r" t="t"/>
              <a:pathLst>
                <a:path extrusionOk="0" h="1037" w="1037">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65"/>
            <p:cNvSpPr/>
            <p:nvPr/>
          </p:nvSpPr>
          <p:spPr>
            <a:xfrm>
              <a:off x="7127716" y="4608369"/>
              <a:ext cx="33387" cy="33005"/>
            </a:xfrm>
            <a:custGeom>
              <a:rect b="b" l="l" r="r" t="t"/>
              <a:pathLst>
                <a:path extrusionOk="0" h="1037" w="1049">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65"/>
            <p:cNvSpPr/>
            <p:nvPr/>
          </p:nvSpPr>
          <p:spPr>
            <a:xfrm>
              <a:off x="7342965" y="4608369"/>
              <a:ext cx="33005" cy="33005"/>
            </a:xfrm>
            <a:custGeom>
              <a:rect b="b" l="l" r="r" t="t"/>
              <a:pathLst>
                <a:path extrusionOk="0" h="1037" w="1037">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65"/>
            <p:cNvSpPr/>
            <p:nvPr/>
          </p:nvSpPr>
          <p:spPr>
            <a:xfrm>
              <a:off x="7159194" y="4517788"/>
              <a:ext cx="186064" cy="84916"/>
            </a:xfrm>
            <a:custGeom>
              <a:rect b="b" l="l" r="r" t="t"/>
              <a:pathLst>
                <a:path extrusionOk="0" h="2668" w="5846">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65"/>
            <p:cNvSpPr/>
            <p:nvPr/>
          </p:nvSpPr>
          <p:spPr>
            <a:xfrm>
              <a:off x="7217915" y="4321126"/>
              <a:ext cx="68238" cy="25812"/>
            </a:xfrm>
            <a:custGeom>
              <a:rect b="b" l="l" r="r" t="t"/>
              <a:pathLst>
                <a:path extrusionOk="0" h="811" w="2144">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9" name="Google Shape;10399;p65"/>
          <p:cNvGrpSpPr/>
          <p:nvPr/>
        </p:nvGrpSpPr>
        <p:grpSpPr>
          <a:xfrm>
            <a:off x="7565408" y="4105182"/>
            <a:ext cx="248255" cy="361942"/>
            <a:chOff x="7565408" y="4279432"/>
            <a:chExt cx="248255" cy="361942"/>
          </a:xfrm>
        </p:grpSpPr>
        <p:sp>
          <p:nvSpPr>
            <p:cNvPr id="10400" name="Google Shape;10400;p65"/>
            <p:cNvSpPr/>
            <p:nvPr/>
          </p:nvSpPr>
          <p:spPr>
            <a:xfrm>
              <a:off x="7610126" y="4279432"/>
              <a:ext cx="158055" cy="236892"/>
            </a:xfrm>
            <a:custGeom>
              <a:rect b="b" l="l" r="r" t="t"/>
              <a:pathLst>
                <a:path extrusionOk="0" h="7443" w="4966">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65"/>
            <p:cNvSpPr/>
            <p:nvPr/>
          </p:nvSpPr>
          <p:spPr>
            <a:xfrm>
              <a:off x="7684411" y="4478004"/>
              <a:ext cx="10248" cy="38702"/>
            </a:xfrm>
            <a:custGeom>
              <a:rect b="b" l="l" r="r" t="t"/>
              <a:pathLst>
                <a:path extrusionOk="0" h="1216" w="322">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65"/>
            <p:cNvSpPr/>
            <p:nvPr/>
          </p:nvSpPr>
          <p:spPr>
            <a:xfrm>
              <a:off x="7638929" y="4489366"/>
              <a:ext cx="10248" cy="27340"/>
            </a:xfrm>
            <a:custGeom>
              <a:rect b="b" l="l" r="r" t="t"/>
              <a:pathLst>
                <a:path extrusionOk="0" h="859" w="322">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65"/>
            <p:cNvSpPr/>
            <p:nvPr/>
          </p:nvSpPr>
          <p:spPr>
            <a:xfrm>
              <a:off x="7729479" y="4489366"/>
              <a:ext cx="10662" cy="27340"/>
            </a:xfrm>
            <a:custGeom>
              <a:rect b="b" l="l" r="r" t="t"/>
              <a:pathLst>
                <a:path extrusionOk="0" h="859" w="335">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65"/>
            <p:cNvSpPr/>
            <p:nvPr/>
          </p:nvSpPr>
          <p:spPr>
            <a:xfrm>
              <a:off x="7673017" y="4608369"/>
              <a:ext cx="33005" cy="33005"/>
            </a:xfrm>
            <a:custGeom>
              <a:rect b="b" l="l" r="r" t="t"/>
              <a:pathLst>
                <a:path extrusionOk="0" h="1037" w="1037">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65"/>
            <p:cNvSpPr/>
            <p:nvPr/>
          </p:nvSpPr>
          <p:spPr>
            <a:xfrm>
              <a:off x="7565408" y="4608369"/>
              <a:ext cx="33387" cy="33005"/>
            </a:xfrm>
            <a:custGeom>
              <a:rect b="b" l="l" r="r" t="t"/>
              <a:pathLst>
                <a:path extrusionOk="0" h="1037" w="1049">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65"/>
            <p:cNvSpPr/>
            <p:nvPr/>
          </p:nvSpPr>
          <p:spPr>
            <a:xfrm>
              <a:off x="7780657" y="4608369"/>
              <a:ext cx="33005" cy="33005"/>
            </a:xfrm>
            <a:custGeom>
              <a:rect b="b" l="l" r="r" t="t"/>
              <a:pathLst>
                <a:path extrusionOk="0" h="1037" w="1037">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65"/>
            <p:cNvSpPr/>
            <p:nvPr/>
          </p:nvSpPr>
          <p:spPr>
            <a:xfrm>
              <a:off x="7596090" y="4528801"/>
              <a:ext cx="186859" cy="73362"/>
            </a:xfrm>
            <a:custGeom>
              <a:rect b="b" l="l" r="r" t="t"/>
              <a:pathLst>
                <a:path extrusionOk="0" h="2305" w="5871">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8" name="Google Shape;10408;p65"/>
          <p:cNvGrpSpPr/>
          <p:nvPr/>
        </p:nvGrpSpPr>
        <p:grpSpPr>
          <a:xfrm>
            <a:off x="6264109" y="4105182"/>
            <a:ext cx="225498" cy="361560"/>
            <a:chOff x="6264109" y="4279432"/>
            <a:chExt cx="225498" cy="361560"/>
          </a:xfrm>
        </p:grpSpPr>
        <p:sp>
          <p:nvSpPr>
            <p:cNvPr id="10409" name="Google Shape;10409;p65"/>
            <p:cNvSpPr/>
            <p:nvPr/>
          </p:nvSpPr>
          <p:spPr>
            <a:xfrm>
              <a:off x="6264109" y="4279432"/>
              <a:ext cx="225498" cy="361560"/>
            </a:xfrm>
            <a:custGeom>
              <a:rect b="b" l="l" r="r" t="t"/>
              <a:pathLst>
                <a:path extrusionOk="0" h="11360" w="7085">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65"/>
            <p:cNvSpPr/>
            <p:nvPr/>
          </p:nvSpPr>
          <p:spPr>
            <a:xfrm>
              <a:off x="6303129" y="4370395"/>
              <a:ext cx="146693" cy="106495"/>
            </a:xfrm>
            <a:custGeom>
              <a:rect b="b" l="l" r="r" t="t"/>
              <a:pathLst>
                <a:path extrusionOk="0" h="3346" w="4609">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1" name="Google Shape;10411;p65"/>
          <p:cNvGrpSpPr/>
          <p:nvPr/>
        </p:nvGrpSpPr>
        <p:grpSpPr>
          <a:xfrm>
            <a:off x="7929578" y="4110115"/>
            <a:ext cx="395266" cy="351312"/>
            <a:chOff x="7929578" y="4284365"/>
            <a:chExt cx="395266" cy="351312"/>
          </a:xfrm>
        </p:grpSpPr>
        <p:sp>
          <p:nvSpPr>
            <p:cNvPr id="10412" name="Google Shape;10412;p65"/>
            <p:cNvSpPr/>
            <p:nvPr/>
          </p:nvSpPr>
          <p:spPr>
            <a:xfrm>
              <a:off x="7954213" y="4588668"/>
              <a:ext cx="11394" cy="47009"/>
            </a:xfrm>
            <a:custGeom>
              <a:rect b="b" l="l" r="r" t="t"/>
              <a:pathLst>
                <a:path extrusionOk="0" h="1477" w="358">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65"/>
            <p:cNvSpPr/>
            <p:nvPr/>
          </p:nvSpPr>
          <p:spPr>
            <a:xfrm>
              <a:off x="7929578" y="4432522"/>
              <a:ext cx="213372" cy="203155"/>
            </a:xfrm>
            <a:custGeom>
              <a:rect b="b" l="l" r="r" t="t"/>
              <a:pathLst>
                <a:path extrusionOk="0" h="6383" w="6704">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65"/>
            <p:cNvSpPr/>
            <p:nvPr/>
          </p:nvSpPr>
          <p:spPr>
            <a:xfrm>
              <a:off x="8090243" y="4284365"/>
              <a:ext cx="234601" cy="196344"/>
            </a:xfrm>
            <a:custGeom>
              <a:rect b="b" l="l" r="r" t="t"/>
              <a:pathLst>
                <a:path extrusionOk="0" h="6169" w="7371">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65"/>
            <p:cNvSpPr/>
            <p:nvPr/>
          </p:nvSpPr>
          <p:spPr>
            <a:xfrm>
              <a:off x="8145591" y="4309382"/>
              <a:ext cx="136063" cy="135299"/>
            </a:xfrm>
            <a:custGeom>
              <a:rect b="b" l="l" r="r" t="t"/>
              <a:pathLst>
                <a:path extrusionOk="0" h="4251" w="4275">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65"/>
          <p:cNvGrpSpPr/>
          <p:nvPr/>
        </p:nvGrpSpPr>
        <p:grpSpPr>
          <a:xfrm>
            <a:off x="6595502" y="4149527"/>
            <a:ext cx="426315" cy="332826"/>
            <a:chOff x="6639652" y="4323777"/>
            <a:chExt cx="426315" cy="332826"/>
          </a:xfrm>
        </p:grpSpPr>
        <p:sp>
          <p:nvSpPr>
            <p:cNvPr id="10417" name="Google Shape;10417;p65"/>
            <p:cNvSpPr/>
            <p:nvPr/>
          </p:nvSpPr>
          <p:spPr>
            <a:xfrm>
              <a:off x="6639652" y="4323777"/>
              <a:ext cx="426315" cy="332826"/>
            </a:xfrm>
            <a:custGeom>
              <a:rect b="b" l="l" r="r" t="t"/>
              <a:pathLst>
                <a:path extrusionOk="0" h="8562" w="10967">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65"/>
            <p:cNvSpPr/>
            <p:nvPr/>
          </p:nvSpPr>
          <p:spPr>
            <a:xfrm>
              <a:off x="6830793" y="4458937"/>
              <a:ext cx="41244" cy="85675"/>
            </a:xfrm>
            <a:custGeom>
              <a:rect b="b" l="l" r="r" t="t"/>
              <a:pathLst>
                <a:path extrusionOk="0" h="2204" w="1061">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65"/>
            <p:cNvSpPr/>
            <p:nvPr/>
          </p:nvSpPr>
          <p:spPr>
            <a:xfrm>
              <a:off x="6879423" y="4426556"/>
              <a:ext cx="41205" cy="118522"/>
            </a:xfrm>
            <a:custGeom>
              <a:rect b="b" l="l" r="r" t="t"/>
              <a:pathLst>
                <a:path extrusionOk="0" h="3049" w="106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65"/>
            <p:cNvSpPr/>
            <p:nvPr/>
          </p:nvSpPr>
          <p:spPr>
            <a:xfrm>
              <a:off x="6927549" y="4443194"/>
              <a:ext cx="41205" cy="101418"/>
            </a:xfrm>
            <a:custGeom>
              <a:rect b="b" l="l" r="r" t="t"/>
              <a:pathLst>
                <a:path extrusionOk="0" h="2609" w="106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65"/>
            <p:cNvSpPr/>
            <p:nvPr/>
          </p:nvSpPr>
          <p:spPr>
            <a:xfrm>
              <a:off x="6976141" y="4387645"/>
              <a:ext cx="41244" cy="156967"/>
            </a:xfrm>
            <a:custGeom>
              <a:rect b="b" l="l" r="r" t="t"/>
              <a:pathLst>
                <a:path extrusionOk="0" h="4038" w="1061">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65"/>
            <p:cNvSpPr/>
            <p:nvPr/>
          </p:nvSpPr>
          <p:spPr>
            <a:xfrm>
              <a:off x="6745193" y="4404321"/>
              <a:ext cx="50029" cy="13916"/>
            </a:xfrm>
            <a:custGeom>
              <a:rect b="b" l="l" r="r" t="t"/>
              <a:pathLst>
                <a:path extrusionOk="0" h="358" w="1287">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65"/>
            <p:cNvSpPr/>
            <p:nvPr/>
          </p:nvSpPr>
          <p:spPr>
            <a:xfrm>
              <a:off x="6745193" y="4426090"/>
              <a:ext cx="69465" cy="13916"/>
            </a:xfrm>
            <a:custGeom>
              <a:rect b="b" l="l" r="r" t="t"/>
              <a:pathLst>
                <a:path extrusionOk="0" h="358" w="1787">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65"/>
            <p:cNvSpPr/>
            <p:nvPr/>
          </p:nvSpPr>
          <p:spPr>
            <a:xfrm>
              <a:off x="6745193" y="4447353"/>
              <a:ext cx="69465" cy="13955"/>
            </a:xfrm>
            <a:custGeom>
              <a:rect b="b" l="l" r="r" t="t"/>
              <a:pathLst>
                <a:path extrusionOk="0" h="359" w="1787">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65"/>
            <p:cNvSpPr/>
            <p:nvPr/>
          </p:nvSpPr>
          <p:spPr>
            <a:xfrm>
              <a:off x="6745193" y="4468189"/>
              <a:ext cx="69465" cy="13916"/>
            </a:xfrm>
            <a:custGeom>
              <a:rect b="b" l="l" r="r" t="t"/>
              <a:pathLst>
                <a:path extrusionOk="0" h="358" w="1787">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65"/>
            <p:cNvSpPr/>
            <p:nvPr/>
          </p:nvSpPr>
          <p:spPr>
            <a:xfrm>
              <a:off x="6684551" y="4528830"/>
              <a:ext cx="83809" cy="83809"/>
            </a:xfrm>
            <a:custGeom>
              <a:rect b="b" l="l" r="r" t="t"/>
              <a:pathLst>
                <a:path extrusionOk="0" h="2156" w="2156">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65"/>
          <p:cNvGrpSpPr/>
          <p:nvPr/>
        </p:nvGrpSpPr>
        <p:grpSpPr>
          <a:xfrm>
            <a:off x="5357662" y="4123387"/>
            <a:ext cx="287275" cy="326296"/>
            <a:chOff x="5357662" y="4297637"/>
            <a:chExt cx="287275" cy="326296"/>
          </a:xfrm>
        </p:grpSpPr>
        <p:sp>
          <p:nvSpPr>
            <p:cNvPr id="10428" name="Google Shape;10428;p65"/>
            <p:cNvSpPr/>
            <p:nvPr/>
          </p:nvSpPr>
          <p:spPr>
            <a:xfrm>
              <a:off x="5357662" y="4385545"/>
              <a:ext cx="287275" cy="238388"/>
            </a:xfrm>
            <a:custGeom>
              <a:rect b="b" l="l" r="r" t="t"/>
              <a:pathLst>
                <a:path extrusionOk="0" h="7490" w="9026">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65"/>
            <p:cNvSpPr/>
            <p:nvPr/>
          </p:nvSpPr>
          <p:spPr>
            <a:xfrm>
              <a:off x="5377363" y="4576542"/>
              <a:ext cx="62191" cy="10248"/>
            </a:xfrm>
            <a:custGeom>
              <a:rect b="b" l="l" r="r" t="t"/>
              <a:pathLst>
                <a:path extrusionOk="0" h="322" w="1954">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65"/>
            <p:cNvSpPr/>
            <p:nvPr/>
          </p:nvSpPr>
          <p:spPr>
            <a:xfrm>
              <a:off x="5470204" y="4495827"/>
              <a:ext cx="62191" cy="10630"/>
            </a:xfrm>
            <a:custGeom>
              <a:rect b="b" l="l" r="r" t="t"/>
              <a:pathLst>
                <a:path extrusionOk="0" h="334" w="1954">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65"/>
            <p:cNvSpPr/>
            <p:nvPr/>
          </p:nvSpPr>
          <p:spPr>
            <a:xfrm>
              <a:off x="5562694" y="4409798"/>
              <a:ext cx="62159" cy="10280"/>
            </a:xfrm>
            <a:custGeom>
              <a:rect b="b" l="l" r="r" t="t"/>
              <a:pathLst>
                <a:path extrusionOk="0" h="323" w="1953">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65"/>
            <p:cNvSpPr/>
            <p:nvPr/>
          </p:nvSpPr>
          <p:spPr>
            <a:xfrm>
              <a:off x="5358043" y="4297637"/>
              <a:ext cx="238388" cy="237624"/>
            </a:xfrm>
            <a:custGeom>
              <a:rect b="b" l="l" r="r" t="t"/>
              <a:pathLst>
                <a:path extrusionOk="0" h="7466" w="749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3" name="Google Shape;10433;p65"/>
          <p:cNvGrpSpPr/>
          <p:nvPr/>
        </p:nvGrpSpPr>
        <p:grpSpPr>
          <a:xfrm>
            <a:off x="5774124" y="4120300"/>
            <a:ext cx="331611" cy="331674"/>
            <a:chOff x="5774124" y="4294550"/>
            <a:chExt cx="331611" cy="331674"/>
          </a:xfrm>
        </p:grpSpPr>
        <p:sp>
          <p:nvSpPr>
            <p:cNvPr id="10434" name="Google Shape;10434;p65"/>
            <p:cNvSpPr/>
            <p:nvPr/>
          </p:nvSpPr>
          <p:spPr>
            <a:xfrm>
              <a:off x="5774124" y="4419664"/>
              <a:ext cx="331611" cy="206560"/>
            </a:xfrm>
            <a:custGeom>
              <a:rect b="b" l="l" r="r" t="t"/>
              <a:pathLst>
                <a:path extrusionOk="0" h="6490" w="10419">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65"/>
            <p:cNvSpPr/>
            <p:nvPr/>
          </p:nvSpPr>
          <p:spPr>
            <a:xfrm>
              <a:off x="5778294" y="4294550"/>
              <a:ext cx="316461" cy="191442"/>
            </a:xfrm>
            <a:custGeom>
              <a:rect b="b" l="l" r="r" t="t"/>
              <a:pathLst>
                <a:path extrusionOk="0" h="6015" w="9943">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6" name="Google Shape;10436;p65"/>
          <p:cNvGrpSpPr/>
          <p:nvPr/>
        </p:nvGrpSpPr>
        <p:grpSpPr>
          <a:xfrm>
            <a:off x="4890434" y="4113139"/>
            <a:ext cx="345997" cy="346029"/>
            <a:chOff x="4890434" y="4287389"/>
            <a:chExt cx="345997" cy="346029"/>
          </a:xfrm>
        </p:grpSpPr>
        <p:sp>
          <p:nvSpPr>
            <p:cNvPr id="10437" name="Google Shape;10437;p65"/>
            <p:cNvSpPr/>
            <p:nvPr/>
          </p:nvSpPr>
          <p:spPr>
            <a:xfrm>
              <a:off x="5111349" y="4400695"/>
              <a:ext cx="54998" cy="54998"/>
            </a:xfrm>
            <a:custGeom>
              <a:rect b="b" l="l" r="r" t="t"/>
              <a:pathLst>
                <a:path extrusionOk="0" h="1728" w="1728">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65"/>
            <p:cNvSpPr/>
            <p:nvPr/>
          </p:nvSpPr>
          <p:spPr>
            <a:xfrm>
              <a:off x="5113640" y="4466642"/>
              <a:ext cx="70498" cy="51179"/>
            </a:xfrm>
            <a:custGeom>
              <a:rect b="b" l="l" r="r" t="t"/>
              <a:pathLst>
                <a:path extrusionOk="0" h="1608" w="2215">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65"/>
            <p:cNvSpPr/>
            <p:nvPr/>
          </p:nvSpPr>
          <p:spPr>
            <a:xfrm>
              <a:off x="4943490" y="4467023"/>
              <a:ext cx="70880" cy="51179"/>
            </a:xfrm>
            <a:custGeom>
              <a:rect b="b" l="l" r="r" t="t"/>
              <a:pathLst>
                <a:path extrusionOk="0" h="1608" w="2227">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65"/>
            <p:cNvSpPr/>
            <p:nvPr/>
          </p:nvSpPr>
          <p:spPr>
            <a:xfrm>
              <a:off x="4961282" y="4400695"/>
              <a:ext cx="54616" cy="54998"/>
            </a:xfrm>
            <a:custGeom>
              <a:rect b="b" l="l" r="r" t="t"/>
              <a:pathLst>
                <a:path extrusionOk="0" h="1728" w="1716">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65"/>
            <p:cNvSpPr/>
            <p:nvPr/>
          </p:nvSpPr>
          <p:spPr>
            <a:xfrm>
              <a:off x="5028374" y="4386691"/>
              <a:ext cx="71262" cy="70880"/>
            </a:xfrm>
            <a:custGeom>
              <a:rect b="b" l="l" r="r" t="t"/>
              <a:pathLst>
                <a:path extrusionOk="0" h="2227" w="2239">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65"/>
            <p:cNvSpPr/>
            <p:nvPr/>
          </p:nvSpPr>
          <p:spPr>
            <a:xfrm>
              <a:off x="5004122" y="4468901"/>
              <a:ext cx="120149" cy="65596"/>
            </a:xfrm>
            <a:custGeom>
              <a:rect b="b" l="l" r="r" t="t"/>
              <a:pathLst>
                <a:path extrusionOk="0" h="2061" w="3775">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65"/>
            <p:cNvSpPr/>
            <p:nvPr/>
          </p:nvSpPr>
          <p:spPr>
            <a:xfrm>
              <a:off x="4890434" y="4287389"/>
              <a:ext cx="345997" cy="346029"/>
            </a:xfrm>
            <a:custGeom>
              <a:rect b="b" l="l" r="r" t="t"/>
              <a:pathLst>
                <a:path extrusionOk="0" h="10872" w="10871">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4" name="Google Shape;10444;p65"/>
          <p:cNvGrpSpPr/>
          <p:nvPr/>
        </p:nvGrpSpPr>
        <p:grpSpPr>
          <a:xfrm>
            <a:off x="2165809" y="3636809"/>
            <a:ext cx="422542" cy="342973"/>
            <a:chOff x="2165809" y="3811059"/>
            <a:chExt cx="422542" cy="342973"/>
          </a:xfrm>
        </p:grpSpPr>
        <p:sp>
          <p:nvSpPr>
            <p:cNvPr id="10445" name="Google Shape;10445;p65"/>
            <p:cNvSpPr/>
            <p:nvPr/>
          </p:nvSpPr>
          <p:spPr>
            <a:xfrm>
              <a:off x="2165809" y="3811059"/>
              <a:ext cx="422542" cy="342973"/>
            </a:xfrm>
            <a:custGeom>
              <a:rect b="b" l="l" r="r" t="t"/>
              <a:pathLst>
                <a:path extrusionOk="0" h="10776" w="13276">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65"/>
            <p:cNvSpPr/>
            <p:nvPr/>
          </p:nvSpPr>
          <p:spPr>
            <a:xfrm>
              <a:off x="2193085" y="3877387"/>
              <a:ext cx="368753" cy="12158"/>
            </a:xfrm>
            <a:custGeom>
              <a:rect b="b" l="l" r="r" t="t"/>
              <a:pathLst>
                <a:path extrusionOk="0" h="382" w="11586">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65"/>
            <p:cNvSpPr/>
            <p:nvPr/>
          </p:nvSpPr>
          <p:spPr>
            <a:xfrm>
              <a:off x="2212404" y="3930062"/>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65"/>
            <p:cNvSpPr/>
            <p:nvPr/>
          </p:nvSpPr>
          <p:spPr>
            <a:xfrm>
              <a:off x="2305245" y="3930062"/>
              <a:ext cx="51974" cy="12158"/>
            </a:xfrm>
            <a:custGeom>
              <a:rect b="b" l="l" r="r" t="t"/>
              <a:pathLst>
                <a:path extrusionOk="0" h="382" w="1633">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65"/>
            <p:cNvSpPr/>
            <p:nvPr/>
          </p:nvSpPr>
          <p:spPr>
            <a:xfrm>
              <a:off x="2489813" y="3930062"/>
              <a:ext cx="52324" cy="12158"/>
            </a:xfrm>
            <a:custGeom>
              <a:rect b="b" l="l" r="r" t="t"/>
              <a:pathLst>
                <a:path extrusionOk="0" h="382" w="1644">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65"/>
            <p:cNvSpPr/>
            <p:nvPr/>
          </p:nvSpPr>
          <p:spPr>
            <a:xfrm>
              <a:off x="2212404" y="3983118"/>
              <a:ext cx="51942" cy="12158"/>
            </a:xfrm>
            <a:custGeom>
              <a:rect b="b" l="l" r="r" t="t"/>
              <a:pathLst>
                <a:path extrusionOk="0" h="382" w="1632">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65"/>
            <p:cNvSpPr/>
            <p:nvPr/>
          </p:nvSpPr>
          <p:spPr>
            <a:xfrm>
              <a:off x="2397736" y="3983118"/>
              <a:ext cx="51942" cy="12158"/>
            </a:xfrm>
            <a:custGeom>
              <a:rect b="b" l="l" r="r" t="t"/>
              <a:pathLst>
                <a:path extrusionOk="0" h="382" w="1632">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65"/>
            <p:cNvSpPr/>
            <p:nvPr/>
          </p:nvSpPr>
          <p:spPr>
            <a:xfrm>
              <a:off x="2212404" y="4036175"/>
              <a:ext cx="51942" cy="12158"/>
            </a:xfrm>
            <a:custGeom>
              <a:rect b="b" l="l" r="r" t="t"/>
              <a:pathLst>
                <a:path extrusionOk="0" h="382" w="1632">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65"/>
            <p:cNvSpPr/>
            <p:nvPr/>
          </p:nvSpPr>
          <p:spPr>
            <a:xfrm>
              <a:off x="2305245" y="4036175"/>
              <a:ext cx="51974" cy="12158"/>
            </a:xfrm>
            <a:custGeom>
              <a:rect b="b" l="l" r="r" t="t"/>
              <a:pathLst>
                <a:path extrusionOk="0" h="382" w="1633">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65"/>
            <p:cNvSpPr/>
            <p:nvPr/>
          </p:nvSpPr>
          <p:spPr>
            <a:xfrm>
              <a:off x="2489813" y="4036175"/>
              <a:ext cx="52324" cy="12158"/>
            </a:xfrm>
            <a:custGeom>
              <a:rect b="b" l="l" r="r" t="t"/>
              <a:pathLst>
                <a:path extrusionOk="0" h="382" w="1644">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65"/>
            <p:cNvSpPr/>
            <p:nvPr/>
          </p:nvSpPr>
          <p:spPr>
            <a:xfrm>
              <a:off x="2305245" y="4088467"/>
              <a:ext cx="51974" cy="12540"/>
            </a:xfrm>
            <a:custGeom>
              <a:rect b="b" l="l" r="r" t="t"/>
              <a:pathLst>
                <a:path extrusionOk="0" h="394" w="1633">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65"/>
            <p:cNvSpPr/>
            <p:nvPr/>
          </p:nvSpPr>
          <p:spPr>
            <a:xfrm>
              <a:off x="2397736" y="4088467"/>
              <a:ext cx="51942" cy="12540"/>
            </a:xfrm>
            <a:custGeom>
              <a:rect b="b" l="l" r="r" t="t"/>
              <a:pathLst>
                <a:path extrusionOk="0" h="394" w="1632">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65"/>
            <p:cNvSpPr/>
            <p:nvPr/>
          </p:nvSpPr>
          <p:spPr>
            <a:xfrm>
              <a:off x="2489813" y="4088467"/>
              <a:ext cx="52324" cy="12540"/>
            </a:xfrm>
            <a:custGeom>
              <a:rect b="b" l="l" r="r" t="t"/>
              <a:pathLst>
                <a:path extrusionOk="0" h="394" w="1644">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65"/>
            <p:cNvSpPr/>
            <p:nvPr/>
          </p:nvSpPr>
          <p:spPr>
            <a:xfrm>
              <a:off x="2304863" y="3969751"/>
              <a:ext cx="53088" cy="38766"/>
            </a:xfrm>
            <a:custGeom>
              <a:rect b="b" l="l" r="r" t="t"/>
              <a:pathLst>
                <a:path extrusionOk="0" h="1218" w="1668">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65"/>
            <p:cNvSpPr/>
            <p:nvPr/>
          </p:nvSpPr>
          <p:spPr>
            <a:xfrm>
              <a:off x="2489813" y="3969751"/>
              <a:ext cx="53088" cy="38766"/>
            </a:xfrm>
            <a:custGeom>
              <a:rect b="b" l="l" r="r" t="t"/>
              <a:pathLst>
                <a:path extrusionOk="0" h="1218" w="1668">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65"/>
            <p:cNvSpPr/>
            <p:nvPr/>
          </p:nvSpPr>
          <p:spPr>
            <a:xfrm>
              <a:off x="2396972" y="4022807"/>
              <a:ext cx="53088" cy="38766"/>
            </a:xfrm>
            <a:custGeom>
              <a:rect b="b" l="l" r="r" t="t"/>
              <a:pathLst>
                <a:path extrusionOk="0" h="1218" w="1668">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65"/>
            <p:cNvSpPr/>
            <p:nvPr/>
          </p:nvSpPr>
          <p:spPr>
            <a:xfrm>
              <a:off x="2212404" y="4075386"/>
              <a:ext cx="53088" cy="38861"/>
            </a:xfrm>
            <a:custGeom>
              <a:rect b="b" l="l" r="r" t="t"/>
              <a:pathLst>
                <a:path extrusionOk="0" h="1221" w="1668">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65"/>
            <p:cNvSpPr/>
            <p:nvPr/>
          </p:nvSpPr>
          <p:spPr>
            <a:xfrm>
              <a:off x="2396972" y="3916694"/>
              <a:ext cx="53088" cy="38798"/>
            </a:xfrm>
            <a:custGeom>
              <a:rect b="b" l="l" r="r" t="t"/>
              <a:pathLst>
                <a:path extrusionOk="0" h="1219" w="1668">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3" name="Google Shape;10463;p65"/>
          <p:cNvSpPr/>
          <p:nvPr/>
        </p:nvSpPr>
        <p:spPr>
          <a:xfrm>
            <a:off x="6217513" y="3223401"/>
            <a:ext cx="347524" cy="289917"/>
          </a:xfrm>
          <a:custGeom>
            <a:rect b="b" l="l" r="r" t="t"/>
            <a:pathLst>
              <a:path extrusionOk="0" h="9109" w="10919">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4" name="Google Shape;10464;p65"/>
          <p:cNvGrpSpPr/>
          <p:nvPr/>
        </p:nvGrpSpPr>
        <p:grpSpPr>
          <a:xfrm>
            <a:off x="903530" y="3631875"/>
            <a:ext cx="264550" cy="353222"/>
            <a:chOff x="903530" y="3806125"/>
            <a:chExt cx="264550" cy="353222"/>
          </a:xfrm>
        </p:grpSpPr>
        <p:sp>
          <p:nvSpPr>
            <p:cNvPr id="10465" name="Google Shape;10465;p65"/>
            <p:cNvSpPr/>
            <p:nvPr/>
          </p:nvSpPr>
          <p:spPr>
            <a:xfrm>
              <a:off x="926637" y="3839321"/>
              <a:ext cx="173237" cy="162002"/>
            </a:xfrm>
            <a:custGeom>
              <a:rect b="b" l="l" r="r" t="t"/>
              <a:pathLst>
                <a:path extrusionOk="0" h="5090" w="5443">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65"/>
            <p:cNvSpPr/>
            <p:nvPr/>
          </p:nvSpPr>
          <p:spPr>
            <a:xfrm>
              <a:off x="903530" y="3806125"/>
              <a:ext cx="264550" cy="353222"/>
            </a:xfrm>
            <a:custGeom>
              <a:rect b="b" l="l" r="r" t="t"/>
              <a:pathLst>
                <a:path extrusionOk="0" h="11098" w="8312">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65"/>
            <p:cNvSpPr/>
            <p:nvPr/>
          </p:nvSpPr>
          <p:spPr>
            <a:xfrm>
              <a:off x="1008879" y="3904059"/>
              <a:ext cx="54966" cy="18460"/>
            </a:xfrm>
            <a:custGeom>
              <a:rect b="b" l="l" r="r" t="t"/>
              <a:pathLst>
                <a:path extrusionOk="0" h="580" w="1727">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65"/>
            <p:cNvSpPr/>
            <p:nvPr/>
          </p:nvSpPr>
          <p:spPr>
            <a:xfrm>
              <a:off x="972118" y="3872072"/>
              <a:ext cx="172473" cy="164866"/>
            </a:xfrm>
            <a:custGeom>
              <a:rect b="b" l="l" r="r" t="t"/>
              <a:pathLst>
                <a:path extrusionOk="0" h="5180" w="5419">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9" name="Google Shape;10469;p65"/>
          <p:cNvGrpSpPr/>
          <p:nvPr/>
        </p:nvGrpSpPr>
        <p:grpSpPr>
          <a:xfrm>
            <a:off x="850092" y="3178684"/>
            <a:ext cx="369517" cy="375660"/>
            <a:chOff x="850092" y="3352934"/>
            <a:chExt cx="369517" cy="375660"/>
          </a:xfrm>
        </p:grpSpPr>
        <p:sp>
          <p:nvSpPr>
            <p:cNvPr id="10470" name="Google Shape;10470;p65"/>
            <p:cNvSpPr/>
            <p:nvPr/>
          </p:nvSpPr>
          <p:spPr>
            <a:xfrm>
              <a:off x="969859" y="3475692"/>
              <a:ext cx="53088" cy="53088"/>
            </a:xfrm>
            <a:custGeom>
              <a:rect b="b" l="l" r="r" t="t"/>
              <a:pathLst>
                <a:path extrusionOk="0" h="1668" w="1668">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65"/>
            <p:cNvSpPr/>
            <p:nvPr/>
          </p:nvSpPr>
          <p:spPr>
            <a:xfrm>
              <a:off x="1046786" y="3552237"/>
              <a:ext cx="53088" cy="53088"/>
            </a:xfrm>
            <a:custGeom>
              <a:rect b="b" l="l" r="r" t="t"/>
              <a:pathLst>
                <a:path extrusionOk="0" h="1668" w="1668">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65"/>
            <p:cNvSpPr/>
            <p:nvPr/>
          </p:nvSpPr>
          <p:spPr>
            <a:xfrm>
              <a:off x="984245" y="3485272"/>
              <a:ext cx="106527" cy="104999"/>
            </a:xfrm>
            <a:custGeom>
              <a:rect b="b" l="l" r="r" t="t"/>
              <a:pathLst>
                <a:path extrusionOk="0" h="3299" w="3347">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65"/>
            <p:cNvSpPr/>
            <p:nvPr/>
          </p:nvSpPr>
          <p:spPr>
            <a:xfrm>
              <a:off x="922850" y="3428715"/>
              <a:ext cx="223620" cy="223620"/>
            </a:xfrm>
            <a:custGeom>
              <a:rect b="b" l="l" r="r" t="t"/>
              <a:pathLst>
                <a:path extrusionOk="0" h="7026" w="7026">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65"/>
            <p:cNvSpPr/>
            <p:nvPr/>
          </p:nvSpPr>
          <p:spPr>
            <a:xfrm>
              <a:off x="850092" y="3352934"/>
              <a:ext cx="369517" cy="375660"/>
            </a:xfrm>
            <a:custGeom>
              <a:rect b="b" l="l" r="r" t="t"/>
              <a:pathLst>
                <a:path extrusionOk="0" h="11803" w="1161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5" name="Google Shape;10475;p65"/>
          <p:cNvGrpSpPr/>
          <p:nvPr/>
        </p:nvGrpSpPr>
        <p:grpSpPr>
          <a:xfrm>
            <a:off x="2611458" y="3642124"/>
            <a:ext cx="426329" cy="332375"/>
            <a:chOff x="2611458" y="3816374"/>
            <a:chExt cx="426329" cy="332375"/>
          </a:xfrm>
        </p:grpSpPr>
        <p:sp>
          <p:nvSpPr>
            <p:cNvPr id="10476" name="Google Shape;10476;p65"/>
            <p:cNvSpPr/>
            <p:nvPr/>
          </p:nvSpPr>
          <p:spPr>
            <a:xfrm>
              <a:off x="2611458" y="3816374"/>
              <a:ext cx="426329" cy="332375"/>
            </a:xfrm>
            <a:custGeom>
              <a:rect b="b" l="l" r="r" t="t"/>
              <a:pathLst>
                <a:path extrusionOk="0" h="10443" w="13395">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65"/>
            <p:cNvSpPr/>
            <p:nvPr/>
          </p:nvSpPr>
          <p:spPr>
            <a:xfrm>
              <a:off x="2803568" y="3950909"/>
              <a:ext cx="40198" cy="85648"/>
            </a:xfrm>
            <a:custGeom>
              <a:rect b="b" l="l" r="r" t="t"/>
              <a:pathLst>
                <a:path extrusionOk="0" h="2691" w="1263">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65"/>
            <p:cNvSpPr/>
            <p:nvPr/>
          </p:nvSpPr>
          <p:spPr>
            <a:xfrm>
              <a:off x="2851691" y="3917935"/>
              <a:ext cx="40580" cy="118621"/>
            </a:xfrm>
            <a:custGeom>
              <a:rect b="b" l="l" r="r" t="t"/>
              <a:pathLst>
                <a:path extrusionOk="0" h="3727" w="1275">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65"/>
            <p:cNvSpPr/>
            <p:nvPr/>
          </p:nvSpPr>
          <p:spPr>
            <a:xfrm>
              <a:off x="2900197" y="3934995"/>
              <a:ext cx="40198" cy="101562"/>
            </a:xfrm>
            <a:custGeom>
              <a:rect b="b" l="l" r="r" t="t"/>
              <a:pathLst>
                <a:path extrusionOk="0" h="3191" w="1263">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65"/>
            <p:cNvSpPr/>
            <p:nvPr/>
          </p:nvSpPr>
          <p:spPr>
            <a:xfrm>
              <a:off x="2948320" y="3879265"/>
              <a:ext cx="40580" cy="156941"/>
            </a:xfrm>
            <a:custGeom>
              <a:rect b="b" l="l" r="r" t="t"/>
              <a:pathLst>
                <a:path extrusionOk="0" h="4931" w="1275">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65"/>
            <p:cNvSpPr/>
            <p:nvPr/>
          </p:nvSpPr>
          <p:spPr>
            <a:xfrm>
              <a:off x="2716807" y="3896325"/>
              <a:ext cx="49269" cy="13304"/>
            </a:xfrm>
            <a:custGeom>
              <a:rect b="b" l="l" r="r" t="t"/>
              <a:pathLst>
                <a:path extrusionOk="0" h="418" w="1548">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65"/>
            <p:cNvSpPr/>
            <p:nvPr/>
          </p:nvSpPr>
          <p:spPr>
            <a:xfrm>
              <a:off x="2717157" y="3917553"/>
              <a:ext cx="69002" cy="13304"/>
            </a:xfrm>
            <a:custGeom>
              <a:rect b="b" l="l" r="r" t="t"/>
              <a:pathLst>
                <a:path extrusionOk="0" h="418" w="2168">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65"/>
            <p:cNvSpPr/>
            <p:nvPr/>
          </p:nvSpPr>
          <p:spPr>
            <a:xfrm>
              <a:off x="2717157" y="3938782"/>
              <a:ext cx="69002" cy="13272"/>
            </a:xfrm>
            <a:custGeom>
              <a:rect b="b" l="l" r="r" t="t"/>
              <a:pathLst>
                <a:path extrusionOk="0" h="417" w="2168">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65"/>
            <p:cNvSpPr/>
            <p:nvPr/>
          </p:nvSpPr>
          <p:spPr>
            <a:xfrm>
              <a:off x="2717157" y="3960361"/>
              <a:ext cx="69002" cy="13304"/>
            </a:xfrm>
            <a:custGeom>
              <a:rect b="b" l="l" r="r" t="t"/>
              <a:pathLst>
                <a:path extrusionOk="0" h="418" w="2168">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65"/>
            <p:cNvSpPr/>
            <p:nvPr/>
          </p:nvSpPr>
          <p:spPr>
            <a:xfrm>
              <a:off x="2655793" y="4020993"/>
              <a:ext cx="84152" cy="82656"/>
            </a:xfrm>
            <a:custGeom>
              <a:rect b="b" l="l" r="r" t="t"/>
              <a:pathLst>
                <a:path extrusionOk="0" h="2597" w="2644">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6" name="Google Shape;10486;p65"/>
          <p:cNvSpPr/>
          <p:nvPr/>
        </p:nvSpPr>
        <p:spPr>
          <a:xfrm>
            <a:off x="1752752" y="3629616"/>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87" name="Google Shape;10487;p65"/>
          <p:cNvGrpSpPr/>
          <p:nvPr/>
        </p:nvGrpSpPr>
        <p:grpSpPr>
          <a:xfrm>
            <a:off x="4019984" y="3631143"/>
            <a:ext cx="293704" cy="353954"/>
            <a:chOff x="4019984" y="3805393"/>
            <a:chExt cx="293704" cy="353954"/>
          </a:xfrm>
        </p:grpSpPr>
        <p:sp>
          <p:nvSpPr>
            <p:cNvPr id="10488" name="Google Shape;10488;p65"/>
            <p:cNvSpPr/>
            <p:nvPr/>
          </p:nvSpPr>
          <p:spPr>
            <a:xfrm>
              <a:off x="4019984" y="3805393"/>
              <a:ext cx="293704" cy="353954"/>
            </a:xfrm>
            <a:custGeom>
              <a:rect b="b" l="l" r="r" t="t"/>
              <a:pathLst>
                <a:path extrusionOk="0" h="11121" w="9228">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65"/>
            <p:cNvSpPr/>
            <p:nvPr/>
          </p:nvSpPr>
          <p:spPr>
            <a:xfrm>
              <a:off x="4118903" y="3867139"/>
              <a:ext cx="93987" cy="87971"/>
            </a:xfrm>
            <a:custGeom>
              <a:rect b="b" l="l" r="r" t="t"/>
              <a:pathLst>
                <a:path extrusionOk="0" h="2764" w="2953">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65"/>
          <p:cNvGrpSpPr/>
          <p:nvPr/>
        </p:nvGrpSpPr>
        <p:grpSpPr>
          <a:xfrm>
            <a:off x="8006505" y="3215794"/>
            <a:ext cx="323654" cy="303189"/>
            <a:chOff x="8006505" y="3390044"/>
            <a:chExt cx="323654" cy="303189"/>
          </a:xfrm>
        </p:grpSpPr>
        <p:sp>
          <p:nvSpPr>
            <p:cNvPr id="10491" name="Google Shape;10491;p65"/>
            <p:cNvSpPr/>
            <p:nvPr/>
          </p:nvSpPr>
          <p:spPr>
            <a:xfrm>
              <a:off x="8006505" y="3390044"/>
              <a:ext cx="323654" cy="303189"/>
            </a:xfrm>
            <a:custGeom>
              <a:rect b="b" l="l" r="r" t="t"/>
              <a:pathLst>
                <a:path extrusionOk="0" h="9526" w="10169">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65"/>
            <p:cNvSpPr/>
            <p:nvPr/>
          </p:nvSpPr>
          <p:spPr>
            <a:xfrm>
              <a:off x="8148997" y="3444247"/>
              <a:ext cx="37907" cy="37938"/>
            </a:xfrm>
            <a:custGeom>
              <a:rect b="b" l="l" r="r" t="t"/>
              <a:pathLst>
                <a:path extrusionOk="0" h="1192" w="1191">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65"/>
            <p:cNvSpPr/>
            <p:nvPr/>
          </p:nvSpPr>
          <p:spPr>
            <a:xfrm>
              <a:off x="8089861" y="3526871"/>
              <a:ext cx="165630" cy="104617"/>
            </a:xfrm>
            <a:custGeom>
              <a:rect b="b" l="l" r="r" t="t"/>
              <a:pathLst>
                <a:path extrusionOk="0" h="3287" w="5204">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65"/>
            <p:cNvSpPr/>
            <p:nvPr/>
          </p:nvSpPr>
          <p:spPr>
            <a:xfrm>
              <a:off x="8067519" y="3519742"/>
              <a:ext cx="32241" cy="30268"/>
            </a:xfrm>
            <a:custGeom>
              <a:rect b="b" l="l" r="r" t="t"/>
              <a:pathLst>
                <a:path extrusionOk="0" h="951" w="1013">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65"/>
            <p:cNvSpPr/>
            <p:nvPr/>
          </p:nvSpPr>
          <p:spPr>
            <a:xfrm>
              <a:off x="8244479" y="3601602"/>
              <a:ext cx="32623" cy="30268"/>
            </a:xfrm>
            <a:custGeom>
              <a:rect b="b" l="l" r="r" t="t"/>
              <a:pathLst>
                <a:path extrusionOk="0" h="951" w="1025">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65"/>
            <p:cNvSpPr/>
            <p:nvPr/>
          </p:nvSpPr>
          <p:spPr>
            <a:xfrm>
              <a:off x="8156190" y="3533396"/>
              <a:ext cx="32241" cy="30236"/>
            </a:xfrm>
            <a:custGeom>
              <a:rect b="b" l="l" r="r" t="t"/>
              <a:pathLst>
                <a:path extrusionOk="0" h="950" w="1013">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7" name="Google Shape;10497;p65"/>
          <p:cNvGrpSpPr/>
          <p:nvPr/>
        </p:nvGrpSpPr>
        <p:grpSpPr>
          <a:xfrm>
            <a:off x="1299146" y="3632257"/>
            <a:ext cx="367990" cy="351312"/>
            <a:chOff x="1299146" y="3806507"/>
            <a:chExt cx="367990" cy="351312"/>
          </a:xfrm>
        </p:grpSpPr>
        <p:sp>
          <p:nvSpPr>
            <p:cNvPr id="10498" name="Google Shape;10498;p65"/>
            <p:cNvSpPr/>
            <p:nvPr/>
          </p:nvSpPr>
          <p:spPr>
            <a:xfrm>
              <a:off x="1299146" y="3844414"/>
              <a:ext cx="321012" cy="313405"/>
            </a:xfrm>
            <a:custGeom>
              <a:rect b="b" l="l" r="r" t="t"/>
              <a:pathLst>
                <a:path extrusionOk="0" h="9847" w="10086">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65"/>
            <p:cNvSpPr/>
            <p:nvPr/>
          </p:nvSpPr>
          <p:spPr>
            <a:xfrm>
              <a:off x="1345391" y="3806507"/>
              <a:ext cx="321744" cy="313819"/>
            </a:xfrm>
            <a:custGeom>
              <a:rect b="b" l="l" r="r" t="t"/>
              <a:pathLst>
                <a:path extrusionOk="0" h="9860" w="10109">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00" name="Google Shape;10500;p65"/>
          <p:cNvSpPr/>
          <p:nvPr/>
        </p:nvSpPr>
        <p:spPr>
          <a:xfrm>
            <a:off x="3524716" y="3629934"/>
            <a:ext cx="389187" cy="355927"/>
          </a:xfrm>
          <a:custGeom>
            <a:rect b="b" l="l" r="r" t="t"/>
            <a:pathLst>
              <a:path extrusionOk="0" h="11183" w="12228">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01" name="Google Shape;10501;p65"/>
          <p:cNvGrpSpPr/>
          <p:nvPr/>
        </p:nvGrpSpPr>
        <p:grpSpPr>
          <a:xfrm>
            <a:off x="7550258" y="3658420"/>
            <a:ext cx="371395" cy="301279"/>
            <a:chOff x="7550258" y="3832670"/>
            <a:chExt cx="371395" cy="301279"/>
          </a:xfrm>
        </p:grpSpPr>
        <p:sp>
          <p:nvSpPr>
            <p:cNvPr id="10502" name="Google Shape;10502;p65"/>
            <p:cNvSpPr/>
            <p:nvPr/>
          </p:nvSpPr>
          <p:spPr>
            <a:xfrm>
              <a:off x="7550258" y="3832670"/>
              <a:ext cx="371395" cy="301279"/>
            </a:xfrm>
            <a:custGeom>
              <a:rect b="b" l="l" r="r" t="t"/>
              <a:pathLst>
                <a:path extrusionOk="0" h="9466" w="11669">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65"/>
            <p:cNvSpPr/>
            <p:nvPr/>
          </p:nvSpPr>
          <p:spPr>
            <a:xfrm>
              <a:off x="7574129" y="3891009"/>
              <a:ext cx="324418" cy="10662"/>
            </a:xfrm>
            <a:custGeom>
              <a:rect b="b" l="l" r="r" t="t"/>
              <a:pathLst>
                <a:path extrusionOk="0" h="335" w="10193">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65"/>
            <p:cNvSpPr/>
            <p:nvPr/>
          </p:nvSpPr>
          <p:spPr>
            <a:xfrm>
              <a:off x="7591188" y="3937637"/>
              <a:ext cx="45481" cy="10248"/>
            </a:xfrm>
            <a:custGeom>
              <a:rect b="b" l="l" r="r" t="t"/>
              <a:pathLst>
                <a:path extrusionOk="0" h="322" w="1429">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65"/>
            <p:cNvSpPr/>
            <p:nvPr/>
          </p:nvSpPr>
          <p:spPr>
            <a:xfrm>
              <a:off x="7672667" y="3937637"/>
              <a:ext cx="45481" cy="10248"/>
            </a:xfrm>
            <a:custGeom>
              <a:rect b="b" l="l" r="r" t="t"/>
              <a:pathLst>
                <a:path extrusionOk="0" h="322" w="1429">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65"/>
            <p:cNvSpPr/>
            <p:nvPr/>
          </p:nvSpPr>
          <p:spPr>
            <a:xfrm>
              <a:off x="7835592" y="3937637"/>
              <a:ext cx="45131" cy="10248"/>
            </a:xfrm>
            <a:custGeom>
              <a:rect b="b" l="l" r="r" t="t"/>
              <a:pathLst>
                <a:path extrusionOk="0" h="322" w="1418">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65"/>
            <p:cNvSpPr/>
            <p:nvPr/>
          </p:nvSpPr>
          <p:spPr>
            <a:xfrm>
              <a:off x="7591188" y="3984232"/>
              <a:ext cx="45481" cy="10662"/>
            </a:xfrm>
            <a:custGeom>
              <a:rect b="b" l="l" r="r" t="t"/>
              <a:pathLst>
                <a:path extrusionOk="0" h="335" w="1429">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65"/>
            <p:cNvSpPr/>
            <p:nvPr/>
          </p:nvSpPr>
          <p:spPr>
            <a:xfrm>
              <a:off x="7754113" y="3984232"/>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65"/>
            <p:cNvSpPr/>
            <p:nvPr/>
          </p:nvSpPr>
          <p:spPr>
            <a:xfrm>
              <a:off x="7591188" y="4030859"/>
              <a:ext cx="45481" cy="10248"/>
            </a:xfrm>
            <a:custGeom>
              <a:rect b="b" l="l" r="r" t="t"/>
              <a:pathLst>
                <a:path extrusionOk="0" h="322" w="1429">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65"/>
            <p:cNvSpPr/>
            <p:nvPr/>
          </p:nvSpPr>
          <p:spPr>
            <a:xfrm>
              <a:off x="7672667" y="4030859"/>
              <a:ext cx="45481" cy="10248"/>
            </a:xfrm>
            <a:custGeom>
              <a:rect b="b" l="l" r="r" t="t"/>
              <a:pathLst>
                <a:path extrusionOk="0" h="322" w="1429">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65"/>
            <p:cNvSpPr/>
            <p:nvPr/>
          </p:nvSpPr>
          <p:spPr>
            <a:xfrm>
              <a:off x="7835592" y="4030859"/>
              <a:ext cx="45131" cy="10248"/>
            </a:xfrm>
            <a:custGeom>
              <a:rect b="b" l="l" r="r" t="t"/>
              <a:pathLst>
                <a:path extrusionOk="0" h="322" w="1418">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65"/>
            <p:cNvSpPr/>
            <p:nvPr/>
          </p:nvSpPr>
          <p:spPr>
            <a:xfrm>
              <a:off x="7672667" y="4077073"/>
              <a:ext cx="45481" cy="10662"/>
            </a:xfrm>
            <a:custGeom>
              <a:rect b="b" l="l" r="r" t="t"/>
              <a:pathLst>
                <a:path extrusionOk="0" h="335" w="1429">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65"/>
            <p:cNvSpPr/>
            <p:nvPr/>
          </p:nvSpPr>
          <p:spPr>
            <a:xfrm>
              <a:off x="7754113" y="4077073"/>
              <a:ext cx="45513" cy="10662"/>
            </a:xfrm>
            <a:custGeom>
              <a:rect b="b" l="l" r="r" t="t"/>
              <a:pathLst>
                <a:path extrusionOk="0" h="335" w="143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65"/>
            <p:cNvSpPr/>
            <p:nvPr/>
          </p:nvSpPr>
          <p:spPr>
            <a:xfrm>
              <a:off x="7835592" y="4077073"/>
              <a:ext cx="45131" cy="10662"/>
            </a:xfrm>
            <a:custGeom>
              <a:rect b="b" l="l" r="r" t="t"/>
              <a:pathLst>
                <a:path extrusionOk="0" h="335" w="1418">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65"/>
            <p:cNvSpPr/>
            <p:nvPr/>
          </p:nvSpPr>
          <p:spPr>
            <a:xfrm>
              <a:off x="7672667" y="3972583"/>
              <a:ext cx="46245" cy="34055"/>
            </a:xfrm>
            <a:custGeom>
              <a:rect b="b" l="l" r="r" t="t"/>
              <a:pathLst>
                <a:path extrusionOk="0" h="1070" w="1453">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65"/>
            <p:cNvSpPr/>
            <p:nvPr/>
          </p:nvSpPr>
          <p:spPr>
            <a:xfrm>
              <a:off x="7835592" y="3972583"/>
              <a:ext cx="45895" cy="34055"/>
            </a:xfrm>
            <a:custGeom>
              <a:rect b="b" l="l" r="r" t="t"/>
              <a:pathLst>
                <a:path extrusionOk="0" h="1070" w="1442">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65"/>
            <p:cNvSpPr/>
            <p:nvPr/>
          </p:nvSpPr>
          <p:spPr>
            <a:xfrm>
              <a:off x="7754113" y="4019592"/>
              <a:ext cx="46277" cy="34024"/>
            </a:xfrm>
            <a:custGeom>
              <a:rect b="b" l="l" r="r" t="t"/>
              <a:pathLst>
                <a:path extrusionOk="0" h="1069" w="1454">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65"/>
            <p:cNvSpPr/>
            <p:nvPr/>
          </p:nvSpPr>
          <p:spPr>
            <a:xfrm>
              <a:off x="7591188" y="4065806"/>
              <a:ext cx="46245" cy="34055"/>
            </a:xfrm>
            <a:custGeom>
              <a:rect b="b" l="l" r="r" t="t"/>
              <a:pathLst>
                <a:path extrusionOk="0" h="1070" w="1453">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65"/>
            <p:cNvSpPr/>
            <p:nvPr/>
          </p:nvSpPr>
          <p:spPr>
            <a:xfrm>
              <a:off x="7754113" y="3925988"/>
              <a:ext cx="46277" cy="34406"/>
            </a:xfrm>
            <a:custGeom>
              <a:rect b="b" l="l" r="r" t="t"/>
              <a:pathLst>
                <a:path extrusionOk="0" h="1081" w="1454">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0" name="Google Shape;10520;p65"/>
          <p:cNvSpPr/>
          <p:nvPr/>
        </p:nvSpPr>
        <p:spPr>
          <a:xfrm>
            <a:off x="7114476" y="3634549"/>
            <a:ext cx="350548" cy="350548"/>
          </a:xfrm>
          <a:custGeom>
            <a:rect b="b" l="l" r="r" t="t"/>
            <a:pathLst>
              <a:path extrusionOk="0" h="11014" w="11014">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1" name="Google Shape;10521;p65"/>
          <p:cNvGrpSpPr/>
          <p:nvPr/>
        </p:nvGrpSpPr>
        <p:grpSpPr>
          <a:xfrm>
            <a:off x="6659725" y="3633785"/>
            <a:ext cx="367608" cy="350548"/>
            <a:chOff x="6659725" y="3808035"/>
            <a:chExt cx="367608" cy="350548"/>
          </a:xfrm>
        </p:grpSpPr>
        <p:sp>
          <p:nvSpPr>
            <p:cNvPr id="10522" name="Google Shape;10522;p65"/>
            <p:cNvSpPr/>
            <p:nvPr/>
          </p:nvSpPr>
          <p:spPr>
            <a:xfrm>
              <a:off x="6659725" y="3845942"/>
              <a:ext cx="321394" cy="312642"/>
            </a:xfrm>
            <a:custGeom>
              <a:rect b="b" l="l" r="r" t="t"/>
              <a:pathLst>
                <a:path extrusionOk="0" h="9823" w="10098">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65"/>
            <p:cNvSpPr/>
            <p:nvPr/>
          </p:nvSpPr>
          <p:spPr>
            <a:xfrm>
              <a:off x="6705588" y="3808035"/>
              <a:ext cx="321744" cy="313787"/>
            </a:xfrm>
            <a:custGeom>
              <a:rect b="b" l="l" r="r" t="t"/>
              <a:pathLst>
                <a:path extrusionOk="0" h="9859" w="10109">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4" name="Google Shape;10524;p65"/>
          <p:cNvGrpSpPr/>
          <p:nvPr/>
        </p:nvGrpSpPr>
        <p:grpSpPr>
          <a:xfrm>
            <a:off x="6219391" y="3642506"/>
            <a:ext cx="356627" cy="334252"/>
            <a:chOff x="6219391" y="3816756"/>
            <a:chExt cx="356627" cy="334252"/>
          </a:xfrm>
        </p:grpSpPr>
        <p:sp>
          <p:nvSpPr>
            <p:cNvPr id="10525" name="Google Shape;10525;p65"/>
            <p:cNvSpPr/>
            <p:nvPr/>
          </p:nvSpPr>
          <p:spPr>
            <a:xfrm>
              <a:off x="6219391" y="3816756"/>
              <a:ext cx="306594" cy="334252"/>
            </a:xfrm>
            <a:custGeom>
              <a:rect b="b" l="l" r="r" t="t"/>
              <a:pathLst>
                <a:path extrusionOk="0" h="10502" w="9633">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65"/>
            <p:cNvSpPr/>
            <p:nvPr/>
          </p:nvSpPr>
          <p:spPr>
            <a:xfrm>
              <a:off x="6549060" y="3978567"/>
              <a:ext cx="26958" cy="10630"/>
            </a:xfrm>
            <a:custGeom>
              <a:rect b="b" l="l" r="r" t="t"/>
              <a:pathLst>
                <a:path extrusionOk="0" h="334" w="847">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65"/>
            <p:cNvSpPr/>
            <p:nvPr/>
          </p:nvSpPr>
          <p:spPr>
            <a:xfrm>
              <a:off x="6525572" y="3915357"/>
              <a:ext cx="24666" cy="22311"/>
            </a:xfrm>
            <a:custGeom>
              <a:rect b="b" l="l" r="r" t="t"/>
              <a:pathLst>
                <a:path extrusionOk="0" h="701" w="775">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65"/>
            <p:cNvSpPr/>
            <p:nvPr/>
          </p:nvSpPr>
          <p:spPr>
            <a:xfrm>
              <a:off x="6527099" y="4030191"/>
              <a:ext cx="23139" cy="22661"/>
            </a:xfrm>
            <a:custGeom>
              <a:rect b="b" l="l" r="r" t="t"/>
              <a:pathLst>
                <a:path extrusionOk="0" h="712" w="727">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9" name="Google Shape;10529;p65"/>
          <p:cNvGrpSpPr/>
          <p:nvPr/>
        </p:nvGrpSpPr>
        <p:grpSpPr>
          <a:xfrm>
            <a:off x="5778676" y="3652722"/>
            <a:ext cx="349052" cy="313055"/>
            <a:chOff x="5778676" y="3826972"/>
            <a:chExt cx="349052" cy="313055"/>
          </a:xfrm>
        </p:grpSpPr>
        <p:sp>
          <p:nvSpPr>
            <p:cNvPr id="10530" name="Google Shape;10530;p65"/>
            <p:cNvSpPr/>
            <p:nvPr/>
          </p:nvSpPr>
          <p:spPr>
            <a:xfrm>
              <a:off x="5923045" y="3890659"/>
              <a:ext cx="27690" cy="48155"/>
            </a:xfrm>
            <a:custGeom>
              <a:rect b="b" l="l" r="r" t="t"/>
              <a:pathLst>
                <a:path extrusionOk="0" h="1513" w="87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65"/>
            <p:cNvSpPr/>
            <p:nvPr/>
          </p:nvSpPr>
          <p:spPr>
            <a:xfrm>
              <a:off x="5976866" y="3843268"/>
              <a:ext cx="80364" cy="80364"/>
            </a:xfrm>
            <a:custGeom>
              <a:rect b="b" l="l" r="r" t="t"/>
              <a:pathLst>
                <a:path extrusionOk="0" h="2525" w="2525">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65"/>
            <p:cNvSpPr/>
            <p:nvPr/>
          </p:nvSpPr>
          <p:spPr>
            <a:xfrm>
              <a:off x="5879473" y="3826972"/>
              <a:ext cx="193288" cy="144051"/>
            </a:xfrm>
            <a:custGeom>
              <a:rect b="b" l="l" r="r" t="t"/>
              <a:pathLst>
                <a:path extrusionOk="0" h="4526" w="6073">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65"/>
            <p:cNvSpPr/>
            <p:nvPr/>
          </p:nvSpPr>
          <p:spPr>
            <a:xfrm>
              <a:off x="6003760" y="3859946"/>
              <a:ext cx="26958" cy="47773"/>
            </a:xfrm>
            <a:custGeom>
              <a:rect b="b" l="l" r="r" t="t"/>
              <a:pathLst>
                <a:path extrusionOk="0" h="1501" w="847">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65"/>
            <p:cNvSpPr/>
            <p:nvPr/>
          </p:nvSpPr>
          <p:spPr>
            <a:xfrm>
              <a:off x="5778676" y="3939865"/>
              <a:ext cx="349052" cy="200163"/>
            </a:xfrm>
            <a:custGeom>
              <a:rect b="b" l="l" r="r" t="t"/>
              <a:pathLst>
                <a:path extrusionOk="0" h="6289" w="10967">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5" name="Google Shape;10535;p65"/>
          <p:cNvGrpSpPr/>
          <p:nvPr/>
        </p:nvGrpSpPr>
        <p:grpSpPr>
          <a:xfrm>
            <a:off x="5355784" y="3660297"/>
            <a:ext cx="299019" cy="297905"/>
            <a:chOff x="5355784" y="3834547"/>
            <a:chExt cx="299019" cy="297905"/>
          </a:xfrm>
        </p:grpSpPr>
        <p:sp>
          <p:nvSpPr>
            <p:cNvPr id="10536" name="Google Shape;10536;p65"/>
            <p:cNvSpPr/>
            <p:nvPr/>
          </p:nvSpPr>
          <p:spPr>
            <a:xfrm>
              <a:off x="5355784" y="3834547"/>
              <a:ext cx="299019" cy="297905"/>
            </a:xfrm>
            <a:custGeom>
              <a:rect b="b" l="l" r="r" t="t"/>
              <a:pathLst>
                <a:path extrusionOk="0" h="9360" w="9395">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65"/>
            <p:cNvSpPr/>
            <p:nvPr/>
          </p:nvSpPr>
          <p:spPr>
            <a:xfrm>
              <a:off x="5455054" y="3854280"/>
              <a:ext cx="179666" cy="171296"/>
            </a:xfrm>
            <a:custGeom>
              <a:rect b="b" l="l" r="r" t="t"/>
              <a:pathLst>
                <a:path extrusionOk="0" h="5382" w="5645">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65"/>
            <p:cNvSpPr/>
            <p:nvPr/>
          </p:nvSpPr>
          <p:spPr>
            <a:xfrm>
              <a:off x="5508110" y="3886490"/>
              <a:ext cx="81510" cy="99302"/>
            </a:xfrm>
            <a:custGeom>
              <a:rect b="b" l="l" r="r" t="t"/>
              <a:pathLst>
                <a:path extrusionOk="0" h="3120" w="2561">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65"/>
            <p:cNvSpPr/>
            <p:nvPr/>
          </p:nvSpPr>
          <p:spPr>
            <a:xfrm>
              <a:off x="5554706" y="3945530"/>
              <a:ext cx="98952" cy="98251"/>
            </a:xfrm>
            <a:custGeom>
              <a:rect b="b" l="l" r="r" t="t"/>
              <a:pathLst>
                <a:path extrusionOk="0" h="3087" w="3109">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0" name="Google Shape;10540;p65"/>
          <p:cNvGrpSpPr/>
          <p:nvPr/>
        </p:nvGrpSpPr>
        <p:grpSpPr>
          <a:xfrm>
            <a:off x="8036455" y="3633021"/>
            <a:ext cx="292176" cy="353985"/>
            <a:chOff x="8036455" y="3807271"/>
            <a:chExt cx="292176" cy="353985"/>
          </a:xfrm>
        </p:grpSpPr>
        <p:sp>
          <p:nvSpPr>
            <p:cNvPr id="10541" name="Google Shape;10541;p65"/>
            <p:cNvSpPr/>
            <p:nvPr/>
          </p:nvSpPr>
          <p:spPr>
            <a:xfrm>
              <a:off x="8039479" y="3807271"/>
              <a:ext cx="289153" cy="330465"/>
            </a:xfrm>
            <a:custGeom>
              <a:rect b="b" l="l" r="r" t="t"/>
              <a:pathLst>
                <a:path extrusionOk="0" h="10383" w="9085">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65"/>
            <p:cNvSpPr/>
            <p:nvPr/>
          </p:nvSpPr>
          <p:spPr>
            <a:xfrm>
              <a:off x="8036455" y="3934613"/>
              <a:ext cx="291795" cy="226644"/>
            </a:xfrm>
            <a:custGeom>
              <a:rect b="b" l="l" r="r" t="t"/>
              <a:pathLst>
                <a:path extrusionOk="0" h="7121" w="9168">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3" name="Google Shape;10543;p65"/>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Business Icons</a:t>
            </a:r>
            <a:endParaRPr sz="2400">
              <a:solidFill>
                <a:srgbClr val="FFFFFF"/>
              </a:solidFill>
            </a:endParaRPr>
          </a:p>
        </p:txBody>
      </p:sp>
      <p:sp>
        <p:nvSpPr>
          <p:cNvPr id="10544" name="Google Shape;10544;p65"/>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Teamwork Icons</a:t>
            </a:r>
            <a:endParaRPr sz="2400">
              <a:solidFill>
                <a:srgbClr val="FFFFFF"/>
              </a:solidFill>
            </a:endParaRPr>
          </a:p>
        </p:txBody>
      </p:sp>
      <p:grpSp>
        <p:nvGrpSpPr>
          <p:cNvPr id="10545" name="Google Shape;10545;p65"/>
          <p:cNvGrpSpPr/>
          <p:nvPr/>
        </p:nvGrpSpPr>
        <p:grpSpPr>
          <a:xfrm>
            <a:off x="4874902" y="3634549"/>
            <a:ext cx="345615" cy="350835"/>
            <a:chOff x="4874902" y="3808799"/>
            <a:chExt cx="345615" cy="350835"/>
          </a:xfrm>
        </p:grpSpPr>
        <p:sp>
          <p:nvSpPr>
            <p:cNvPr id="10546" name="Google Shape;10546;p65"/>
            <p:cNvSpPr/>
            <p:nvPr/>
          </p:nvSpPr>
          <p:spPr>
            <a:xfrm>
              <a:off x="4874902" y="3808799"/>
              <a:ext cx="345615" cy="350835"/>
            </a:xfrm>
            <a:custGeom>
              <a:rect b="b" l="l" r="r" t="t"/>
              <a:pathLst>
                <a:path extrusionOk="0" h="11023" w="10859">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65"/>
            <p:cNvSpPr/>
            <p:nvPr/>
          </p:nvSpPr>
          <p:spPr>
            <a:xfrm>
              <a:off x="4939321" y="4009630"/>
              <a:ext cx="145929" cy="123618"/>
            </a:xfrm>
            <a:custGeom>
              <a:rect b="b" l="l" r="r" t="t"/>
              <a:pathLst>
                <a:path extrusionOk="0" h="3884" w="4585">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65"/>
            <p:cNvSpPr/>
            <p:nvPr/>
          </p:nvSpPr>
          <p:spPr>
            <a:xfrm>
              <a:off x="4942344" y="3897629"/>
              <a:ext cx="205033" cy="101816"/>
            </a:xfrm>
            <a:custGeom>
              <a:rect b="b" l="l" r="r" t="t"/>
              <a:pathLst>
                <a:path extrusionOk="0" h="3199" w="6442">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65"/>
            <p:cNvSpPr/>
            <p:nvPr/>
          </p:nvSpPr>
          <p:spPr>
            <a:xfrm>
              <a:off x="5092729" y="3950240"/>
              <a:ext cx="84597" cy="175465"/>
            </a:xfrm>
            <a:custGeom>
              <a:rect b="b" l="l" r="r" t="t"/>
              <a:pathLst>
                <a:path extrusionOk="0" h="5513" w="2658">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65"/>
            <p:cNvSpPr/>
            <p:nvPr/>
          </p:nvSpPr>
          <p:spPr>
            <a:xfrm>
              <a:off x="5004886" y="3993717"/>
              <a:ext cx="81478" cy="55348"/>
            </a:xfrm>
            <a:custGeom>
              <a:rect b="b" l="l" r="r" t="t"/>
              <a:pathLst>
                <a:path extrusionOk="0" h="1739" w="256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65"/>
            <p:cNvSpPr/>
            <p:nvPr/>
          </p:nvSpPr>
          <p:spPr>
            <a:xfrm>
              <a:off x="5053391" y="3915262"/>
              <a:ext cx="10630" cy="29982"/>
            </a:xfrm>
            <a:custGeom>
              <a:rect b="b" l="l" r="r" t="t"/>
              <a:pathLst>
                <a:path extrusionOk="0" h="942" w="334">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65"/>
            <p:cNvSpPr/>
            <p:nvPr/>
          </p:nvSpPr>
          <p:spPr>
            <a:xfrm>
              <a:off x="5005236" y="3928216"/>
              <a:ext cx="21261" cy="26894"/>
            </a:xfrm>
            <a:custGeom>
              <a:rect b="b" l="l" r="r" t="t"/>
              <a:pathLst>
                <a:path extrusionOk="0" h="845" w="668">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65"/>
            <p:cNvSpPr/>
            <p:nvPr/>
          </p:nvSpPr>
          <p:spPr>
            <a:xfrm>
              <a:off x="4970766" y="3962876"/>
              <a:ext cx="28454" cy="19510"/>
            </a:xfrm>
            <a:custGeom>
              <a:rect b="b" l="l" r="r" t="t"/>
              <a:pathLst>
                <a:path extrusionOk="0" h="613" w="894">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65"/>
            <p:cNvSpPr/>
            <p:nvPr/>
          </p:nvSpPr>
          <p:spPr>
            <a:xfrm>
              <a:off x="4958258" y="4010012"/>
              <a:ext cx="29982" cy="10248"/>
            </a:xfrm>
            <a:custGeom>
              <a:rect b="b" l="l" r="r" t="t"/>
              <a:pathLst>
                <a:path extrusionOk="0" h="322" w="942">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65"/>
            <p:cNvSpPr/>
            <p:nvPr/>
          </p:nvSpPr>
          <p:spPr>
            <a:xfrm>
              <a:off x="4969239" y="4047601"/>
              <a:ext cx="30363" cy="20051"/>
            </a:xfrm>
            <a:custGeom>
              <a:rect b="b" l="l" r="r" t="t"/>
              <a:pathLst>
                <a:path extrusionOk="0" h="630" w="954">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65"/>
            <p:cNvSpPr/>
            <p:nvPr/>
          </p:nvSpPr>
          <p:spPr>
            <a:xfrm>
              <a:off x="5005236" y="4075641"/>
              <a:ext cx="21261" cy="26862"/>
            </a:xfrm>
            <a:custGeom>
              <a:rect b="b" l="l" r="r" t="t"/>
              <a:pathLst>
                <a:path extrusionOk="0" h="844" w="668">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65"/>
            <p:cNvSpPr/>
            <p:nvPr/>
          </p:nvSpPr>
          <p:spPr>
            <a:xfrm>
              <a:off x="5053391" y="4085794"/>
              <a:ext cx="10630" cy="29982"/>
            </a:xfrm>
            <a:custGeom>
              <a:rect b="b" l="l" r="r" t="t"/>
              <a:pathLst>
                <a:path extrusionOk="0" h="942" w="334">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65"/>
            <p:cNvSpPr/>
            <p:nvPr/>
          </p:nvSpPr>
          <p:spPr>
            <a:xfrm>
              <a:off x="5090501" y="4075641"/>
              <a:ext cx="21261" cy="26894"/>
            </a:xfrm>
            <a:custGeom>
              <a:rect b="b" l="l" r="r" t="t"/>
              <a:pathLst>
                <a:path extrusionOk="0" h="845" w="668">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65"/>
            <p:cNvSpPr/>
            <p:nvPr/>
          </p:nvSpPr>
          <p:spPr>
            <a:xfrm>
              <a:off x="5117809" y="4048142"/>
              <a:ext cx="28454" cy="19510"/>
            </a:xfrm>
            <a:custGeom>
              <a:rect b="b" l="l" r="r" t="t"/>
              <a:pathLst>
                <a:path extrusionOk="0" h="613" w="894">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65"/>
            <p:cNvSpPr/>
            <p:nvPr/>
          </p:nvSpPr>
          <p:spPr>
            <a:xfrm>
              <a:off x="5128790" y="4010012"/>
              <a:ext cx="29950" cy="10248"/>
            </a:xfrm>
            <a:custGeom>
              <a:rect b="b" l="l" r="r" t="t"/>
              <a:pathLst>
                <a:path extrusionOk="0" h="322" w="941">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65"/>
            <p:cNvSpPr/>
            <p:nvPr/>
          </p:nvSpPr>
          <p:spPr>
            <a:xfrm>
              <a:off x="5117809" y="3962717"/>
              <a:ext cx="28454" cy="19669"/>
            </a:xfrm>
            <a:custGeom>
              <a:rect b="b" l="l" r="r" t="t"/>
              <a:pathLst>
                <a:path extrusionOk="0" h="618" w="894">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65"/>
            <p:cNvSpPr/>
            <p:nvPr/>
          </p:nvSpPr>
          <p:spPr>
            <a:xfrm>
              <a:off x="5090501" y="3928152"/>
              <a:ext cx="20879" cy="26958"/>
            </a:xfrm>
            <a:custGeom>
              <a:rect b="b" l="l" r="r" t="t"/>
              <a:pathLst>
                <a:path extrusionOk="0" h="847" w="656">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3" name="Google Shape;10563;p65"/>
          <p:cNvGrpSpPr/>
          <p:nvPr/>
        </p:nvGrpSpPr>
        <p:grpSpPr>
          <a:xfrm>
            <a:off x="3095745" y="3631143"/>
            <a:ext cx="352840" cy="354717"/>
            <a:chOff x="3095745" y="3805393"/>
            <a:chExt cx="352840" cy="354717"/>
          </a:xfrm>
        </p:grpSpPr>
        <p:sp>
          <p:nvSpPr>
            <p:cNvPr id="10564" name="Google Shape;10564;p65"/>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65"/>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65"/>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65"/>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65"/>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65"/>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73" name="Shape 10573"/>
        <p:cNvGrpSpPr/>
        <p:nvPr/>
      </p:nvGrpSpPr>
      <p:grpSpPr>
        <a:xfrm>
          <a:off x="0" y="0"/>
          <a:ext cx="0" cy="0"/>
          <a:chOff x="0" y="0"/>
          <a:chExt cx="0" cy="0"/>
        </a:xfrm>
      </p:grpSpPr>
      <p:grpSp>
        <p:nvGrpSpPr>
          <p:cNvPr id="10574" name="Google Shape;10574;p66"/>
          <p:cNvGrpSpPr/>
          <p:nvPr/>
        </p:nvGrpSpPr>
        <p:grpSpPr>
          <a:xfrm>
            <a:off x="2733780" y="4039081"/>
            <a:ext cx="342144" cy="362704"/>
            <a:chOff x="2704005" y="4258781"/>
            <a:chExt cx="342144" cy="362704"/>
          </a:xfrm>
        </p:grpSpPr>
        <p:sp>
          <p:nvSpPr>
            <p:cNvPr id="10575" name="Google Shape;10575;p66"/>
            <p:cNvSpPr/>
            <p:nvPr/>
          </p:nvSpPr>
          <p:spPr>
            <a:xfrm>
              <a:off x="2704005" y="4258781"/>
              <a:ext cx="173543" cy="183554"/>
            </a:xfrm>
            <a:custGeom>
              <a:rect b="b" l="l" r="r" t="t"/>
              <a:pathLst>
                <a:path extrusionOk="0" h="5794" w="5478">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66"/>
            <p:cNvSpPr/>
            <p:nvPr/>
          </p:nvSpPr>
          <p:spPr>
            <a:xfrm>
              <a:off x="2733816" y="4278961"/>
              <a:ext cx="112052" cy="122633"/>
            </a:xfrm>
            <a:custGeom>
              <a:rect b="b" l="l" r="r" t="t"/>
              <a:pathLst>
                <a:path extrusionOk="0" h="3871" w="3537">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66"/>
            <p:cNvSpPr/>
            <p:nvPr/>
          </p:nvSpPr>
          <p:spPr>
            <a:xfrm>
              <a:off x="2759445" y="4322711"/>
              <a:ext cx="33993" cy="44542"/>
            </a:xfrm>
            <a:custGeom>
              <a:rect b="b" l="l" r="r" t="t"/>
              <a:pathLst>
                <a:path extrusionOk="0" h="1406" w="1073">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66"/>
            <p:cNvSpPr/>
            <p:nvPr/>
          </p:nvSpPr>
          <p:spPr>
            <a:xfrm>
              <a:off x="2791885" y="4321951"/>
              <a:ext cx="26073" cy="44922"/>
            </a:xfrm>
            <a:custGeom>
              <a:rect b="b" l="l" r="r" t="t"/>
              <a:pathLst>
                <a:path extrusionOk="0" h="1418" w="823">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66"/>
            <p:cNvSpPr/>
            <p:nvPr/>
          </p:nvSpPr>
          <p:spPr>
            <a:xfrm>
              <a:off x="2828095" y="4322648"/>
              <a:ext cx="218053" cy="170597"/>
            </a:xfrm>
            <a:custGeom>
              <a:rect b="b" l="l" r="r" t="t"/>
              <a:pathLst>
                <a:path extrusionOk="0" h="5385" w="6883">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66"/>
            <p:cNvSpPr/>
            <p:nvPr/>
          </p:nvSpPr>
          <p:spPr>
            <a:xfrm>
              <a:off x="2746995" y="4480034"/>
              <a:ext cx="232404" cy="141451"/>
            </a:xfrm>
            <a:custGeom>
              <a:rect b="b" l="l" r="r" t="t"/>
              <a:pathLst>
                <a:path extrusionOk="0" h="4465" w="7336">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66"/>
            <p:cNvSpPr/>
            <p:nvPr/>
          </p:nvSpPr>
          <p:spPr>
            <a:xfrm>
              <a:off x="2889206" y="4345046"/>
              <a:ext cx="46411" cy="47488"/>
            </a:xfrm>
            <a:custGeom>
              <a:rect b="b" l="l" r="r" t="t"/>
              <a:pathLst>
                <a:path extrusionOk="0" h="1499" w="1465">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2" name="Google Shape;10582;p66"/>
          <p:cNvGrpSpPr/>
          <p:nvPr/>
        </p:nvGrpSpPr>
        <p:grpSpPr>
          <a:xfrm>
            <a:off x="2157462" y="4083096"/>
            <a:ext cx="347435" cy="363370"/>
            <a:chOff x="2157462" y="4258496"/>
            <a:chExt cx="347435" cy="363370"/>
          </a:xfrm>
        </p:grpSpPr>
        <p:sp>
          <p:nvSpPr>
            <p:cNvPr id="10583" name="Google Shape;10583;p66"/>
            <p:cNvSpPr/>
            <p:nvPr/>
          </p:nvSpPr>
          <p:spPr>
            <a:xfrm>
              <a:off x="2296252" y="4258496"/>
              <a:ext cx="208644" cy="220778"/>
            </a:xfrm>
            <a:custGeom>
              <a:rect b="b" l="l" r="r" t="t"/>
              <a:pathLst>
                <a:path extrusionOk="0" h="6969" w="6586">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66"/>
            <p:cNvSpPr/>
            <p:nvPr/>
          </p:nvSpPr>
          <p:spPr>
            <a:xfrm>
              <a:off x="2157462" y="4323313"/>
              <a:ext cx="300643" cy="298552"/>
            </a:xfrm>
            <a:custGeom>
              <a:rect b="b" l="l" r="r" t="t"/>
              <a:pathLst>
                <a:path extrusionOk="0" h="9424" w="949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66"/>
            <p:cNvSpPr/>
            <p:nvPr/>
          </p:nvSpPr>
          <p:spPr>
            <a:xfrm>
              <a:off x="2339653" y="4297463"/>
              <a:ext cx="123362" cy="123742"/>
            </a:xfrm>
            <a:custGeom>
              <a:rect b="b" l="l" r="r" t="t"/>
              <a:pathLst>
                <a:path extrusionOk="0" h="3906" w="3894">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6" name="Google Shape;10586;p66"/>
          <p:cNvGrpSpPr/>
          <p:nvPr/>
        </p:nvGrpSpPr>
        <p:grpSpPr>
          <a:xfrm>
            <a:off x="4010963" y="3588381"/>
            <a:ext cx="343665" cy="363211"/>
            <a:chOff x="4010963" y="3763781"/>
            <a:chExt cx="343665" cy="363211"/>
          </a:xfrm>
        </p:grpSpPr>
        <p:sp>
          <p:nvSpPr>
            <p:cNvPr id="10587" name="Google Shape;10587;p66"/>
            <p:cNvSpPr/>
            <p:nvPr/>
          </p:nvSpPr>
          <p:spPr>
            <a:xfrm>
              <a:off x="4152415" y="3763781"/>
              <a:ext cx="202213" cy="221760"/>
            </a:xfrm>
            <a:custGeom>
              <a:rect b="b" l="l" r="r" t="t"/>
              <a:pathLst>
                <a:path extrusionOk="0" h="7000" w="6383">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66"/>
            <p:cNvSpPr/>
            <p:nvPr/>
          </p:nvSpPr>
          <p:spPr>
            <a:xfrm>
              <a:off x="4010963" y="3828662"/>
              <a:ext cx="299154" cy="298331"/>
            </a:xfrm>
            <a:custGeom>
              <a:rect b="b" l="l" r="r" t="t"/>
              <a:pathLst>
                <a:path extrusionOk="0" h="9417" w="9443">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66"/>
            <p:cNvSpPr/>
            <p:nvPr/>
          </p:nvSpPr>
          <p:spPr>
            <a:xfrm>
              <a:off x="4187104" y="3787731"/>
              <a:ext cx="133943" cy="146520"/>
            </a:xfrm>
            <a:custGeom>
              <a:rect b="b" l="l" r="r" t="t"/>
              <a:pathLst>
                <a:path extrusionOk="0" h="4625" w="4228">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66"/>
            <p:cNvSpPr/>
            <p:nvPr/>
          </p:nvSpPr>
          <p:spPr>
            <a:xfrm>
              <a:off x="4220685" y="3840669"/>
              <a:ext cx="39632" cy="52462"/>
            </a:xfrm>
            <a:custGeom>
              <a:rect b="b" l="l" r="r" t="t"/>
              <a:pathLst>
                <a:path extrusionOk="0" h="1656" w="1251">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66"/>
            <p:cNvSpPr/>
            <p:nvPr/>
          </p:nvSpPr>
          <p:spPr>
            <a:xfrm>
              <a:off x="4259905" y="3840669"/>
              <a:ext cx="29082" cy="52082"/>
            </a:xfrm>
            <a:custGeom>
              <a:rect b="b" l="l" r="r" t="t"/>
              <a:pathLst>
                <a:path extrusionOk="0" h="1644" w="918">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66"/>
          <p:cNvGrpSpPr/>
          <p:nvPr/>
        </p:nvGrpSpPr>
        <p:grpSpPr>
          <a:xfrm>
            <a:off x="2214042" y="3635109"/>
            <a:ext cx="368153" cy="311193"/>
            <a:chOff x="2214042" y="3810509"/>
            <a:chExt cx="368153" cy="311193"/>
          </a:xfrm>
        </p:grpSpPr>
        <p:sp>
          <p:nvSpPr>
            <p:cNvPr id="10593" name="Google Shape;10593;p66"/>
            <p:cNvSpPr/>
            <p:nvPr/>
          </p:nvSpPr>
          <p:spPr>
            <a:xfrm>
              <a:off x="2214042" y="3810509"/>
              <a:ext cx="368153" cy="311193"/>
            </a:xfrm>
            <a:custGeom>
              <a:rect b="b" l="l" r="r" t="t"/>
              <a:pathLst>
                <a:path extrusionOk="0" h="9823" w="11621">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66"/>
            <p:cNvSpPr/>
            <p:nvPr/>
          </p:nvSpPr>
          <p:spPr>
            <a:xfrm>
              <a:off x="2451674" y="3927060"/>
              <a:ext cx="70932" cy="32092"/>
            </a:xfrm>
            <a:custGeom>
              <a:rect b="b" l="l" r="r" t="t"/>
              <a:pathLst>
                <a:path extrusionOk="0" h="1013" w="2239">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5" name="Google Shape;10595;p66"/>
          <p:cNvGrpSpPr/>
          <p:nvPr/>
        </p:nvGrpSpPr>
        <p:grpSpPr>
          <a:xfrm>
            <a:off x="1797413" y="3606819"/>
            <a:ext cx="367805" cy="367773"/>
            <a:chOff x="1768938" y="3782219"/>
            <a:chExt cx="367805" cy="367773"/>
          </a:xfrm>
        </p:grpSpPr>
        <p:sp>
          <p:nvSpPr>
            <p:cNvPr id="10596" name="Google Shape;10596;p66"/>
            <p:cNvSpPr/>
            <p:nvPr/>
          </p:nvSpPr>
          <p:spPr>
            <a:xfrm>
              <a:off x="1884380" y="3782219"/>
              <a:ext cx="252363" cy="198412"/>
            </a:xfrm>
            <a:custGeom>
              <a:rect b="b" l="l" r="r" t="t"/>
              <a:pathLst>
                <a:path extrusionOk="0" h="6263" w="7966">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66"/>
            <p:cNvSpPr/>
            <p:nvPr/>
          </p:nvSpPr>
          <p:spPr>
            <a:xfrm>
              <a:off x="2034480" y="3821914"/>
              <a:ext cx="31743" cy="31236"/>
            </a:xfrm>
            <a:custGeom>
              <a:rect b="b" l="l" r="r" t="t"/>
              <a:pathLst>
                <a:path extrusionOk="0" h="986" w="1002">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66"/>
            <p:cNvSpPr/>
            <p:nvPr/>
          </p:nvSpPr>
          <p:spPr>
            <a:xfrm>
              <a:off x="2065431" y="3852359"/>
              <a:ext cx="31712" cy="31332"/>
            </a:xfrm>
            <a:custGeom>
              <a:rect b="b" l="l" r="r" t="t"/>
              <a:pathLst>
                <a:path extrusionOk="0" h="989" w="1001">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66"/>
            <p:cNvSpPr/>
            <p:nvPr/>
          </p:nvSpPr>
          <p:spPr>
            <a:xfrm>
              <a:off x="1768938" y="3922625"/>
              <a:ext cx="281413" cy="227367"/>
            </a:xfrm>
            <a:custGeom>
              <a:rect b="b" l="l" r="r" t="t"/>
              <a:pathLst>
                <a:path extrusionOk="0" h="7177" w="8883">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66"/>
            <p:cNvSpPr/>
            <p:nvPr/>
          </p:nvSpPr>
          <p:spPr>
            <a:xfrm>
              <a:off x="1847790" y="3937704"/>
              <a:ext cx="143352" cy="127417"/>
            </a:xfrm>
            <a:custGeom>
              <a:rect b="b" l="l" r="r" t="t"/>
              <a:pathLst>
                <a:path extrusionOk="0" h="4022" w="4525">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66"/>
          <p:cNvGrpSpPr/>
          <p:nvPr/>
        </p:nvGrpSpPr>
        <p:grpSpPr>
          <a:xfrm>
            <a:off x="2681385" y="3623039"/>
            <a:ext cx="325544" cy="327413"/>
            <a:chOff x="2681385" y="3798439"/>
            <a:chExt cx="325544" cy="327413"/>
          </a:xfrm>
        </p:grpSpPr>
        <p:sp>
          <p:nvSpPr>
            <p:cNvPr id="10602" name="Google Shape;10602;p66"/>
            <p:cNvSpPr/>
            <p:nvPr/>
          </p:nvSpPr>
          <p:spPr>
            <a:xfrm>
              <a:off x="2713826" y="3830975"/>
              <a:ext cx="58101" cy="56866"/>
            </a:xfrm>
            <a:custGeom>
              <a:rect b="b" l="l" r="r" t="t"/>
              <a:pathLst>
                <a:path extrusionOk="0" h="1795" w="1834">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66"/>
            <p:cNvSpPr/>
            <p:nvPr/>
          </p:nvSpPr>
          <p:spPr>
            <a:xfrm>
              <a:off x="2683255" y="3880110"/>
              <a:ext cx="75462" cy="28100"/>
            </a:xfrm>
            <a:custGeom>
              <a:rect b="b" l="l" r="r" t="t"/>
              <a:pathLst>
                <a:path extrusionOk="0" h="887" w="2382">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66"/>
            <p:cNvSpPr/>
            <p:nvPr/>
          </p:nvSpPr>
          <p:spPr>
            <a:xfrm>
              <a:off x="2681385" y="3918918"/>
              <a:ext cx="75082" cy="29272"/>
            </a:xfrm>
            <a:custGeom>
              <a:rect b="b" l="l" r="r" t="t"/>
              <a:pathLst>
                <a:path extrusionOk="0" h="924" w="237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66"/>
            <p:cNvSpPr/>
            <p:nvPr/>
          </p:nvSpPr>
          <p:spPr>
            <a:xfrm>
              <a:off x="2762835" y="3800340"/>
              <a:ext cx="29462" cy="74321"/>
            </a:xfrm>
            <a:custGeom>
              <a:rect b="b" l="l" r="r" t="t"/>
              <a:pathLst>
                <a:path extrusionOk="0" h="2346" w="93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66"/>
            <p:cNvSpPr/>
            <p:nvPr/>
          </p:nvSpPr>
          <p:spPr>
            <a:xfrm>
              <a:off x="2801326" y="3798439"/>
              <a:ext cx="30951" cy="73941"/>
            </a:xfrm>
            <a:custGeom>
              <a:rect b="b" l="l" r="r" t="t"/>
              <a:pathLst>
                <a:path extrusionOk="0" h="2334" w="977">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66"/>
            <p:cNvSpPr/>
            <p:nvPr/>
          </p:nvSpPr>
          <p:spPr>
            <a:xfrm>
              <a:off x="2851095" y="3944262"/>
              <a:ext cx="124534" cy="127670"/>
            </a:xfrm>
            <a:custGeom>
              <a:rect b="b" l="l" r="r" t="t"/>
              <a:pathLst>
                <a:path extrusionOk="0" h="4030" w="3931">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66"/>
            <p:cNvSpPr/>
            <p:nvPr/>
          </p:nvSpPr>
          <p:spPr>
            <a:xfrm>
              <a:off x="2750416" y="3870163"/>
              <a:ext cx="256513" cy="255689"/>
            </a:xfrm>
            <a:custGeom>
              <a:rect b="b" l="l" r="r" t="t"/>
              <a:pathLst>
                <a:path extrusionOk="0" h="8071" w="8097">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9" name="Google Shape;10609;p66"/>
          <p:cNvGrpSpPr/>
          <p:nvPr/>
        </p:nvGrpSpPr>
        <p:grpSpPr>
          <a:xfrm>
            <a:off x="6243928" y="4088102"/>
            <a:ext cx="274254" cy="350824"/>
            <a:chOff x="6243928" y="4263502"/>
            <a:chExt cx="274254" cy="350824"/>
          </a:xfrm>
        </p:grpSpPr>
        <p:sp>
          <p:nvSpPr>
            <p:cNvPr id="10610" name="Google Shape;10610;p66"/>
            <p:cNvSpPr/>
            <p:nvPr/>
          </p:nvSpPr>
          <p:spPr>
            <a:xfrm>
              <a:off x="6342390" y="4373653"/>
              <a:ext cx="10581" cy="15872"/>
            </a:xfrm>
            <a:custGeom>
              <a:rect b="b" l="l" r="r" t="t"/>
              <a:pathLst>
                <a:path extrusionOk="0" h="501" w="334">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66"/>
            <p:cNvSpPr/>
            <p:nvPr/>
          </p:nvSpPr>
          <p:spPr>
            <a:xfrm>
              <a:off x="6407999" y="4373653"/>
              <a:ext cx="10233" cy="15872"/>
            </a:xfrm>
            <a:custGeom>
              <a:rect b="b" l="l" r="r" t="t"/>
              <a:pathLst>
                <a:path extrusionOk="0" h="501" w="323">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66"/>
            <p:cNvSpPr/>
            <p:nvPr/>
          </p:nvSpPr>
          <p:spPr>
            <a:xfrm>
              <a:off x="6336719" y="4357053"/>
              <a:ext cx="21162" cy="10201"/>
            </a:xfrm>
            <a:custGeom>
              <a:rect b="b" l="l" r="r" t="t"/>
              <a:pathLst>
                <a:path extrusionOk="0" h="322" w="668">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66"/>
            <p:cNvSpPr/>
            <p:nvPr/>
          </p:nvSpPr>
          <p:spPr>
            <a:xfrm>
              <a:off x="6402740" y="4357053"/>
              <a:ext cx="21131" cy="10201"/>
            </a:xfrm>
            <a:custGeom>
              <a:rect b="b" l="l" r="r" t="t"/>
              <a:pathLst>
                <a:path extrusionOk="0" h="322" w="667">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66"/>
            <p:cNvSpPr/>
            <p:nvPr/>
          </p:nvSpPr>
          <p:spPr>
            <a:xfrm>
              <a:off x="6243928" y="4263502"/>
              <a:ext cx="274254" cy="350824"/>
            </a:xfrm>
            <a:custGeom>
              <a:rect b="b" l="l" r="r" t="t"/>
              <a:pathLst>
                <a:path extrusionOk="0" h="11074" w="8657">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66"/>
            <p:cNvSpPr/>
            <p:nvPr/>
          </p:nvSpPr>
          <p:spPr>
            <a:xfrm>
              <a:off x="6375559" y="4549033"/>
              <a:ext cx="10233" cy="10201"/>
            </a:xfrm>
            <a:custGeom>
              <a:rect b="b" l="l" r="r" t="t"/>
              <a:pathLst>
                <a:path extrusionOk="0" h="322" w="323">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66"/>
            <p:cNvSpPr/>
            <p:nvPr/>
          </p:nvSpPr>
          <p:spPr>
            <a:xfrm>
              <a:off x="6375559" y="4587493"/>
              <a:ext cx="10233" cy="10613"/>
            </a:xfrm>
            <a:custGeom>
              <a:rect b="b" l="l" r="r" t="t"/>
              <a:pathLst>
                <a:path extrusionOk="0" h="335" w="323">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66"/>
            <p:cNvSpPr/>
            <p:nvPr/>
          </p:nvSpPr>
          <p:spPr>
            <a:xfrm>
              <a:off x="6342009" y="4406442"/>
              <a:ext cx="76222" cy="32472"/>
            </a:xfrm>
            <a:custGeom>
              <a:rect b="b" l="l" r="r" t="t"/>
              <a:pathLst>
                <a:path extrusionOk="0" h="1025" w="2406">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8" name="Google Shape;10618;p66"/>
          <p:cNvGrpSpPr/>
          <p:nvPr/>
        </p:nvGrpSpPr>
        <p:grpSpPr>
          <a:xfrm>
            <a:off x="3560600" y="3587938"/>
            <a:ext cx="352345" cy="363655"/>
            <a:chOff x="3560600" y="3763338"/>
            <a:chExt cx="352345" cy="363655"/>
          </a:xfrm>
        </p:grpSpPr>
        <p:sp>
          <p:nvSpPr>
            <p:cNvPr id="10619" name="Google Shape;10619;p66"/>
            <p:cNvSpPr/>
            <p:nvPr/>
          </p:nvSpPr>
          <p:spPr>
            <a:xfrm>
              <a:off x="3665841" y="3763338"/>
              <a:ext cx="143352" cy="173543"/>
            </a:xfrm>
            <a:custGeom>
              <a:rect b="b" l="l" r="r" t="t"/>
              <a:pathLst>
                <a:path extrusionOk="0" h="5478" w="4525">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66"/>
            <p:cNvSpPr/>
            <p:nvPr/>
          </p:nvSpPr>
          <p:spPr>
            <a:xfrm>
              <a:off x="3696761" y="3794099"/>
              <a:ext cx="82653" cy="78661"/>
            </a:xfrm>
            <a:custGeom>
              <a:rect b="b" l="l" r="r" t="t"/>
              <a:pathLst>
                <a:path extrusionOk="0" h="2483" w="2609">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66"/>
            <p:cNvSpPr/>
            <p:nvPr/>
          </p:nvSpPr>
          <p:spPr>
            <a:xfrm>
              <a:off x="3560600" y="3916574"/>
              <a:ext cx="352345" cy="210419"/>
            </a:xfrm>
            <a:custGeom>
              <a:rect b="b" l="l" r="r" t="t"/>
              <a:pathLst>
                <a:path extrusionOk="0" h="6642" w="11122">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2" name="Google Shape;10622;p66"/>
          <p:cNvGrpSpPr/>
          <p:nvPr/>
        </p:nvGrpSpPr>
        <p:grpSpPr>
          <a:xfrm>
            <a:off x="5790556" y="4085852"/>
            <a:ext cx="279513" cy="356083"/>
            <a:chOff x="5790556" y="4261252"/>
            <a:chExt cx="279513" cy="356083"/>
          </a:xfrm>
        </p:grpSpPr>
        <p:sp>
          <p:nvSpPr>
            <p:cNvPr id="10623" name="Google Shape;10623;p66"/>
            <p:cNvSpPr/>
            <p:nvPr/>
          </p:nvSpPr>
          <p:spPr>
            <a:xfrm>
              <a:off x="5892027" y="4400423"/>
              <a:ext cx="10581" cy="15872"/>
            </a:xfrm>
            <a:custGeom>
              <a:rect b="b" l="l" r="r" t="t"/>
              <a:pathLst>
                <a:path extrusionOk="0" h="501" w="334">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66"/>
            <p:cNvSpPr/>
            <p:nvPr/>
          </p:nvSpPr>
          <p:spPr>
            <a:xfrm>
              <a:off x="5959157" y="4400423"/>
              <a:ext cx="10201" cy="15872"/>
            </a:xfrm>
            <a:custGeom>
              <a:rect b="b" l="l" r="r" t="t"/>
              <a:pathLst>
                <a:path extrusionOk="0" h="501" w="322">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66"/>
            <p:cNvSpPr/>
            <p:nvPr/>
          </p:nvSpPr>
          <p:spPr>
            <a:xfrm>
              <a:off x="5907867" y="4450667"/>
              <a:ext cx="45651" cy="16157"/>
            </a:xfrm>
            <a:custGeom>
              <a:rect b="b" l="l" r="r" t="t"/>
              <a:pathLst>
                <a:path extrusionOk="0" h="510" w="1441">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66"/>
            <p:cNvSpPr/>
            <p:nvPr/>
          </p:nvSpPr>
          <p:spPr>
            <a:xfrm>
              <a:off x="5790556" y="4261252"/>
              <a:ext cx="279513" cy="356083"/>
            </a:xfrm>
            <a:custGeom>
              <a:rect b="b" l="l" r="r" t="t"/>
              <a:pathLst>
                <a:path extrusionOk="0" h="11240" w="8823">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66"/>
            <p:cNvSpPr/>
            <p:nvPr/>
          </p:nvSpPr>
          <p:spPr>
            <a:xfrm>
              <a:off x="5875807" y="4562244"/>
              <a:ext cx="10201" cy="55092"/>
            </a:xfrm>
            <a:custGeom>
              <a:rect b="b" l="l" r="r" t="t"/>
              <a:pathLst>
                <a:path extrusionOk="0" h="1739" w="322">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66"/>
            <p:cNvSpPr/>
            <p:nvPr/>
          </p:nvSpPr>
          <p:spPr>
            <a:xfrm>
              <a:off x="5925576" y="4567883"/>
              <a:ext cx="10613" cy="10233"/>
            </a:xfrm>
            <a:custGeom>
              <a:rect b="b" l="l" r="r" t="t"/>
              <a:pathLst>
                <a:path extrusionOk="0" h="323" w="335">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66"/>
            <p:cNvSpPr/>
            <p:nvPr/>
          </p:nvSpPr>
          <p:spPr>
            <a:xfrm>
              <a:off x="5925576" y="4600703"/>
              <a:ext cx="10613" cy="10613"/>
            </a:xfrm>
            <a:custGeom>
              <a:rect b="b" l="l" r="r" t="t"/>
              <a:pathLst>
                <a:path extrusionOk="0" h="335" w="335">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0" name="Google Shape;10630;p66"/>
          <p:cNvGrpSpPr/>
          <p:nvPr/>
        </p:nvGrpSpPr>
        <p:grpSpPr>
          <a:xfrm>
            <a:off x="5341333" y="4085852"/>
            <a:ext cx="278752" cy="356463"/>
            <a:chOff x="5341333" y="4261252"/>
            <a:chExt cx="278752" cy="356463"/>
          </a:xfrm>
        </p:grpSpPr>
        <p:sp>
          <p:nvSpPr>
            <p:cNvPr id="10631" name="Google Shape;10631;p66"/>
            <p:cNvSpPr/>
            <p:nvPr/>
          </p:nvSpPr>
          <p:spPr>
            <a:xfrm>
              <a:off x="5442773" y="4383442"/>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66"/>
            <p:cNvSpPr/>
            <p:nvPr/>
          </p:nvSpPr>
          <p:spPr>
            <a:xfrm>
              <a:off x="5509174" y="4383442"/>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66"/>
            <p:cNvSpPr/>
            <p:nvPr/>
          </p:nvSpPr>
          <p:spPr>
            <a:xfrm>
              <a:off x="5458232" y="4422377"/>
              <a:ext cx="45302" cy="16157"/>
            </a:xfrm>
            <a:custGeom>
              <a:rect b="b" l="l" r="r" t="t"/>
              <a:pathLst>
                <a:path extrusionOk="0" h="510" w="143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66"/>
            <p:cNvSpPr/>
            <p:nvPr/>
          </p:nvSpPr>
          <p:spPr>
            <a:xfrm>
              <a:off x="5437134" y="4572793"/>
              <a:ext cx="10581" cy="44162"/>
            </a:xfrm>
            <a:custGeom>
              <a:rect b="b" l="l" r="r" t="t"/>
              <a:pathLst>
                <a:path extrusionOk="0" h="1394" w="334">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66"/>
            <p:cNvSpPr/>
            <p:nvPr/>
          </p:nvSpPr>
          <p:spPr>
            <a:xfrm>
              <a:off x="5341333" y="4261252"/>
              <a:ext cx="278752" cy="356463"/>
            </a:xfrm>
            <a:custGeom>
              <a:rect b="b" l="l" r="r" t="t"/>
              <a:pathLst>
                <a:path extrusionOk="0" h="11252" w="8799">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66"/>
            <p:cNvSpPr/>
            <p:nvPr/>
          </p:nvSpPr>
          <p:spPr>
            <a:xfrm>
              <a:off x="5436753" y="4366842"/>
              <a:ext cx="21511" cy="10613"/>
            </a:xfrm>
            <a:custGeom>
              <a:rect b="b" l="l" r="r" t="t"/>
              <a:pathLst>
                <a:path extrusionOk="0" h="335" w="679">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66"/>
            <p:cNvSpPr/>
            <p:nvPr/>
          </p:nvSpPr>
          <p:spPr>
            <a:xfrm>
              <a:off x="5503503" y="4366842"/>
              <a:ext cx="21923" cy="10613"/>
            </a:xfrm>
            <a:custGeom>
              <a:rect b="b" l="l" r="r" t="t"/>
              <a:pathLst>
                <a:path extrusionOk="0" h="335" w="692">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8" name="Google Shape;10638;p66"/>
          <p:cNvSpPr/>
          <p:nvPr/>
        </p:nvSpPr>
        <p:spPr>
          <a:xfrm>
            <a:off x="1322345" y="3661182"/>
            <a:ext cx="367805" cy="259871"/>
          </a:xfrm>
          <a:custGeom>
            <a:rect b="b" l="l" r="r" t="t"/>
            <a:pathLst>
              <a:path extrusionOk="0" h="8203" w="1161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9" name="Google Shape;10639;p66"/>
          <p:cNvGrpSpPr/>
          <p:nvPr/>
        </p:nvGrpSpPr>
        <p:grpSpPr>
          <a:xfrm>
            <a:off x="3103646" y="3590676"/>
            <a:ext cx="360233" cy="362451"/>
            <a:chOff x="3107608" y="3763401"/>
            <a:chExt cx="360233" cy="362451"/>
          </a:xfrm>
        </p:grpSpPr>
        <p:sp>
          <p:nvSpPr>
            <p:cNvPr id="10640" name="Google Shape;10640;p66"/>
            <p:cNvSpPr/>
            <p:nvPr/>
          </p:nvSpPr>
          <p:spPr>
            <a:xfrm>
              <a:off x="3323349" y="3763401"/>
              <a:ext cx="144492" cy="152729"/>
            </a:xfrm>
            <a:custGeom>
              <a:rect b="b" l="l" r="r" t="t"/>
              <a:pathLst>
                <a:path extrusionOk="0" h="4821" w="4561">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66"/>
            <p:cNvSpPr/>
            <p:nvPr/>
          </p:nvSpPr>
          <p:spPr>
            <a:xfrm>
              <a:off x="3107608" y="3863256"/>
              <a:ext cx="333844" cy="262596"/>
            </a:xfrm>
            <a:custGeom>
              <a:rect b="b" l="l" r="r" t="t"/>
              <a:pathLst>
                <a:path extrusionOk="0" h="8289" w="10538">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66"/>
            <p:cNvSpPr/>
            <p:nvPr/>
          </p:nvSpPr>
          <p:spPr>
            <a:xfrm>
              <a:off x="3361840" y="3799453"/>
              <a:ext cx="74701" cy="71438"/>
            </a:xfrm>
            <a:custGeom>
              <a:rect b="b" l="l" r="r" t="t"/>
              <a:pathLst>
                <a:path extrusionOk="0" h="2255" w="2358">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3" name="Google Shape;10643;p66"/>
          <p:cNvGrpSpPr/>
          <p:nvPr/>
        </p:nvGrpSpPr>
        <p:grpSpPr>
          <a:xfrm>
            <a:off x="889343" y="3625827"/>
            <a:ext cx="351585" cy="339705"/>
            <a:chOff x="889343" y="3801227"/>
            <a:chExt cx="351585" cy="339705"/>
          </a:xfrm>
        </p:grpSpPr>
        <p:sp>
          <p:nvSpPr>
            <p:cNvPr id="10644" name="Google Shape;10644;p66"/>
            <p:cNvSpPr/>
            <p:nvPr/>
          </p:nvSpPr>
          <p:spPr>
            <a:xfrm>
              <a:off x="1014954" y="4068479"/>
              <a:ext cx="35862" cy="10233"/>
            </a:xfrm>
            <a:custGeom>
              <a:rect b="b" l="l" r="r" t="t"/>
              <a:pathLst>
                <a:path extrusionOk="0" h="323" w="1132">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66"/>
            <p:cNvSpPr/>
            <p:nvPr/>
          </p:nvSpPr>
          <p:spPr>
            <a:xfrm>
              <a:off x="889343" y="3801227"/>
              <a:ext cx="351585" cy="339705"/>
            </a:xfrm>
            <a:custGeom>
              <a:rect b="b" l="l" r="r" t="t"/>
              <a:pathLst>
                <a:path extrusionOk="0" h="10723" w="11098">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66"/>
            <p:cNvSpPr/>
            <p:nvPr/>
          </p:nvSpPr>
          <p:spPr>
            <a:xfrm>
              <a:off x="1148865" y="3851598"/>
              <a:ext cx="27181" cy="51733"/>
            </a:xfrm>
            <a:custGeom>
              <a:rect b="b" l="l" r="r" t="t"/>
              <a:pathLst>
                <a:path extrusionOk="0" h="1633" w="858">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66"/>
            <p:cNvSpPr/>
            <p:nvPr/>
          </p:nvSpPr>
          <p:spPr>
            <a:xfrm>
              <a:off x="1152255" y="3836138"/>
              <a:ext cx="15111" cy="15111"/>
            </a:xfrm>
            <a:custGeom>
              <a:rect b="b" l="l" r="r" t="t"/>
              <a:pathLst>
                <a:path extrusionOk="0" h="477" w="477">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66"/>
            <p:cNvSpPr/>
            <p:nvPr/>
          </p:nvSpPr>
          <p:spPr>
            <a:xfrm>
              <a:off x="1022494" y="3867438"/>
              <a:ext cx="19642" cy="29843"/>
            </a:xfrm>
            <a:custGeom>
              <a:rect b="b" l="l" r="r" t="t"/>
              <a:pathLst>
                <a:path extrusionOk="0" h="942" w="62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9" name="Google Shape;10649;p66"/>
          <p:cNvGrpSpPr/>
          <p:nvPr/>
        </p:nvGrpSpPr>
        <p:grpSpPr>
          <a:xfrm>
            <a:off x="4896609" y="4085472"/>
            <a:ext cx="278784" cy="355323"/>
            <a:chOff x="4896609" y="4260872"/>
            <a:chExt cx="278784" cy="355323"/>
          </a:xfrm>
        </p:grpSpPr>
        <p:sp>
          <p:nvSpPr>
            <p:cNvPr id="10650" name="Google Shape;10650;p66"/>
            <p:cNvSpPr/>
            <p:nvPr/>
          </p:nvSpPr>
          <p:spPr>
            <a:xfrm>
              <a:off x="4997700" y="4378151"/>
              <a:ext cx="10201" cy="16252"/>
            </a:xfrm>
            <a:custGeom>
              <a:rect b="b" l="l" r="r" t="t"/>
              <a:pathLst>
                <a:path extrusionOk="0" h="513" w="322">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66"/>
            <p:cNvSpPr/>
            <p:nvPr/>
          </p:nvSpPr>
          <p:spPr>
            <a:xfrm>
              <a:off x="5064830" y="4378151"/>
              <a:ext cx="10233" cy="16252"/>
            </a:xfrm>
            <a:custGeom>
              <a:rect b="b" l="l" r="r" t="t"/>
              <a:pathLst>
                <a:path extrusionOk="0" h="513" w="323">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66"/>
            <p:cNvSpPr/>
            <p:nvPr/>
          </p:nvSpPr>
          <p:spPr>
            <a:xfrm>
              <a:off x="5013160" y="4417498"/>
              <a:ext cx="46063" cy="15777"/>
            </a:xfrm>
            <a:custGeom>
              <a:rect b="b" l="l" r="r" t="t"/>
              <a:pathLst>
                <a:path extrusionOk="0" h="498" w="1454">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66"/>
            <p:cNvSpPr/>
            <p:nvPr/>
          </p:nvSpPr>
          <p:spPr>
            <a:xfrm>
              <a:off x="4896609" y="4260872"/>
              <a:ext cx="278784" cy="355323"/>
            </a:xfrm>
            <a:custGeom>
              <a:rect b="b" l="l" r="r" t="t"/>
              <a:pathLst>
                <a:path extrusionOk="0" h="11216" w="880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66"/>
            <p:cNvSpPr/>
            <p:nvPr/>
          </p:nvSpPr>
          <p:spPr>
            <a:xfrm>
              <a:off x="4992030" y="4361203"/>
              <a:ext cx="21923" cy="10581"/>
            </a:xfrm>
            <a:custGeom>
              <a:rect b="b" l="l" r="r" t="t"/>
              <a:pathLst>
                <a:path extrusionOk="0" h="334" w="692">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66"/>
            <p:cNvSpPr/>
            <p:nvPr/>
          </p:nvSpPr>
          <p:spPr>
            <a:xfrm>
              <a:off x="5059191" y="4361203"/>
              <a:ext cx="21511" cy="10581"/>
            </a:xfrm>
            <a:custGeom>
              <a:rect b="b" l="l" r="r" t="t"/>
              <a:pathLst>
                <a:path extrusionOk="0" h="334" w="679">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6" name="Google Shape;10656;p66"/>
          <p:cNvGrpSpPr/>
          <p:nvPr/>
        </p:nvGrpSpPr>
        <p:grpSpPr>
          <a:xfrm>
            <a:off x="7598438" y="4090731"/>
            <a:ext cx="260283" cy="345914"/>
            <a:chOff x="7598438" y="4266131"/>
            <a:chExt cx="260283" cy="345914"/>
          </a:xfrm>
        </p:grpSpPr>
        <p:sp>
          <p:nvSpPr>
            <p:cNvPr id="10657" name="Google Shape;10657;p66"/>
            <p:cNvSpPr/>
            <p:nvPr/>
          </p:nvSpPr>
          <p:spPr>
            <a:xfrm>
              <a:off x="7598438" y="4266131"/>
              <a:ext cx="260283" cy="345914"/>
            </a:xfrm>
            <a:custGeom>
              <a:rect b="b" l="l" r="r" t="t"/>
              <a:pathLst>
                <a:path extrusionOk="0" h="10919" w="8216">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66"/>
            <p:cNvSpPr/>
            <p:nvPr/>
          </p:nvSpPr>
          <p:spPr>
            <a:xfrm>
              <a:off x="7686319" y="4368743"/>
              <a:ext cx="21131" cy="10581"/>
            </a:xfrm>
            <a:custGeom>
              <a:rect b="b" l="l" r="r" t="t"/>
              <a:pathLst>
                <a:path extrusionOk="0" h="334" w="667">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66"/>
            <p:cNvSpPr/>
            <p:nvPr/>
          </p:nvSpPr>
          <p:spPr>
            <a:xfrm>
              <a:off x="7751199" y="4368743"/>
              <a:ext cx="21131" cy="10581"/>
            </a:xfrm>
            <a:custGeom>
              <a:rect b="b" l="l" r="r" t="t"/>
              <a:pathLst>
                <a:path extrusionOk="0" h="334" w="667">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66"/>
            <p:cNvSpPr/>
            <p:nvPr/>
          </p:nvSpPr>
          <p:spPr>
            <a:xfrm>
              <a:off x="7794189" y="4558474"/>
              <a:ext cx="37731" cy="37731"/>
            </a:xfrm>
            <a:custGeom>
              <a:rect b="b" l="l" r="r" t="t"/>
              <a:pathLst>
                <a:path extrusionOk="0" h="1191" w="1191">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66"/>
            <p:cNvSpPr/>
            <p:nvPr/>
          </p:nvSpPr>
          <p:spPr>
            <a:xfrm>
              <a:off x="7691197" y="4385343"/>
              <a:ext cx="10613" cy="15492"/>
            </a:xfrm>
            <a:custGeom>
              <a:rect b="b" l="l" r="r" t="t"/>
              <a:pathLst>
                <a:path extrusionOk="0" h="489" w="335">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66"/>
            <p:cNvSpPr/>
            <p:nvPr/>
          </p:nvSpPr>
          <p:spPr>
            <a:xfrm>
              <a:off x="7756458" y="4385343"/>
              <a:ext cx="10233" cy="15492"/>
            </a:xfrm>
            <a:custGeom>
              <a:rect b="b" l="l" r="r" t="t"/>
              <a:pathLst>
                <a:path extrusionOk="0" h="489" w="323">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66"/>
            <p:cNvSpPr/>
            <p:nvPr/>
          </p:nvSpPr>
          <p:spPr>
            <a:xfrm>
              <a:off x="7699878" y="4415122"/>
              <a:ext cx="58893" cy="32092"/>
            </a:xfrm>
            <a:custGeom>
              <a:rect b="b" l="l" r="r" t="t"/>
              <a:pathLst>
                <a:path extrusionOk="0" h="1013" w="1859">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64" name="Google Shape;10664;p66"/>
          <p:cNvGrpSpPr/>
          <p:nvPr/>
        </p:nvGrpSpPr>
        <p:grpSpPr>
          <a:xfrm>
            <a:off x="1767069" y="3184746"/>
            <a:ext cx="286324" cy="348163"/>
            <a:chOff x="1767069" y="3360146"/>
            <a:chExt cx="286324" cy="348163"/>
          </a:xfrm>
        </p:grpSpPr>
        <p:sp>
          <p:nvSpPr>
            <p:cNvPr id="10665" name="Google Shape;10665;p66"/>
            <p:cNvSpPr/>
            <p:nvPr/>
          </p:nvSpPr>
          <p:spPr>
            <a:xfrm>
              <a:off x="1767069" y="3404277"/>
              <a:ext cx="228223" cy="304033"/>
            </a:xfrm>
            <a:custGeom>
              <a:rect b="b" l="l" r="r" t="t"/>
              <a:pathLst>
                <a:path extrusionOk="0" h="9597" w="7204">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66"/>
            <p:cNvSpPr/>
            <p:nvPr/>
          </p:nvSpPr>
          <p:spPr>
            <a:xfrm>
              <a:off x="1799509" y="3360146"/>
              <a:ext cx="253884" cy="276883"/>
            </a:xfrm>
            <a:custGeom>
              <a:rect b="b" l="l" r="r" t="t"/>
              <a:pathLst>
                <a:path extrusionOk="0" h="8740" w="8014">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66"/>
            <p:cNvSpPr/>
            <p:nvPr/>
          </p:nvSpPr>
          <p:spPr>
            <a:xfrm>
              <a:off x="1948120" y="3388532"/>
              <a:ext cx="78852" cy="75367"/>
            </a:xfrm>
            <a:custGeom>
              <a:rect b="b" l="l" r="r" t="t"/>
              <a:pathLst>
                <a:path extrusionOk="0" h="2379" w="2489">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66"/>
            <p:cNvSpPr/>
            <p:nvPr/>
          </p:nvSpPr>
          <p:spPr>
            <a:xfrm>
              <a:off x="1800270" y="3513636"/>
              <a:ext cx="162582" cy="10233"/>
            </a:xfrm>
            <a:custGeom>
              <a:rect b="b" l="l" r="r" t="t"/>
              <a:pathLst>
                <a:path extrusionOk="0" h="323" w="5132">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66"/>
            <p:cNvSpPr/>
            <p:nvPr/>
          </p:nvSpPr>
          <p:spPr>
            <a:xfrm>
              <a:off x="1800270" y="3536287"/>
              <a:ext cx="162582" cy="10201"/>
            </a:xfrm>
            <a:custGeom>
              <a:rect b="b" l="l" r="r" t="t"/>
              <a:pathLst>
                <a:path extrusionOk="0" h="322" w="5132">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66"/>
            <p:cNvSpPr/>
            <p:nvPr/>
          </p:nvSpPr>
          <p:spPr>
            <a:xfrm>
              <a:off x="1800270" y="3558146"/>
              <a:ext cx="162582" cy="10613"/>
            </a:xfrm>
            <a:custGeom>
              <a:rect b="b" l="l" r="r" t="t"/>
              <a:pathLst>
                <a:path extrusionOk="0" h="335" w="5132">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66"/>
            <p:cNvSpPr/>
            <p:nvPr/>
          </p:nvSpPr>
          <p:spPr>
            <a:xfrm>
              <a:off x="1800270" y="3580798"/>
              <a:ext cx="162582" cy="10581"/>
            </a:xfrm>
            <a:custGeom>
              <a:rect b="b" l="l" r="r" t="t"/>
              <a:pathLst>
                <a:path extrusionOk="0" h="334" w="5132">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2" name="Google Shape;10672;p66"/>
          <p:cNvGrpSpPr/>
          <p:nvPr/>
        </p:nvGrpSpPr>
        <p:grpSpPr>
          <a:xfrm>
            <a:off x="7149944" y="4090731"/>
            <a:ext cx="260283" cy="345914"/>
            <a:chOff x="7149944" y="4266131"/>
            <a:chExt cx="260283" cy="345914"/>
          </a:xfrm>
        </p:grpSpPr>
        <p:sp>
          <p:nvSpPr>
            <p:cNvPr id="10673" name="Google Shape;10673;p66"/>
            <p:cNvSpPr/>
            <p:nvPr/>
          </p:nvSpPr>
          <p:spPr>
            <a:xfrm>
              <a:off x="7149944" y="4266131"/>
              <a:ext cx="260283" cy="345914"/>
            </a:xfrm>
            <a:custGeom>
              <a:rect b="b" l="l" r="r" t="t"/>
              <a:pathLst>
                <a:path extrusionOk="0" h="10919" w="8216">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66"/>
            <p:cNvSpPr/>
            <p:nvPr/>
          </p:nvSpPr>
          <p:spPr>
            <a:xfrm>
              <a:off x="7257815" y="4428808"/>
              <a:ext cx="43782" cy="15396"/>
            </a:xfrm>
            <a:custGeom>
              <a:rect b="b" l="l" r="r" t="t"/>
              <a:pathLst>
                <a:path extrusionOk="0" h="486" w="1382">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66"/>
            <p:cNvSpPr/>
            <p:nvPr/>
          </p:nvSpPr>
          <p:spPr>
            <a:xfrm>
              <a:off x="7241975" y="4390602"/>
              <a:ext cx="10581" cy="15523"/>
            </a:xfrm>
            <a:custGeom>
              <a:rect b="b" l="l" r="r" t="t"/>
              <a:pathLst>
                <a:path extrusionOk="0" h="490" w="334">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66"/>
            <p:cNvSpPr/>
            <p:nvPr/>
          </p:nvSpPr>
          <p:spPr>
            <a:xfrm>
              <a:off x="7307236" y="4390602"/>
              <a:ext cx="10201" cy="15523"/>
            </a:xfrm>
            <a:custGeom>
              <a:rect b="b" l="l" r="r" t="t"/>
              <a:pathLst>
                <a:path extrusionOk="0" h="490" w="322">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66"/>
            <p:cNvSpPr/>
            <p:nvPr/>
          </p:nvSpPr>
          <p:spPr>
            <a:xfrm>
              <a:off x="7236336" y="4374382"/>
              <a:ext cx="21131" cy="10613"/>
            </a:xfrm>
            <a:custGeom>
              <a:rect b="b" l="l" r="r" t="t"/>
              <a:pathLst>
                <a:path extrusionOk="0" h="335" w="667">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66"/>
            <p:cNvSpPr/>
            <p:nvPr/>
          </p:nvSpPr>
          <p:spPr>
            <a:xfrm>
              <a:off x="7301565" y="4374382"/>
              <a:ext cx="21162" cy="10613"/>
            </a:xfrm>
            <a:custGeom>
              <a:rect b="b" l="l" r="r" t="t"/>
              <a:pathLst>
                <a:path extrusionOk="0" h="335" w="668">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9" name="Google Shape;10679;p66"/>
          <p:cNvGrpSpPr/>
          <p:nvPr/>
        </p:nvGrpSpPr>
        <p:grpSpPr>
          <a:xfrm>
            <a:off x="6695051" y="4083951"/>
            <a:ext cx="270104" cy="360233"/>
            <a:chOff x="6695051" y="4259351"/>
            <a:chExt cx="270104" cy="360233"/>
          </a:xfrm>
        </p:grpSpPr>
        <p:sp>
          <p:nvSpPr>
            <p:cNvPr id="10680" name="Google Shape;10680;p66"/>
            <p:cNvSpPr/>
            <p:nvPr/>
          </p:nvSpPr>
          <p:spPr>
            <a:xfrm>
              <a:off x="6790852" y="4383442"/>
              <a:ext cx="10233" cy="15872"/>
            </a:xfrm>
            <a:custGeom>
              <a:rect b="b" l="l" r="r" t="t"/>
              <a:pathLst>
                <a:path extrusionOk="0" h="501" w="323">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66"/>
            <p:cNvSpPr/>
            <p:nvPr/>
          </p:nvSpPr>
          <p:spPr>
            <a:xfrm>
              <a:off x="6858742" y="4383442"/>
              <a:ext cx="10233" cy="15872"/>
            </a:xfrm>
            <a:custGeom>
              <a:rect b="b" l="l" r="r" t="t"/>
              <a:pathLst>
                <a:path extrusionOk="0" h="501" w="323">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66"/>
            <p:cNvSpPr/>
            <p:nvPr/>
          </p:nvSpPr>
          <p:spPr>
            <a:xfrm>
              <a:off x="6695051" y="4259351"/>
              <a:ext cx="270104" cy="360233"/>
            </a:xfrm>
            <a:custGeom>
              <a:rect b="b" l="l" r="r" t="t"/>
              <a:pathLst>
                <a:path extrusionOk="0" h="11371" w="8526">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66"/>
            <p:cNvSpPr/>
            <p:nvPr/>
          </p:nvSpPr>
          <p:spPr>
            <a:xfrm>
              <a:off x="6799152" y="4414362"/>
              <a:ext cx="61523" cy="33232"/>
            </a:xfrm>
            <a:custGeom>
              <a:rect b="b" l="l" r="r" t="t"/>
              <a:pathLst>
                <a:path extrusionOk="0" h="1049" w="1942">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4" name="Google Shape;10684;p66"/>
          <p:cNvGrpSpPr/>
          <p:nvPr/>
        </p:nvGrpSpPr>
        <p:grpSpPr>
          <a:xfrm>
            <a:off x="8047661" y="4082051"/>
            <a:ext cx="277263" cy="362514"/>
            <a:chOff x="8047661" y="4257451"/>
            <a:chExt cx="277263" cy="362514"/>
          </a:xfrm>
        </p:grpSpPr>
        <p:sp>
          <p:nvSpPr>
            <p:cNvPr id="10685" name="Google Shape;10685;p66"/>
            <p:cNvSpPr/>
            <p:nvPr/>
          </p:nvSpPr>
          <p:spPr>
            <a:xfrm>
              <a:off x="8164211" y="4425418"/>
              <a:ext cx="44542" cy="16157"/>
            </a:xfrm>
            <a:custGeom>
              <a:rect b="b" l="l" r="r" t="t"/>
              <a:pathLst>
                <a:path extrusionOk="0" h="510" w="1406">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66"/>
            <p:cNvSpPr/>
            <p:nvPr/>
          </p:nvSpPr>
          <p:spPr>
            <a:xfrm>
              <a:off x="8141940" y="4575423"/>
              <a:ext cx="10613" cy="43813"/>
            </a:xfrm>
            <a:custGeom>
              <a:rect b="b" l="l" r="r" t="t"/>
              <a:pathLst>
                <a:path extrusionOk="0" h="1383" w="335">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66"/>
            <p:cNvSpPr/>
            <p:nvPr/>
          </p:nvSpPr>
          <p:spPr>
            <a:xfrm>
              <a:off x="8125720" y="4375522"/>
              <a:ext cx="121873" cy="42293"/>
            </a:xfrm>
            <a:custGeom>
              <a:rect b="b" l="l" r="r" t="t"/>
              <a:pathLst>
                <a:path extrusionOk="0" h="1335" w="3847">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66"/>
            <p:cNvSpPr/>
            <p:nvPr/>
          </p:nvSpPr>
          <p:spPr>
            <a:xfrm>
              <a:off x="8047661" y="4257451"/>
              <a:ext cx="277263" cy="362514"/>
            </a:xfrm>
            <a:custGeom>
              <a:rect b="b" l="l" r="r" t="t"/>
              <a:pathLst>
                <a:path extrusionOk="0" h="11443" w="8752">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9" name="Google Shape;10689;p66"/>
          <p:cNvGrpSpPr/>
          <p:nvPr/>
        </p:nvGrpSpPr>
        <p:grpSpPr>
          <a:xfrm>
            <a:off x="6248078" y="3609068"/>
            <a:ext cx="277263" cy="356115"/>
            <a:chOff x="6248078" y="3784468"/>
            <a:chExt cx="277263" cy="356115"/>
          </a:xfrm>
        </p:grpSpPr>
        <p:sp>
          <p:nvSpPr>
            <p:cNvPr id="10690" name="Google Shape;10690;p66"/>
            <p:cNvSpPr/>
            <p:nvPr/>
          </p:nvSpPr>
          <p:spPr>
            <a:xfrm>
              <a:off x="6337099" y="3874630"/>
              <a:ext cx="43402" cy="43402"/>
            </a:xfrm>
            <a:custGeom>
              <a:rect b="b" l="l" r="r" t="t"/>
              <a:pathLst>
                <a:path extrusionOk="0" h="1370" w="137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66"/>
            <p:cNvSpPr/>
            <p:nvPr/>
          </p:nvSpPr>
          <p:spPr>
            <a:xfrm>
              <a:off x="6392919" y="3874630"/>
              <a:ext cx="43402" cy="43402"/>
            </a:xfrm>
            <a:custGeom>
              <a:rect b="b" l="l" r="r" t="t"/>
              <a:pathLst>
                <a:path extrusionOk="0" h="1370" w="137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66"/>
            <p:cNvSpPr/>
            <p:nvPr/>
          </p:nvSpPr>
          <p:spPr>
            <a:xfrm>
              <a:off x="6381609" y="3913469"/>
              <a:ext cx="10201" cy="15872"/>
            </a:xfrm>
            <a:custGeom>
              <a:rect b="b" l="l" r="r" t="t"/>
              <a:pathLst>
                <a:path extrusionOk="0" h="501" w="322">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66"/>
            <p:cNvSpPr/>
            <p:nvPr/>
          </p:nvSpPr>
          <p:spPr>
            <a:xfrm>
              <a:off x="6248078" y="3784468"/>
              <a:ext cx="277263" cy="356115"/>
            </a:xfrm>
            <a:custGeom>
              <a:rect b="b" l="l" r="r" t="t"/>
              <a:pathLst>
                <a:path extrusionOk="0" h="11241" w="8752">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66"/>
            <p:cNvSpPr/>
            <p:nvPr/>
          </p:nvSpPr>
          <p:spPr>
            <a:xfrm>
              <a:off x="6381609" y="4085840"/>
              <a:ext cx="10201" cy="54743"/>
            </a:xfrm>
            <a:custGeom>
              <a:rect b="b" l="l" r="r" t="t"/>
              <a:pathLst>
                <a:path extrusionOk="0" h="1728" w="322">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5" name="Google Shape;10695;p66"/>
          <p:cNvGrpSpPr/>
          <p:nvPr/>
        </p:nvGrpSpPr>
        <p:grpSpPr>
          <a:xfrm>
            <a:off x="5800725" y="3610589"/>
            <a:ext cx="277644" cy="354594"/>
            <a:chOff x="5800725" y="3785989"/>
            <a:chExt cx="277644" cy="354594"/>
          </a:xfrm>
        </p:grpSpPr>
        <p:sp>
          <p:nvSpPr>
            <p:cNvPr id="10696" name="Google Shape;10696;p66"/>
            <p:cNvSpPr/>
            <p:nvPr/>
          </p:nvSpPr>
          <p:spPr>
            <a:xfrm>
              <a:off x="5901055" y="3896869"/>
              <a:ext cx="10613" cy="15872"/>
            </a:xfrm>
            <a:custGeom>
              <a:rect b="b" l="l" r="r" t="t"/>
              <a:pathLst>
                <a:path extrusionOk="0" h="501" w="335">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66"/>
            <p:cNvSpPr/>
            <p:nvPr/>
          </p:nvSpPr>
          <p:spPr>
            <a:xfrm>
              <a:off x="5968217" y="3896869"/>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66"/>
            <p:cNvSpPr/>
            <p:nvPr/>
          </p:nvSpPr>
          <p:spPr>
            <a:xfrm>
              <a:off x="5916547" y="3935804"/>
              <a:ext cx="45271" cy="16157"/>
            </a:xfrm>
            <a:custGeom>
              <a:rect b="b" l="l" r="r" t="t"/>
              <a:pathLst>
                <a:path extrusionOk="0" h="510" w="1429">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66"/>
            <p:cNvSpPr/>
            <p:nvPr/>
          </p:nvSpPr>
          <p:spPr>
            <a:xfrm>
              <a:off x="5895416" y="3879888"/>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66"/>
            <p:cNvSpPr/>
            <p:nvPr/>
          </p:nvSpPr>
          <p:spPr>
            <a:xfrm>
              <a:off x="5961786" y="3879888"/>
              <a:ext cx="21923" cy="10233"/>
            </a:xfrm>
            <a:custGeom>
              <a:rect b="b" l="l" r="r" t="t"/>
              <a:pathLst>
                <a:path extrusionOk="0" h="323" w="692">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66"/>
            <p:cNvSpPr/>
            <p:nvPr/>
          </p:nvSpPr>
          <p:spPr>
            <a:xfrm>
              <a:off x="5800725" y="3785989"/>
              <a:ext cx="277644" cy="354594"/>
            </a:xfrm>
            <a:custGeom>
              <a:rect b="b" l="l" r="r" t="t"/>
              <a:pathLst>
                <a:path extrusionOk="0" h="11193" w="8764">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66"/>
            <p:cNvSpPr/>
            <p:nvPr/>
          </p:nvSpPr>
          <p:spPr>
            <a:xfrm>
              <a:off x="6012727" y="4085840"/>
              <a:ext cx="37731" cy="37763"/>
            </a:xfrm>
            <a:custGeom>
              <a:rect b="b" l="l" r="r" t="t"/>
              <a:pathLst>
                <a:path extrusionOk="0" h="1192" w="1191">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3" name="Google Shape;10703;p66"/>
          <p:cNvGrpSpPr/>
          <p:nvPr/>
        </p:nvGrpSpPr>
        <p:grpSpPr>
          <a:xfrm>
            <a:off x="2206122" y="3185348"/>
            <a:ext cx="308183" cy="347561"/>
            <a:chOff x="2206122" y="3360748"/>
            <a:chExt cx="308183" cy="347561"/>
          </a:xfrm>
        </p:grpSpPr>
        <p:sp>
          <p:nvSpPr>
            <p:cNvPr id="10704" name="Google Shape;10704;p66"/>
            <p:cNvSpPr/>
            <p:nvPr/>
          </p:nvSpPr>
          <p:spPr>
            <a:xfrm>
              <a:off x="2206122" y="3543859"/>
              <a:ext cx="199932" cy="164451"/>
            </a:xfrm>
            <a:custGeom>
              <a:rect b="b" l="l" r="r" t="t"/>
              <a:pathLst>
                <a:path extrusionOk="0" h="5191" w="6311">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66"/>
            <p:cNvSpPr/>
            <p:nvPr/>
          </p:nvSpPr>
          <p:spPr>
            <a:xfrm>
              <a:off x="2216291" y="3360748"/>
              <a:ext cx="298014" cy="312872"/>
            </a:xfrm>
            <a:custGeom>
              <a:rect b="b" l="l" r="r" t="t"/>
              <a:pathLst>
                <a:path extrusionOk="0" h="9876" w="9407">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66"/>
            <p:cNvSpPr/>
            <p:nvPr/>
          </p:nvSpPr>
          <p:spPr>
            <a:xfrm>
              <a:off x="2392812" y="3401615"/>
              <a:ext cx="83033" cy="80372"/>
            </a:xfrm>
            <a:custGeom>
              <a:rect b="b" l="l" r="r" t="t"/>
              <a:pathLst>
                <a:path extrusionOk="0" h="2537" w="2621">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66"/>
            <p:cNvSpPr/>
            <p:nvPr/>
          </p:nvSpPr>
          <p:spPr>
            <a:xfrm>
              <a:off x="2229502" y="3535147"/>
              <a:ext cx="201833" cy="94723"/>
            </a:xfrm>
            <a:custGeom>
              <a:rect b="b" l="l" r="r" t="t"/>
              <a:pathLst>
                <a:path extrusionOk="0" h="2990" w="6371">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66"/>
            <p:cNvSpPr/>
            <p:nvPr/>
          </p:nvSpPr>
          <p:spPr>
            <a:xfrm>
              <a:off x="2236281" y="3609215"/>
              <a:ext cx="81893" cy="38364"/>
            </a:xfrm>
            <a:custGeom>
              <a:rect b="b" l="l" r="r" t="t"/>
              <a:pathLst>
                <a:path extrusionOk="0" h="1211" w="2585">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9" name="Google Shape;10709;p66"/>
          <p:cNvGrpSpPr/>
          <p:nvPr/>
        </p:nvGrpSpPr>
        <p:grpSpPr>
          <a:xfrm>
            <a:off x="5353403" y="3610209"/>
            <a:ext cx="277992" cy="354974"/>
            <a:chOff x="5353403" y="3785609"/>
            <a:chExt cx="277992" cy="354974"/>
          </a:xfrm>
        </p:grpSpPr>
        <p:sp>
          <p:nvSpPr>
            <p:cNvPr id="10710" name="Google Shape;10710;p66"/>
            <p:cNvSpPr/>
            <p:nvPr/>
          </p:nvSpPr>
          <p:spPr>
            <a:xfrm>
              <a:off x="5476734" y="3952562"/>
              <a:ext cx="33232" cy="15998"/>
            </a:xfrm>
            <a:custGeom>
              <a:rect b="b" l="l" r="r" t="t"/>
              <a:pathLst>
                <a:path extrusionOk="0" h="505" w="1049">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66"/>
            <p:cNvSpPr/>
            <p:nvPr/>
          </p:nvSpPr>
          <p:spPr>
            <a:xfrm>
              <a:off x="5457124" y="3902540"/>
              <a:ext cx="10201" cy="15872"/>
            </a:xfrm>
            <a:custGeom>
              <a:rect b="b" l="l" r="r" t="t"/>
              <a:pathLst>
                <a:path extrusionOk="0" h="501" w="322">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66"/>
            <p:cNvSpPr/>
            <p:nvPr/>
          </p:nvSpPr>
          <p:spPr>
            <a:xfrm>
              <a:off x="5518234" y="3902540"/>
              <a:ext cx="10581" cy="15872"/>
            </a:xfrm>
            <a:custGeom>
              <a:rect b="b" l="l" r="r" t="t"/>
              <a:pathLst>
                <a:path extrusionOk="0" h="501" w="334">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66"/>
            <p:cNvSpPr/>
            <p:nvPr/>
          </p:nvSpPr>
          <p:spPr>
            <a:xfrm>
              <a:off x="5353403" y="3785609"/>
              <a:ext cx="277992" cy="354974"/>
            </a:xfrm>
            <a:custGeom>
              <a:rect b="b" l="l" r="r" t="t"/>
              <a:pathLst>
                <a:path extrusionOk="0" h="11205" w="8775">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66"/>
            <p:cNvSpPr/>
            <p:nvPr/>
          </p:nvSpPr>
          <p:spPr>
            <a:xfrm>
              <a:off x="5420533" y="4102440"/>
              <a:ext cx="10581" cy="10201"/>
            </a:xfrm>
            <a:custGeom>
              <a:rect b="b" l="l" r="r" t="t"/>
              <a:pathLst>
                <a:path extrusionOk="0" h="322" w="334">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66"/>
            <p:cNvSpPr/>
            <p:nvPr/>
          </p:nvSpPr>
          <p:spPr>
            <a:xfrm>
              <a:off x="5554064" y="4102440"/>
              <a:ext cx="10201" cy="10201"/>
            </a:xfrm>
            <a:custGeom>
              <a:rect b="b" l="l" r="r" t="t"/>
              <a:pathLst>
                <a:path extrusionOk="0" h="322" w="322">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66"/>
          <p:cNvGrpSpPr/>
          <p:nvPr/>
        </p:nvGrpSpPr>
        <p:grpSpPr>
          <a:xfrm>
            <a:off x="4896229" y="3610589"/>
            <a:ext cx="278784" cy="354594"/>
            <a:chOff x="4896229" y="3785989"/>
            <a:chExt cx="278784" cy="354594"/>
          </a:xfrm>
        </p:grpSpPr>
        <p:sp>
          <p:nvSpPr>
            <p:cNvPr id="10717" name="Google Shape;10717;p66"/>
            <p:cNvSpPr/>
            <p:nvPr/>
          </p:nvSpPr>
          <p:spPr>
            <a:xfrm>
              <a:off x="4896229" y="3785989"/>
              <a:ext cx="278784" cy="354594"/>
            </a:xfrm>
            <a:custGeom>
              <a:rect b="b" l="l" r="r" t="t"/>
              <a:pathLst>
                <a:path extrusionOk="0" h="11193" w="880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66"/>
            <p:cNvSpPr/>
            <p:nvPr/>
          </p:nvSpPr>
          <p:spPr>
            <a:xfrm>
              <a:off x="4997700" y="3932319"/>
              <a:ext cx="10201" cy="15872"/>
            </a:xfrm>
            <a:custGeom>
              <a:rect b="b" l="l" r="r" t="t"/>
              <a:pathLst>
                <a:path extrusionOk="0" h="501" w="322">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66"/>
            <p:cNvSpPr/>
            <p:nvPr/>
          </p:nvSpPr>
          <p:spPr>
            <a:xfrm>
              <a:off x="5064830" y="3932319"/>
              <a:ext cx="10233" cy="15872"/>
            </a:xfrm>
            <a:custGeom>
              <a:rect b="b" l="l" r="r" t="t"/>
              <a:pathLst>
                <a:path extrusionOk="0" h="501" w="323">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66"/>
            <p:cNvSpPr/>
            <p:nvPr/>
          </p:nvSpPr>
          <p:spPr>
            <a:xfrm>
              <a:off x="5013160" y="3970905"/>
              <a:ext cx="46063" cy="16157"/>
            </a:xfrm>
            <a:custGeom>
              <a:rect b="b" l="l" r="r" t="t"/>
              <a:pathLst>
                <a:path extrusionOk="0" h="510" w="1454">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66"/>
            <p:cNvSpPr/>
            <p:nvPr/>
          </p:nvSpPr>
          <p:spPr>
            <a:xfrm>
              <a:off x="4991649" y="3915370"/>
              <a:ext cx="28322" cy="16252"/>
            </a:xfrm>
            <a:custGeom>
              <a:rect b="b" l="l" r="r" t="t"/>
              <a:pathLst>
                <a:path extrusionOk="0" h="513" w="894">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66"/>
            <p:cNvSpPr/>
            <p:nvPr/>
          </p:nvSpPr>
          <p:spPr>
            <a:xfrm>
              <a:off x="5052760" y="3915370"/>
              <a:ext cx="28322" cy="16252"/>
            </a:xfrm>
            <a:custGeom>
              <a:rect b="b" l="l" r="r" t="t"/>
              <a:pathLst>
                <a:path extrusionOk="0" h="513" w="894">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3" name="Google Shape;10723;p66"/>
          <p:cNvGrpSpPr/>
          <p:nvPr/>
        </p:nvGrpSpPr>
        <p:grpSpPr>
          <a:xfrm>
            <a:off x="7592387" y="3612458"/>
            <a:ext cx="273874" cy="351204"/>
            <a:chOff x="7592387" y="3787858"/>
            <a:chExt cx="273874" cy="351204"/>
          </a:xfrm>
        </p:grpSpPr>
        <p:sp>
          <p:nvSpPr>
            <p:cNvPr id="10724" name="Google Shape;10724;p66"/>
            <p:cNvSpPr/>
            <p:nvPr/>
          </p:nvSpPr>
          <p:spPr>
            <a:xfrm>
              <a:off x="7592387" y="3787858"/>
              <a:ext cx="273874" cy="351204"/>
            </a:xfrm>
            <a:custGeom>
              <a:rect b="b" l="l" r="r" t="t"/>
              <a:pathLst>
                <a:path extrusionOk="0" h="11086" w="8645">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66"/>
            <p:cNvSpPr/>
            <p:nvPr/>
          </p:nvSpPr>
          <p:spPr>
            <a:xfrm>
              <a:off x="7691197" y="3930830"/>
              <a:ext cx="10613" cy="15872"/>
            </a:xfrm>
            <a:custGeom>
              <a:rect b="b" l="l" r="r" t="t"/>
              <a:pathLst>
                <a:path extrusionOk="0" h="501" w="335">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66"/>
            <p:cNvSpPr/>
            <p:nvPr/>
          </p:nvSpPr>
          <p:spPr>
            <a:xfrm>
              <a:off x="7757218" y="3930830"/>
              <a:ext cx="10581" cy="15872"/>
            </a:xfrm>
            <a:custGeom>
              <a:rect b="b" l="l" r="r" t="t"/>
              <a:pathLst>
                <a:path extrusionOk="0" h="501" w="334">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66"/>
            <p:cNvSpPr/>
            <p:nvPr/>
          </p:nvSpPr>
          <p:spPr>
            <a:xfrm>
              <a:off x="7713088" y="3974580"/>
              <a:ext cx="32472" cy="10581"/>
            </a:xfrm>
            <a:custGeom>
              <a:rect b="b" l="l" r="r" t="t"/>
              <a:pathLst>
                <a:path extrusionOk="0" h="334" w="1025">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66"/>
          <p:cNvGrpSpPr/>
          <p:nvPr/>
        </p:nvGrpSpPr>
        <p:grpSpPr>
          <a:xfrm>
            <a:off x="7145794" y="3612458"/>
            <a:ext cx="274254" cy="350444"/>
            <a:chOff x="7145794" y="3787858"/>
            <a:chExt cx="274254" cy="350444"/>
          </a:xfrm>
        </p:grpSpPr>
        <p:sp>
          <p:nvSpPr>
            <p:cNvPr id="10729" name="Google Shape;10729;p66"/>
            <p:cNvSpPr/>
            <p:nvPr/>
          </p:nvSpPr>
          <p:spPr>
            <a:xfrm>
              <a:off x="7247265"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66"/>
            <p:cNvSpPr/>
            <p:nvPr/>
          </p:nvSpPr>
          <p:spPr>
            <a:xfrm>
              <a:off x="7307616" y="3891959"/>
              <a:ext cx="10201" cy="16252"/>
            </a:xfrm>
            <a:custGeom>
              <a:rect b="b" l="l" r="r" t="t"/>
              <a:pathLst>
                <a:path extrusionOk="0" h="513" w="322">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66"/>
            <p:cNvSpPr/>
            <p:nvPr/>
          </p:nvSpPr>
          <p:spPr>
            <a:xfrm>
              <a:off x="7145794" y="3787858"/>
              <a:ext cx="274254" cy="350444"/>
            </a:xfrm>
            <a:custGeom>
              <a:rect b="b" l="l" r="r" t="t"/>
              <a:pathLst>
                <a:path extrusionOk="0" h="11062" w="8657">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66"/>
            <p:cNvSpPr/>
            <p:nvPr/>
          </p:nvSpPr>
          <p:spPr>
            <a:xfrm>
              <a:off x="7260824" y="3930925"/>
              <a:ext cx="43813" cy="15396"/>
            </a:xfrm>
            <a:custGeom>
              <a:rect b="b" l="l" r="r" t="t"/>
              <a:pathLst>
                <a:path extrusionOk="0" h="486" w="1383">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66"/>
            <p:cNvSpPr/>
            <p:nvPr/>
          </p:nvSpPr>
          <p:spPr>
            <a:xfrm>
              <a:off x="7260476" y="3837532"/>
              <a:ext cx="44162" cy="21289"/>
            </a:xfrm>
            <a:custGeom>
              <a:rect b="b" l="l" r="r" t="t"/>
              <a:pathLst>
                <a:path extrusionOk="0" h="672" w="1394">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66"/>
            <p:cNvSpPr/>
            <p:nvPr/>
          </p:nvSpPr>
          <p:spPr>
            <a:xfrm>
              <a:off x="7277425" y="3821059"/>
              <a:ext cx="10233" cy="15872"/>
            </a:xfrm>
            <a:custGeom>
              <a:rect b="b" l="l" r="r" t="t"/>
              <a:pathLst>
                <a:path extrusionOk="0" h="501" w="323">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5" name="Google Shape;10735;p66"/>
          <p:cNvGrpSpPr/>
          <p:nvPr/>
        </p:nvGrpSpPr>
        <p:grpSpPr>
          <a:xfrm>
            <a:off x="8054060" y="3611698"/>
            <a:ext cx="266334" cy="353834"/>
            <a:chOff x="8054060" y="3787098"/>
            <a:chExt cx="266334" cy="353834"/>
          </a:xfrm>
        </p:grpSpPr>
        <p:sp>
          <p:nvSpPr>
            <p:cNvPr id="10736" name="Google Shape;10736;p66"/>
            <p:cNvSpPr/>
            <p:nvPr/>
          </p:nvSpPr>
          <p:spPr>
            <a:xfrm>
              <a:off x="8164972" y="3974675"/>
              <a:ext cx="43782" cy="15396"/>
            </a:xfrm>
            <a:custGeom>
              <a:rect b="b" l="l" r="r" t="t"/>
              <a:pathLst>
                <a:path extrusionOk="0" h="486" w="1382">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66"/>
            <p:cNvSpPr/>
            <p:nvPr/>
          </p:nvSpPr>
          <p:spPr>
            <a:xfrm>
              <a:off x="8148371" y="3930450"/>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66"/>
            <p:cNvSpPr/>
            <p:nvPr/>
          </p:nvSpPr>
          <p:spPr>
            <a:xfrm>
              <a:off x="8214361" y="3930450"/>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66"/>
            <p:cNvSpPr/>
            <p:nvPr/>
          </p:nvSpPr>
          <p:spPr>
            <a:xfrm>
              <a:off x="8054060" y="3787098"/>
              <a:ext cx="266334" cy="353834"/>
            </a:xfrm>
            <a:custGeom>
              <a:rect b="b" l="l" r="r" t="t"/>
              <a:pathLst>
                <a:path extrusionOk="0" h="11169" w="8407">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66"/>
          <p:cNvGrpSpPr/>
          <p:nvPr/>
        </p:nvGrpSpPr>
        <p:grpSpPr>
          <a:xfrm>
            <a:off x="6702211" y="3607199"/>
            <a:ext cx="270104" cy="361754"/>
            <a:chOff x="6702211" y="3782599"/>
            <a:chExt cx="270104" cy="361754"/>
          </a:xfrm>
        </p:grpSpPr>
        <p:sp>
          <p:nvSpPr>
            <p:cNvPr id="10741" name="Google Shape;10741;p66"/>
            <p:cNvSpPr/>
            <p:nvPr/>
          </p:nvSpPr>
          <p:spPr>
            <a:xfrm>
              <a:off x="6798011" y="3907070"/>
              <a:ext cx="10233" cy="16252"/>
            </a:xfrm>
            <a:custGeom>
              <a:rect b="b" l="l" r="r" t="t"/>
              <a:pathLst>
                <a:path extrusionOk="0" h="513" w="323">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66"/>
            <p:cNvSpPr/>
            <p:nvPr/>
          </p:nvSpPr>
          <p:spPr>
            <a:xfrm>
              <a:off x="6865933" y="3907070"/>
              <a:ext cx="10201" cy="16252"/>
            </a:xfrm>
            <a:custGeom>
              <a:rect b="b" l="l" r="r" t="t"/>
              <a:pathLst>
                <a:path extrusionOk="0" h="513" w="322">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66"/>
            <p:cNvSpPr/>
            <p:nvPr/>
          </p:nvSpPr>
          <p:spPr>
            <a:xfrm>
              <a:off x="6814231" y="3946765"/>
              <a:ext cx="45302" cy="16157"/>
            </a:xfrm>
            <a:custGeom>
              <a:rect b="b" l="l" r="r" t="t"/>
              <a:pathLst>
                <a:path extrusionOk="0" h="510" w="143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66"/>
            <p:cNvSpPr/>
            <p:nvPr/>
          </p:nvSpPr>
          <p:spPr>
            <a:xfrm>
              <a:off x="6702211" y="3782599"/>
              <a:ext cx="270104" cy="361754"/>
            </a:xfrm>
            <a:custGeom>
              <a:rect b="b" l="l" r="r" t="t"/>
              <a:pathLst>
                <a:path extrusionOk="0" h="11419" w="8526">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66"/>
            <p:cNvSpPr/>
            <p:nvPr/>
          </p:nvSpPr>
          <p:spPr>
            <a:xfrm>
              <a:off x="6785941" y="3884229"/>
              <a:ext cx="29082" cy="16442"/>
            </a:xfrm>
            <a:custGeom>
              <a:rect b="b" l="l" r="r" t="t"/>
              <a:pathLst>
                <a:path extrusionOk="0" h="519" w="918">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6" name="Google Shape;10746;p66"/>
          <p:cNvGrpSpPr/>
          <p:nvPr/>
        </p:nvGrpSpPr>
        <p:grpSpPr>
          <a:xfrm>
            <a:off x="3516886" y="3263327"/>
            <a:ext cx="391854" cy="269922"/>
            <a:chOff x="3516850" y="3406526"/>
            <a:chExt cx="369674" cy="254644"/>
          </a:xfrm>
        </p:grpSpPr>
        <p:sp>
          <p:nvSpPr>
            <p:cNvPr id="10747" name="Google Shape;10747;p66"/>
            <p:cNvSpPr/>
            <p:nvPr/>
          </p:nvSpPr>
          <p:spPr>
            <a:xfrm>
              <a:off x="3570421" y="3564577"/>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66"/>
            <p:cNvSpPr/>
            <p:nvPr/>
          </p:nvSpPr>
          <p:spPr>
            <a:xfrm>
              <a:off x="3516850" y="3406526"/>
              <a:ext cx="184473" cy="253503"/>
            </a:xfrm>
            <a:custGeom>
              <a:rect b="b" l="l" r="r" t="t"/>
              <a:pathLst>
                <a:path extrusionOk="0" h="8002" w="5823">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66"/>
            <p:cNvSpPr/>
            <p:nvPr/>
          </p:nvSpPr>
          <p:spPr>
            <a:xfrm>
              <a:off x="3768073" y="3480087"/>
              <a:ext cx="11341" cy="37731"/>
            </a:xfrm>
            <a:custGeom>
              <a:rect b="b" l="l" r="r" t="t"/>
              <a:pathLst>
                <a:path extrusionOk="0" h="1191" w="358">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66"/>
            <p:cNvSpPr/>
            <p:nvPr/>
          </p:nvSpPr>
          <p:spPr>
            <a:xfrm>
              <a:off x="3705061" y="3407286"/>
              <a:ext cx="181463" cy="253884"/>
            </a:xfrm>
            <a:custGeom>
              <a:rect b="b" l="l" r="r" t="t"/>
              <a:pathLst>
                <a:path extrusionOk="0" h="8014" w="5728">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1" name="Google Shape;10751;p66"/>
          <p:cNvGrpSpPr/>
          <p:nvPr/>
        </p:nvGrpSpPr>
        <p:grpSpPr>
          <a:xfrm>
            <a:off x="1310655" y="3185127"/>
            <a:ext cx="306314" cy="347403"/>
            <a:chOff x="1310655" y="3360527"/>
            <a:chExt cx="306314" cy="347403"/>
          </a:xfrm>
        </p:grpSpPr>
        <p:sp>
          <p:nvSpPr>
            <p:cNvPr id="10752" name="Google Shape;10752;p66"/>
            <p:cNvSpPr/>
            <p:nvPr/>
          </p:nvSpPr>
          <p:spPr>
            <a:xfrm>
              <a:off x="1440416" y="3531630"/>
              <a:ext cx="151652" cy="176299"/>
            </a:xfrm>
            <a:custGeom>
              <a:rect b="b" l="l" r="r" t="t"/>
              <a:pathLst>
                <a:path extrusionOk="0" h="5565" w="4787">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66"/>
            <p:cNvSpPr/>
            <p:nvPr/>
          </p:nvSpPr>
          <p:spPr>
            <a:xfrm>
              <a:off x="1486447" y="3589478"/>
              <a:ext cx="64152" cy="75842"/>
            </a:xfrm>
            <a:custGeom>
              <a:rect b="b" l="l" r="r" t="t"/>
              <a:pathLst>
                <a:path extrusionOk="0" h="2394" w="2025">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66"/>
            <p:cNvSpPr/>
            <p:nvPr/>
          </p:nvSpPr>
          <p:spPr>
            <a:xfrm>
              <a:off x="1310655" y="3360527"/>
              <a:ext cx="306314" cy="334572"/>
            </a:xfrm>
            <a:custGeom>
              <a:rect b="b" l="l" r="r" t="t"/>
              <a:pathLst>
                <a:path extrusionOk="0" h="10561" w="9669">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66"/>
            <p:cNvSpPr/>
            <p:nvPr/>
          </p:nvSpPr>
          <p:spPr>
            <a:xfrm>
              <a:off x="1474377" y="3380453"/>
              <a:ext cx="122221" cy="118895"/>
            </a:xfrm>
            <a:custGeom>
              <a:rect b="b" l="l" r="r" t="t"/>
              <a:pathLst>
                <a:path extrusionOk="0" h="3753" w="3858">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66"/>
            <p:cNvSpPr/>
            <p:nvPr/>
          </p:nvSpPr>
          <p:spPr>
            <a:xfrm>
              <a:off x="1510207" y="3632848"/>
              <a:ext cx="15492" cy="17741"/>
            </a:xfrm>
            <a:custGeom>
              <a:rect b="b" l="l" r="r" t="t"/>
              <a:pathLst>
                <a:path extrusionOk="0" h="560" w="489">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7" name="Google Shape;10757;p66"/>
          <p:cNvGrpSpPr/>
          <p:nvPr/>
        </p:nvGrpSpPr>
        <p:grpSpPr>
          <a:xfrm>
            <a:off x="3119678" y="3184746"/>
            <a:ext cx="269343" cy="348543"/>
            <a:chOff x="3119678" y="3360146"/>
            <a:chExt cx="269343" cy="348543"/>
          </a:xfrm>
        </p:grpSpPr>
        <p:sp>
          <p:nvSpPr>
            <p:cNvPr id="10758" name="Google Shape;10758;p66"/>
            <p:cNvSpPr/>
            <p:nvPr/>
          </p:nvSpPr>
          <p:spPr>
            <a:xfrm>
              <a:off x="3268289" y="3498271"/>
              <a:ext cx="43782" cy="46728"/>
            </a:xfrm>
            <a:custGeom>
              <a:rect b="b" l="l" r="r" t="t"/>
              <a:pathLst>
                <a:path extrusionOk="0" h="1475" w="1382">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66"/>
            <p:cNvSpPr/>
            <p:nvPr/>
          </p:nvSpPr>
          <p:spPr>
            <a:xfrm>
              <a:off x="3147208" y="3475176"/>
              <a:ext cx="214664" cy="233513"/>
            </a:xfrm>
            <a:custGeom>
              <a:rect b="b" l="l" r="r" t="t"/>
              <a:pathLst>
                <a:path extrusionOk="0" h="7371" w="6776">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66"/>
            <p:cNvSpPr/>
            <p:nvPr/>
          </p:nvSpPr>
          <p:spPr>
            <a:xfrm>
              <a:off x="3249408" y="3360146"/>
              <a:ext cx="10613" cy="97321"/>
            </a:xfrm>
            <a:custGeom>
              <a:rect b="b" l="l" r="r" t="t"/>
              <a:pathLst>
                <a:path extrusionOk="0" h="3072" w="335">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66"/>
            <p:cNvSpPr/>
            <p:nvPr/>
          </p:nvSpPr>
          <p:spPr>
            <a:xfrm>
              <a:off x="3175879" y="3377919"/>
              <a:ext cx="54331" cy="86740"/>
            </a:xfrm>
            <a:custGeom>
              <a:rect b="b" l="l" r="r" t="t"/>
              <a:pathLst>
                <a:path extrusionOk="0" h="2738" w="1715">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66"/>
            <p:cNvSpPr/>
            <p:nvPr/>
          </p:nvSpPr>
          <p:spPr>
            <a:xfrm>
              <a:off x="3119678" y="3429399"/>
              <a:ext cx="89401" cy="50720"/>
            </a:xfrm>
            <a:custGeom>
              <a:rect b="b" l="l" r="r" t="t"/>
              <a:pathLst>
                <a:path extrusionOk="0" h="1601" w="2822">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66"/>
            <p:cNvSpPr/>
            <p:nvPr/>
          </p:nvSpPr>
          <p:spPr>
            <a:xfrm>
              <a:off x="3279219" y="3377919"/>
              <a:ext cx="54363" cy="85980"/>
            </a:xfrm>
            <a:custGeom>
              <a:rect b="b" l="l" r="r" t="t"/>
              <a:pathLst>
                <a:path extrusionOk="0" h="2714" w="1716">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66"/>
            <p:cNvSpPr/>
            <p:nvPr/>
          </p:nvSpPr>
          <p:spPr>
            <a:xfrm>
              <a:off x="3300349" y="3429399"/>
              <a:ext cx="88672" cy="51100"/>
            </a:xfrm>
            <a:custGeom>
              <a:rect b="b" l="l" r="r" t="t"/>
              <a:pathLst>
                <a:path extrusionOk="0" h="1613" w="2799">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66"/>
          <p:cNvGrpSpPr/>
          <p:nvPr/>
        </p:nvGrpSpPr>
        <p:grpSpPr>
          <a:xfrm>
            <a:off x="3967213" y="3181547"/>
            <a:ext cx="368185" cy="354753"/>
            <a:chOff x="3967213" y="3356947"/>
            <a:chExt cx="368185" cy="354753"/>
          </a:xfrm>
        </p:grpSpPr>
        <p:sp>
          <p:nvSpPr>
            <p:cNvPr id="10766" name="Google Shape;10766;p66"/>
            <p:cNvSpPr/>
            <p:nvPr/>
          </p:nvSpPr>
          <p:spPr>
            <a:xfrm>
              <a:off x="4180705" y="3356947"/>
              <a:ext cx="154693" cy="164292"/>
            </a:xfrm>
            <a:custGeom>
              <a:rect b="b" l="l" r="r" t="t"/>
              <a:pathLst>
                <a:path extrusionOk="0" h="5186" w="4883">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66"/>
            <p:cNvSpPr/>
            <p:nvPr/>
          </p:nvSpPr>
          <p:spPr>
            <a:xfrm>
              <a:off x="4093585" y="3484237"/>
              <a:ext cx="21891" cy="37002"/>
            </a:xfrm>
            <a:custGeom>
              <a:rect b="b" l="l" r="r" t="t"/>
              <a:pathLst>
                <a:path extrusionOk="0" h="1168" w="691">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66"/>
            <p:cNvSpPr/>
            <p:nvPr/>
          </p:nvSpPr>
          <p:spPr>
            <a:xfrm>
              <a:off x="3967213" y="3408047"/>
              <a:ext cx="275394" cy="303653"/>
            </a:xfrm>
            <a:custGeom>
              <a:rect b="b" l="l" r="r" t="t"/>
              <a:pathLst>
                <a:path extrusionOk="0" h="9585" w="8693">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66"/>
            <p:cNvSpPr/>
            <p:nvPr/>
          </p:nvSpPr>
          <p:spPr>
            <a:xfrm>
              <a:off x="4239154" y="3387518"/>
              <a:ext cx="44922" cy="65071"/>
            </a:xfrm>
            <a:custGeom>
              <a:rect b="b" l="l" r="r" t="t"/>
              <a:pathLst>
                <a:path extrusionOk="0" h="2054" w="1418">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66"/>
            <p:cNvSpPr/>
            <p:nvPr/>
          </p:nvSpPr>
          <p:spPr>
            <a:xfrm>
              <a:off x="4250876" y="3457816"/>
              <a:ext cx="14351" cy="14383"/>
            </a:xfrm>
            <a:custGeom>
              <a:rect b="b" l="l" r="r" t="t"/>
              <a:pathLst>
                <a:path extrusionOk="0" h="454" w="453">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1" name="Google Shape;10771;p66"/>
          <p:cNvGrpSpPr/>
          <p:nvPr/>
        </p:nvGrpSpPr>
        <p:grpSpPr>
          <a:xfrm>
            <a:off x="871254" y="3184746"/>
            <a:ext cx="285183" cy="347023"/>
            <a:chOff x="871254" y="3360146"/>
            <a:chExt cx="285183" cy="347023"/>
          </a:xfrm>
        </p:grpSpPr>
        <p:sp>
          <p:nvSpPr>
            <p:cNvPr id="10772" name="Google Shape;10772;p66"/>
            <p:cNvSpPr/>
            <p:nvPr/>
          </p:nvSpPr>
          <p:spPr>
            <a:xfrm>
              <a:off x="871254" y="3360146"/>
              <a:ext cx="135052" cy="164863"/>
            </a:xfrm>
            <a:custGeom>
              <a:rect b="b" l="l" r="r" t="t"/>
              <a:pathLst>
                <a:path extrusionOk="0" h="5204" w="4263">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66"/>
            <p:cNvSpPr/>
            <p:nvPr/>
          </p:nvSpPr>
          <p:spPr>
            <a:xfrm>
              <a:off x="876132" y="3360146"/>
              <a:ext cx="280305" cy="347023"/>
            </a:xfrm>
            <a:custGeom>
              <a:rect b="b" l="l" r="r" t="t"/>
              <a:pathLst>
                <a:path extrusionOk="0" h="10954" w="8848">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66"/>
            <p:cNvSpPr/>
            <p:nvPr/>
          </p:nvSpPr>
          <p:spPr>
            <a:xfrm>
              <a:off x="950073" y="3450656"/>
              <a:ext cx="792" cy="1172"/>
            </a:xfrm>
            <a:custGeom>
              <a:rect b="b" l="l" r="r" t="t"/>
              <a:pathLst>
                <a:path extrusionOk="0" h="37" w="25">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66"/>
            <p:cNvSpPr/>
            <p:nvPr/>
          </p:nvSpPr>
          <p:spPr>
            <a:xfrm>
              <a:off x="923304" y="3434784"/>
              <a:ext cx="178042" cy="156594"/>
            </a:xfrm>
            <a:custGeom>
              <a:rect b="b" l="l" r="r" t="t"/>
              <a:pathLst>
                <a:path extrusionOk="0" h="4943" w="562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6" name="Google Shape;10776;p66"/>
          <p:cNvGrpSpPr/>
          <p:nvPr/>
        </p:nvGrpSpPr>
        <p:grpSpPr>
          <a:xfrm>
            <a:off x="2665165" y="3184746"/>
            <a:ext cx="281794" cy="349684"/>
            <a:chOff x="2665165" y="3360146"/>
            <a:chExt cx="281794" cy="349684"/>
          </a:xfrm>
        </p:grpSpPr>
        <p:sp>
          <p:nvSpPr>
            <p:cNvPr id="10777" name="Google Shape;10777;p66"/>
            <p:cNvSpPr/>
            <p:nvPr/>
          </p:nvSpPr>
          <p:spPr>
            <a:xfrm>
              <a:off x="2665165" y="3495547"/>
              <a:ext cx="136572" cy="214284"/>
            </a:xfrm>
            <a:custGeom>
              <a:rect b="b" l="l" r="r" t="t"/>
              <a:pathLst>
                <a:path extrusionOk="0" h="6764" w="4311">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66"/>
            <p:cNvSpPr/>
            <p:nvPr/>
          </p:nvSpPr>
          <p:spPr>
            <a:xfrm>
              <a:off x="2811495" y="3494786"/>
              <a:ext cx="135464" cy="212003"/>
            </a:xfrm>
            <a:custGeom>
              <a:rect b="b" l="l" r="r" t="t"/>
              <a:pathLst>
                <a:path extrusionOk="0" h="6692" w="4276">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66"/>
            <p:cNvSpPr/>
            <p:nvPr/>
          </p:nvSpPr>
          <p:spPr>
            <a:xfrm>
              <a:off x="2731915" y="3360146"/>
              <a:ext cx="149403" cy="181812"/>
            </a:xfrm>
            <a:custGeom>
              <a:rect b="b" l="l" r="r" t="t"/>
              <a:pathLst>
                <a:path extrusionOk="0" h="5739" w="4716">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66"/>
            <p:cNvSpPr/>
            <p:nvPr/>
          </p:nvSpPr>
          <p:spPr>
            <a:xfrm>
              <a:off x="2760585" y="3389545"/>
              <a:ext cx="92442" cy="91333"/>
            </a:xfrm>
            <a:custGeom>
              <a:rect b="b" l="l" r="r" t="t"/>
              <a:pathLst>
                <a:path extrusionOk="0" h="2883" w="2918">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66"/>
            <p:cNvSpPr/>
            <p:nvPr/>
          </p:nvSpPr>
          <p:spPr>
            <a:xfrm>
              <a:off x="2789636" y="3417836"/>
              <a:ext cx="33961" cy="33993"/>
            </a:xfrm>
            <a:custGeom>
              <a:rect b="b" l="l" r="r" t="t"/>
              <a:pathLst>
                <a:path extrusionOk="0" h="1073" w="1072">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2" name="Google Shape;10782;p66"/>
          <p:cNvGrpSpPr/>
          <p:nvPr/>
        </p:nvGrpSpPr>
        <p:grpSpPr>
          <a:xfrm>
            <a:off x="7156344" y="3172296"/>
            <a:ext cx="264465" cy="353074"/>
            <a:chOff x="7156344" y="3347696"/>
            <a:chExt cx="264465" cy="353074"/>
          </a:xfrm>
        </p:grpSpPr>
        <p:sp>
          <p:nvSpPr>
            <p:cNvPr id="10783" name="Google Shape;10783;p66"/>
            <p:cNvSpPr/>
            <p:nvPr/>
          </p:nvSpPr>
          <p:spPr>
            <a:xfrm>
              <a:off x="7248754" y="3468397"/>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66"/>
            <p:cNvSpPr/>
            <p:nvPr/>
          </p:nvSpPr>
          <p:spPr>
            <a:xfrm>
              <a:off x="7314775" y="3468397"/>
              <a:ext cx="10201" cy="15872"/>
            </a:xfrm>
            <a:custGeom>
              <a:rect b="b" l="l" r="r" t="t"/>
              <a:pathLst>
                <a:path extrusionOk="0" h="501" w="322">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66"/>
            <p:cNvSpPr/>
            <p:nvPr/>
          </p:nvSpPr>
          <p:spPr>
            <a:xfrm>
              <a:off x="7156344" y="3347696"/>
              <a:ext cx="264465" cy="353074"/>
            </a:xfrm>
            <a:custGeom>
              <a:rect b="b" l="l" r="r" t="t"/>
              <a:pathLst>
                <a:path extrusionOk="0" h="11145" w="8348">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66"/>
            <p:cNvSpPr/>
            <p:nvPr/>
          </p:nvSpPr>
          <p:spPr>
            <a:xfrm>
              <a:off x="7212544" y="3678023"/>
              <a:ext cx="14763" cy="21226"/>
            </a:xfrm>
            <a:custGeom>
              <a:rect b="b" l="l" r="r" t="t"/>
              <a:pathLst>
                <a:path extrusionOk="0" h="670" w="466">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66"/>
            <p:cNvSpPr/>
            <p:nvPr/>
          </p:nvSpPr>
          <p:spPr>
            <a:xfrm>
              <a:off x="7257055" y="3498936"/>
              <a:ext cx="60382" cy="32472"/>
            </a:xfrm>
            <a:custGeom>
              <a:rect b="b" l="l" r="r" t="t"/>
              <a:pathLst>
                <a:path extrusionOk="0" h="1025" w="1906">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8" name="Google Shape;10788;p66"/>
          <p:cNvGrpSpPr/>
          <p:nvPr/>
        </p:nvGrpSpPr>
        <p:grpSpPr>
          <a:xfrm>
            <a:off x="6703732" y="3171536"/>
            <a:ext cx="264813" cy="352693"/>
            <a:chOff x="6703732" y="3346936"/>
            <a:chExt cx="264813" cy="352693"/>
          </a:xfrm>
        </p:grpSpPr>
        <p:sp>
          <p:nvSpPr>
            <p:cNvPr id="10789" name="Google Shape;10789;p66"/>
            <p:cNvSpPr/>
            <p:nvPr/>
          </p:nvSpPr>
          <p:spPr>
            <a:xfrm>
              <a:off x="6797283" y="3468777"/>
              <a:ext cx="10581" cy="15872"/>
            </a:xfrm>
            <a:custGeom>
              <a:rect b="b" l="l" r="r" t="t"/>
              <a:pathLst>
                <a:path extrusionOk="0" h="501" w="334">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66"/>
            <p:cNvSpPr/>
            <p:nvPr/>
          </p:nvSpPr>
          <p:spPr>
            <a:xfrm>
              <a:off x="6863272" y="3468777"/>
              <a:ext cx="10613" cy="15872"/>
            </a:xfrm>
            <a:custGeom>
              <a:rect b="b" l="l" r="r" t="t"/>
              <a:pathLst>
                <a:path extrusionOk="0" h="501" w="335">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66"/>
            <p:cNvSpPr/>
            <p:nvPr/>
          </p:nvSpPr>
          <p:spPr>
            <a:xfrm>
              <a:off x="6814231" y="3507712"/>
              <a:ext cx="43433" cy="15777"/>
            </a:xfrm>
            <a:custGeom>
              <a:rect b="b" l="l" r="r" t="t"/>
              <a:pathLst>
                <a:path extrusionOk="0" h="498" w="1371">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66"/>
            <p:cNvSpPr/>
            <p:nvPr/>
          </p:nvSpPr>
          <p:spPr>
            <a:xfrm>
              <a:off x="6902143" y="3489876"/>
              <a:ext cx="32" cy="412"/>
            </a:xfrm>
            <a:custGeom>
              <a:rect b="b" l="l" r="r" t="t"/>
              <a:pathLst>
                <a:path extrusionOk="0" h="13" w="1">
                  <a:moveTo>
                    <a:pt x="0" y="13"/>
                  </a:moveTo>
                  <a:cubicBezTo>
                    <a:pt x="0" y="1"/>
                    <a:pt x="0" y="13"/>
                    <a:pt x="0" y="13"/>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66"/>
            <p:cNvSpPr/>
            <p:nvPr/>
          </p:nvSpPr>
          <p:spPr>
            <a:xfrm>
              <a:off x="6703732" y="3346936"/>
              <a:ext cx="264813" cy="352693"/>
            </a:xfrm>
            <a:custGeom>
              <a:rect b="b" l="l" r="r" t="t"/>
              <a:pathLst>
                <a:path extrusionOk="0" h="11133" w="8359">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4" name="Google Shape;10794;p66"/>
          <p:cNvGrpSpPr/>
          <p:nvPr/>
        </p:nvGrpSpPr>
        <p:grpSpPr>
          <a:xfrm>
            <a:off x="6252228" y="3171536"/>
            <a:ext cx="265193" cy="352693"/>
            <a:chOff x="6252228" y="3346936"/>
            <a:chExt cx="265193" cy="352693"/>
          </a:xfrm>
        </p:grpSpPr>
        <p:sp>
          <p:nvSpPr>
            <p:cNvPr id="10795" name="Google Shape;10795;p66"/>
            <p:cNvSpPr/>
            <p:nvPr/>
          </p:nvSpPr>
          <p:spPr>
            <a:xfrm>
              <a:off x="6252228" y="3346936"/>
              <a:ext cx="265193" cy="352693"/>
            </a:xfrm>
            <a:custGeom>
              <a:rect b="b" l="l" r="r" t="t"/>
              <a:pathLst>
                <a:path extrusionOk="0" h="11133" w="8371">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66"/>
            <p:cNvSpPr/>
            <p:nvPr/>
          </p:nvSpPr>
          <p:spPr>
            <a:xfrm>
              <a:off x="6363140" y="3540532"/>
              <a:ext cx="43402" cy="15396"/>
            </a:xfrm>
            <a:custGeom>
              <a:rect b="b" l="l" r="r" t="t"/>
              <a:pathLst>
                <a:path extrusionOk="0" h="486" w="137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66"/>
            <p:cNvSpPr/>
            <p:nvPr/>
          </p:nvSpPr>
          <p:spPr>
            <a:xfrm>
              <a:off x="6406890" y="3468397"/>
              <a:ext cx="21511" cy="10201"/>
            </a:xfrm>
            <a:custGeom>
              <a:rect b="b" l="l" r="r" t="t"/>
              <a:pathLst>
                <a:path extrusionOk="0" h="322" w="679">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8" name="Google Shape;10798;p66"/>
          <p:cNvGrpSpPr/>
          <p:nvPr/>
        </p:nvGrpSpPr>
        <p:grpSpPr>
          <a:xfrm>
            <a:off x="5801105" y="3172296"/>
            <a:ext cx="264813" cy="351933"/>
            <a:chOff x="5801105" y="3347696"/>
            <a:chExt cx="264813" cy="351933"/>
          </a:xfrm>
        </p:grpSpPr>
        <p:sp>
          <p:nvSpPr>
            <p:cNvPr id="10799" name="Google Shape;10799;p66"/>
            <p:cNvSpPr/>
            <p:nvPr/>
          </p:nvSpPr>
          <p:spPr>
            <a:xfrm>
              <a:off x="5911256" y="3534862"/>
              <a:ext cx="43782" cy="15396"/>
            </a:xfrm>
            <a:custGeom>
              <a:rect b="b" l="l" r="r" t="t"/>
              <a:pathLst>
                <a:path extrusionOk="0" h="486" w="1382">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66"/>
            <p:cNvSpPr/>
            <p:nvPr/>
          </p:nvSpPr>
          <p:spPr>
            <a:xfrm>
              <a:off x="5894656" y="3490256"/>
              <a:ext cx="10201" cy="16252"/>
            </a:xfrm>
            <a:custGeom>
              <a:rect b="b" l="l" r="r" t="t"/>
              <a:pathLst>
                <a:path extrusionOk="0" h="513" w="322">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66"/>
            <p:cNvSpPr/>
            <p:nvPr/>
          </p:nvSpPr>
          <p:spPr>
            <a:xfrm>
              <a:off x="5961057" y="3490256"/>
              <a:ext cx="10201" cy="16252"/>
            </a:xfrm>
            <a:custGeom>
              <a:rect b="b" l="l" r="r" t="t"/>
              <a:pathLst>
                <a:path extrusionOk="0" h="513" w="322">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66"/>
            <p:cNvSpPr/>
            <p:nvPr/>
          </p:nvSpPr>
          <p:spPr>
            <a:xfrm>
              <a:off x="5801105" y="3347696"/>
              <a:ext cx="264813" cy="351933"/>
            </a:xfrm>
            <a:custGeom>
              <a:rect b="b" l="l" r="r" t="t"/>
              <a:pathLst>
                <a:path extrusionOk="0" h="11109" w="8359">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3" name="Google Shape;10803;p66"/>
          <p:cNvGrpSpPr/>
          <p:nvPr/>
        </p:nvGrpSpPr>
        <p:grpSpPr>
          <a:xfrm>
            <a:off x="5349253" y="3171536"/>
            <a:ext cx="265922" cy="352693"/>
            <a:chOff x="5349253" y="3346936"/>
            <a:chExt cx="265922" cy="352693"/>
          </a:xfrm>
        </p:grpSpPr>
        <p:sp>
          <p:nvSpPr>
            <p:cNvPr id="10804" name="Google Shape;10804;p66"/>
            <p:cNvSpPr/>
            <p:nvPr/>
          </p:nvSpPr>
          <p:spPr>
            <a:xfrm>
              <a:off x="5460133" y="3534862"/>
              <a:ext cx="44162" cy="15396"/>
            </a:xfrm>
            <a:custGeom>
              <a:rect b="b" l="l" r="r" t="t"/>
              <a:pathLst>
                <a:path extrusionOk="0" h="486" w="1394">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66"/>
            <p:cNvSpPr/>
            <p:nvPr/>
          </p:nvSpPr>
          <p:spPr>
            <a:xfrm>
              <a:off x="5443153" y="3495927"/>
              <a:ext cx="10613" cy="16252"/>
            </a:xfrm>
            <a:custGeom>
              <a:rect b="b" l="l" r="r" t="t"/>
              <a:pathLst>
                <a:path extrusionOk="0" h="513" w="335">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66"/>
            <p:cNvSpPr/>
            <p:nvPr/>
          </p:nvSpPr>
          <p:spPr>
            <a:xfrm>
              <a:off x="5509934" y="3495927"/>
              <a:ext cx="10201" cy="16252"/>
            </a:xfrm>
            <a:custGeom>
              <a:rect b="b" l="l" r="r" t="t"/>
              <a:pathLst>
                <a:path extrusionOk="0" h="513" w="322">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66"/>
            <p:cNvSpPr/>
            <p:nvPr/>
          </p:nvSpPr>
          <p:spPr>
            <a:xfrm>
              <a:off x="5438242" y="3479707"/>
              <a:ext cx="21162" cy="10201"/>
            </a:xfrm>
            <a:custGeom>
              <a:rect b="b" l="l" r="r" t="t"/>
              <a:pathLst>
                <a:path extrusionOk="0" h="322" w="668">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66"/>
            <p:cNvSpPr/>
            <p:nvPr/>
          </p:nvSpPr>
          <p:spPr>
            <a:xfrm>
              <a:off x="5504644" y="3479707"/>
              <a:ext cx="21162" cy="10201"/>
            </a:xfrm>
            <a:custGeom>
              <a:rect b="b" l="l" r="r" t="t"/>
              <a:pathLst>
                <a:path extrusionOk="0" h="322" w="668">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66"/>
            <p:cNvSpPr/>
            <p:nvPr/>
          </p:nvSpPr>
          <p:spPr>
            <a:xfrm>
              <a:off x="5349253" y="3346936"/>
              <a:ext cx="265922" cy="352693"/>
            </a:xfrm>
            <a:custGeom>
              <a:rect b="b" l="l" r="r" t="t"/>
              <a:pathLst>
                <a:path extrusionOk="0" h="11133" w="8394">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0" name="Google Shape;10810;p66"/>
          <p:cNvGrpSpPr/>
          <p:nvPr/>
        </p:nvGrpSpPr>
        <p:grpSpPr>
          <a:xfrm>
            <a:off x="4907159" y="3171536"/>
            <a:ext cx="264845" cy="354214"/>
            <a:chOff x="4907159" y="3346936"/>
            <a:chExt cx="264845" cy="354214"/>
          </a:xfrm>
        </p:grpSpPr>
        <p:sp>
          <p:nvSpPr>
            <p:cNvPr id="10811" name="Google Shape;10811;p66"/>
            <p:cNvSpPr/>
            <p:nvPr/>
          </p:nvSpPr>
          <p:spPr>
            <a:xfrm>
              <a:off x="5015061" y="3556752"/>
              <a:ext cx="43402" cy="15777"/>
            </a:xfrm>
            <a:custGeom>
              <a:rect b="b" l="l" r="r" t="t"/>
              <a:pathLst>
                <a:path extrusionOk="0" h="498" w="137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66"/>
            <p:cNvSpPr/>
            <p:nvPr/>
          </p:nvSpPr>
          <p:spPr>
            <a:xfrm>
              <a:off x="4907159" y="3346936"/>
              <a:ext cx="264845" cy="354214"/>
            </a:xfrm>
            <a:custGeom>
              <a:rect b="b" l="l" r="r" t="t"/>
              <a:pathLst>
                <a:path extrusionOk="0" h="11181" w="836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3" name="Google Shape;10813;p66"/>
          <p:cNvGrpSpPr/>
          <p:nvPr/>
        </p:nvGrpSpPr>
        <p:grpSpPr>
          <a:xfrm>
            <a:off x="8048421" y="3159086"/>
            <a:ext cx="276503" cy="369674"/>
            <a:chOff x="8048421" y="3334486"/>
            <a:chExt cx="276503" cy="369674"/>
          </a:xfrm>
        </p:grpSpPr>
        <p:sp>
          <p:nvSpPr>
            <p:cNvPr id="10814" name="Google Shape;10814;p66"/>
            <p:cNvSpPr/>
            <p:nvPr/>
          </p:nvSpPr>
          <p:spPr>
            <a:xfrm>
              <a:off x="8146471" y="3456327"/>
              <a:ext cx="10613" cy="16252"/>
            </a:xfrm>
            <a:custGeom>
              <a:rect b="b" l="l" r="r" t="t"/>
              <a:pathLst>
                <a:path extrusionOk="0" h="513" w="335">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66"/>
            <p:cNvSpPr/>
            <p:nvPr/>
          </p:nvSpPr>
          <p:spPr>
            <a:xfrm>
              <a:off x="8215501" y="3456327"/>
              <a:ext cx="10961" cy="16252"/>
            </a:xfrm>
            <a:custGeom>
              <a:rect b="b" l="l" r="r" t="t"/>
              <a:pathLst>
                <a:path extrusionOk="0" h="513" w="346">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66"/>
            <p:cNvSpPr/>
            <p:nvPr/>
          </p:nvSpPr>
          <p:spPr>
            <a:xfrm>
              <a:off x="8048421" y="3334486"/>
              <a:ext cx="276503" cy="369674"/>
            </a:xfrm>
            <a:custGeom>
              <a:rect b="b" l="l" r="r" t="t"/>
              <a:pathLst>
                <a:path extrusionOk="0" h="11669" w="8728">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66"/>
            <p:cNvSpPr/>
            <p:nvPr/>
          </p:nvSpPr>
          <p:spPr>
            <a:xfrm>
              <a:off x="8154771" y="3491016"/>
              <a:ext cx="63392" cy="33993"/>
            </a:xfrm>
            <a:custGeom>
              <a:rect b="b" l="l" r="r" t="t"/>
              <a:pathLst>
                <a:path extrusionOk="0" h="1073" w="2001">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66"/>
            <p:cNvSpPr/>
            <p:nvPr/>
          </p:nvSpPr>
          <p:spPr>
            <a:xfrm>
              <a:off x="8139691" y="3435988"/>
              <a:ext cx="23792" cy="13939"/>
            </a:xfrm>
            <a:custGeom>
              <a:rect b="b" l="l" r="r" t="t"/>
              <a:pathLst>
                <a:path extrusionOk="0" h="440" w="751">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66"/>
            <p:cNvSpPr/>
            <p:nvPr/>
          </p:nvSpPr>
          <p:spPr>
            <a:xfrm>
              <a:off x="8209102" y="3435418"/>
              <a:ext cx="23412" cy="13401"/>
            </a:xfrm>
            <a:custGeom>
              <a:rect b="b" l="l" r="r" t="t"/>
              <a:pathLst>
                <a:path extrusionOk="0" h="423" w="739">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0" name="Google Shape;10820;p66"/>
          <p:cNvGrpSpPr/>
          <p:nvPr/>
        </p:nvGrpSpPr>
        <p:grpSpPr>
          <a:xfrm>
            <a:off x="7575787" y="3154555"/>
            <a:ext cx="295384" cy="376834"/>
            <a:chOff x="7575787" y="3329955"/>
            <a:chExt cx="295384" cy="376834"/>
          </a:xfrm>
        </p:grpSpPr>
        <p:sp>
          <p:nvSpPr>
            <p:cNvPr id="10821" name="Google Shape;10821;p66"/>
            <p:cNvSpPr/>
            <p:nvPr/>
          </p:nvSpPr>
          <p:spPr>
            <a:xfrm>
              <a:off x="7682549" y="3453666"/>
              <a:ext cx="11341" cy="17392"/>
            </a:xfrm>
            <a:custGeom>
              <a:rect b="b" l="l" r="r" t="t"/>
              <a:pathLst>
                <a:path extrusionOk="0" h="549" w="358">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66"/>
            <p:cNvSpPr/>
            <p:nvPr/>
          </p:nvSpPr>
          <p:spPr>
            <a:xfrm>
              <a:off x="7753068" y="3453666"/>
              <a:ext cx="11341" cy="17392"/>
            </a:xfrm>
            <a:custGeom>
              <a:rect b="b" l="l" r="r" t="t"/>
              <a:pathLst>
                <a:path extrusionOk="0" h="549" w="358">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66"/>
            <p:cNvSpPr/>
            <p:nvPr/>
          </p:nvSpPr>
          <p:spPr>
            <a:xfrm>
              <a:off x="7699149" y="3494691"/>
              <a:ext cx="47932" cy="17487"/>
            </a:xfrm>
            <a:custGeom>
              <a:rect b="b" l="l" r="r" t="t"/>
              <a:pathLst>
                <a:path extrusionOk="0" h="552" w="1513">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66"/>
            <p:cNvSpPr/>
            <p:nvPr/>
          </p:nvSpPr>
          <p:spPr>
            <a:xfrm>
              <a:off x="7575787" y="3329955"/>
              <a:ext cx="295384" cy="376834"/>
            </a:xfrm>
            <a:custGeom>
              <a:rect b="b" l="l" r="r" t="t"/>
              <a:pathLst>
                <a:path extrusionOk="0" h="11895" w="9324">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66"/>
            <p:cNvSpPr/>
            <p:nvPr/>
          </p:nvSpPr>
          <p:spPr>
            <a:xfrm>
              <a:off x="7676118" y="3435576"/>
              <a:ext cx="23412" cy="11341"/>
            </a:xfrm>
            <a:custGeom>
              <a:rect b="b" l="l" r="r" t="t"/>
              <a:pathLst>
                <a:path extrusionOk="0" h="358" w="739">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66"/>
            <p:cNvSpPr/>
            <p:nvPr/>
          </p:nvSpPr>
          <p:spPr>
            <a:xfrm>
              <a:off x="7747049" y="3435576"/>
              <a:ext cx="23031" cy="11341"/>
            </a:xfrm>
            <a:custGeom>
              <a:rect b="b" l="l" r="r" t="t"/>
              <a:pathLst>
                <a:path extrusionOk="0" h="358" w="727">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7" name="Google Shape;10827;p66"/>
          <p:cNvGrpSpPr/>
          <p:nvPr/>
        </p:nvGrpSpPr>
        <p:grpSpPr>
          <a:xfrm>
            <a:off x="864062" y="2709103"/>
            <a:ext cx="264084" cy="347783"/>
            <a:chOff x="864062" y="2884503"/>
            <a:chExt cx="264084" cy="347783"/>
          </a:xfrm>
        </p:grpSpPr>
        <p:sp>
          <p:nvSpPr>
            <p:cNvPr id="10828" name="Google Shape;10828;p66"/>
            <p:cNvSpPr/>
            <p:nvPr/>
          </p:nvSpPr>
          <p:spPr>
            <a:xfrm>
              <a:off x="944783" y="2884503"/>
              <a:ext cx="102263" cy="122982"/>
            </a:xfrm>
            <a:custGeom>
              <a:rect b="b" l="l" r="r" t="t"/>
              <a:pathLst>
                <a:path extrusionOk="0" h="3882" w="3228">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66"/>
            <p:cNvSpPr/>
            <p:nvPr/>
          </p:nvSpPr>
          <p:spPr>
            <a:xfrm>
              <a:off x="963664" y="2903733"/>
              <a:ext cx="65261" cy="64152"/>
            </a:xfrm>
            <a:custGeom>
              <a:rect b="b" l="l" r="r" t="t"/>
              <a:pathLst>
                <a:path extrusionOk="0" h="2025" w="206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66"/>
            <p:cNvSpPr/>
            <p:nvPr/>
          </p:nvSpPr>
          <p:spPr>
            <a:xfrm>
              <a:off x="864062" y="2987843"/>
              <a:ext cx="264084" cy="244443"/>
            </a:xfrm>
            <a:custGeom>
              <a:rect b="b" l="l" r="r" t="t"/>
              <a:pathLst>
                <a:path extrusionOk="0" h="7716" w="8336">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66"/>
            <p:cNvSpPr/>
            <p:nvPr/>
          </p:nvSpPr>
          <p:spPr>
            <a:xfrm>
              <a:off x="1022494" y="3006724"/>
              <a:ext cx="44162" cy="22271"/>
            </a:xfrm>
            <a:custGeom>
              <a:rect b="b" l="l" r="r" t="t"/>
              <a:pathLst>
                <a:path extrusionOk="0" h="703" w="1394">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66"/>
            <p:cNvSpPr/>
            <p:nvPr/>
          </p:nvSpPr>
          <p:spPr>
            <a:xfrm>
              <a:off x="1086234" y="3100244"/>
              <a:ext cx="28322" cy="37002"/>
            </a:xfrm>
            <a:custGeom>
              <a:rect b="b" l="l" r="r" t="t"/>
              <a:pathLst>
                <a:path extrusionOk="0" h="1168" w="894">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66"/>
            <p:cNvSpPr/>
            <p:nvPr/>
          </p:nvSpPr>
          <p:spPr>
            <a:xfrm>
              <a:off x="1023634" y="3077941"/>
              <a:ext cx="26041" cy="49167"/>
            </a:xfrm>
            <a:custGeom>
              <a:rect b="b" l="l" r="r" t="t"/>
              <a:pathLst>
                <a:path extrusionOk="0" h="1552" w="822">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66"/>
            <p:cNvSpPr/>
            <p:nvPr/>
          </p:nvSpPr>
          <p:spPr>
            <a:xfrm>
              <a:off x="924413" y="3006819"/>
              <a:ext cx="44162" cy="22176"/>
            </a:xfrm>
            <a:custGeom>
              <a:rect b="b" l="l" r="r" t="t"/>
              <a:pathLst>
                <a:path extrusionOk="0" h="700" w="1394">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66"/>
            <p:cNvSpPr/>
            <p:nvPr/>
          </p:nvSpPr>
          <p:spPr>
            <a:xfrm>
              <a:off x="929703" y="3158757"/>
              <a:ext cx="56232" cy="41849"/>
            </a:xfrm>
            <a:custGeom>
              <a:rect b="b" l="l" r="r" t="t"/>
              <a:pathLst>
                <a:path extrusionOk="0" h="1321" w="1775">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66"/>
            <p:cNvSpPr/>
            <p:nvPr/>
          </p:nvSpPr>
          <p:spPr>
            <a:xfrm>
              <a:off x="876512" y="3100244"/>
              <a:ext cx="28322" cy="37002"/>
            </a:xfrm>
            <a:custGeom>
              <a:rect b="b" l="l" r="r" t="t"/>
              <a:pathLst>
                <a:path extrusionOk="0" h="1168" w="894">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66"/>
            <p:cNvSpPr/>
            <p:nvPr/>
          </p:nvSpPr>
          <p:spPr>
            <a:xfrm>
              <a:off x="941393" y="3077941"/>
              <a:ext cx="26453" cy="49484"/>
            </a:xfrm>
            <a:custGeom>
              <a:rect b="b" l="l" r="r" t="t"/>
              <a:pathLst>
                <a:path extrusionOk="0" h="1562" w="835">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8" name="Google Shape;10838;p66"/>
          <p:cNvGrpSpPr/>
          <p:nvPr/>
        </p:nvGrpSpPr>
        <p:grpSpPr>
          <a:xfrm>
            <a:off x="3978523" y="2709261"/>
            <a:ext cx="348955" cy="346516"/>
            <a:chOff x="3978523" y="2884661"/>
            <a:chExt cx="348955" cy="346516"/>
          </a:xfrm>
        </p:grpSpPr>
        <p:sp>
          <p:nvSpPr>
            <p:cNvPr id="10839" name="Google Shape;10839;p66"/>
            <p:cNvSpPr/>
            <p:nvPr/>
          </p:nvSpPr>
          <p:spPr>
            <a:xfrm>
              <a:off x="4237285" y="2916658"/>
              <a:ext cx="58101" cy="56897"/>
            </a:xfrm>
            <a:custGeom>
              <a:rect b="b" l="l" r="r" t="t"/>
              <a:pathLst>
                <a:path extrusionOk="0" h="1796" w="1834">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66"/>
            <p:cNvSpPr/>
            <p:nvPr/>
          </p:nvSpPr>
          <p:spPr>
            <a:xfrm>
              <a:off x="4216535" y="2886594"/>
              <a:ext cx="29843" cy="73751"/>
            </a:xfrm>
            <a:custGeom>
              <a:rect b="b" l="l" r="r" t="t"/>
              <a:pathLst>
                <a:path extrusionOk="0" h="2328" w="942">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66"/>
            <p:cNvSpPr/>
            <p:nvPr/>
          </p:nvSpPr>
          <p:spPr>
            <a:xfrm>
              <a:off x="4176935" y="2884661"/>
              <a:ext cx="30571" cy="74163"/>
            </a:xfrm>
            <a:custGeom>
              <a:rect b="b" l="l" r="r" t="t"/>
              <a:pathLst>
                <a:path extrusionOk="0" h="2341" w="965">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66"/>
            <p:cNvSpPr/>
            <p:nvPr/>
          </p:nvSpPr>
          <p:spPr>
            <a:xfrm>
              <a:off x="4250116" y="2965762"/>
              <a:ext cx="74701" cy="28544"/>
            </a:xfrm>
            <a:custGeom>
              <a:rect b="b" l="l" r="r" t="t"/>
              <a:pathLst>
                <a:path extrusionOk="0" h="901" w="2358">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66"/>
            <p:cNvSpPr/>
            <p:nvPr/>
          </p:nvSpPr>
          <p:spPr>
            <a:xfrm>
              <a:off x="4251985" y="3004443"/>
              <a:ext cx="75493" cy="29462"/>
            </a:xfrm>
            <a:custGeom>
              <a:rect b="b" l="l" r="r" t="t"/>
              <a:pathLst>
                <a:path extrusionOk="0" h="930" w="2383">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66"/>
            <p:cNvSpPr/>
            <p:nvPr/>
          </p:nvSpPr>
          <p:spPr>
            <a:xfrm>
              <a:off x="4033615" y="2996428"/>
              <a:ext cx="73941" cy="84237"/>
            </a:xfrm>
            <a:custGeom>
              <a:rect b="b" l="l" r="r" t="t"/>
              <a:pathLst>
                <a:path extrusionOk="0" h="2659" w="2334">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66"/>
            <p:cNvSpPr/>
            <p:nvPr/>
          </p:nvSpPr>
          <p:spPr>
            <a:xfrm>
              <a:off x="3978523" y="2931738"/>
              <a:ext cx="303684" cy="299439"/>
            </a:xfrm>
            <a:custGeom>
              <a:rect b="b" l="l" r="r" t="t"/>
              <a:pathLst>
                <a:path extrusionOk="0" h="9452" w="9586">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66"/>
            <p:cNvSpPr/>
            <p:nvPr/>
          </p:nvSpPr>
          <p:spPr>
            <a:xfrm>
              <a:off x="4116204" y="3078638"/>
              <a:ext cx="73973" cy="84269"/>
            </a:xfrm>
            <a:custGeom>
              <a:rect b="b" l="l" r="r" t="t"/>
              <a:pathLst>
                <a:path extrusionOk="0" h="2660" w="2335">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66"/>
          <p:cNvGrpSpPr/>
          <p:nvPr/>
        </p:nvGrpSpPr>
        <p:grpSpPr>
          <a:xfrm>
            <a:off x="3556255" y="2709863"/>
            <a:ext cx="347435" cy="345534"/>
            <a:chOff x="3527780" y="2885263"/>
            <a:chExt cx="347435" cy="345534"/>
          </a:xfrm>
        </p:grpSpPr>
        <p:sp>
          <p:nvSpPr>
            <p:cNvPr id="10848" name="Google Shape;10848;p66"/>
            <p:cNvSpPr/>
            <p:nvPr/>
          </p:nvSpPr>
          <p:spPr>
            <a:xfrm>
              <a:off x="3527780" y="2885263"/>
              <a:ext cx="347435" cy="345534"/>
            </a:xfrm>
            <a:custGeom>
              <a:rect b="b" l="l" r="r" t="t"/>
              <a:pathLst>
                <a:path extrusionOk="0" h="10907" w="10967">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66"/>
            <p:cNvSpPr/>
            <p:nvPr/>
          </p:nvSpPr>
          <p:spPr>
            <a:xfrm>
              <a:off x="3599440" y="2956543"/>
              <a:ext cx="204494" cy="204843"/>
            </a:xfrm>
            <a:custGeom>
              <a:rect b="b" l="l" r="r" t="t"/>
              <a:pathLst>
                <a:path extrusionOk="0" h="6466" w="6455">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66"/>
            <p:cNvSpPr/>
            <p:nvPr/>
          </p:nvSpPr>
          <p:spPr>
            <a:xfrm>
              <a:off x="3661691" y="3018763"/>
              <a:ext cx="79992" cy="80372"/>
            </a:xfrm>
            <a:custGeom>
              <a:rect b="b" l="l" r="r" t="t"/>
              <a:pathLst>
                <a:path extrusionOk="0" h="2537" w="2525">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66"/>
            <p:cNvSpPr/>
            <p:nvPr/>
          </p:nvSpPr>
          <p:spPr>
            <a:xfrm>
              <a:off x="3625101" y="2982552"/>
              <a:ext cx="18501" cy="18533"/>
            </a:xfrm>
            <a:custGeom>
              <a:rect b="b" l="l" r="r" t="t"/>
              <a:pathLst>
                <a:path extrusionOk="0" h="585" w="584">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66"/>
            <p:cNvSpPr/>
            <p:nvPr/>
          </p:nvSpPr>
          <p:spPr>
            <a:xfrm>
              <a:off x="3651522" y="2982552"/>
              <a:ext cx="18881" cy="18533"/>
            </a:xfrm>
            <a:custGeom>
              <a:rect b="b" l="l" r="r" t="t"/>
              <a:pathLst>
                <a:path extrusionOk="0" h="585" w="596">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66"/>
            <p:cNvSpPr/>
            <p:nvPr/>
          </p:nvSpPr>
          <p:spPr>
            <a:xfrm>
              <a:off x="3679052" y="2982552"/>
              <a:ext cx="18501" cy="18533"/>
            </a:xfrm>
            <a:custGeom>
              <a:rect b="b" l="l" r="r" t="t"/>
              <a:pathLst>
                <a:path extrusionOk="0" h="585" w="584">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66"/>
            <p:cNvSpPr/>
            <p:nvPr/>
          </p:nvSpPr>
          <p:spPr>
            <a:xfrm>
              <a:off x="3705822" y="2982552"/>
              <a:ext cx="18501" cy="18533"/>
            </a:xfrm>
            <a:custGeom>
              <a:rect b="b" l="l" r="r" t="t"/>
              <a:pathLst>
                <a:path extrusionOk="0" h="585" w="584">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66"/>
            <p:cNvSpPr/>
            <p:nvPr/>
          </p:nvSpPr>
          <p:spPr>
            <a:xfrm>
              <a:off x="3732591" y="2982552"/>
              <a:ext cx="18533" cy="18533"/>
            </a:xfrm>
            <a:custGeom>
              <a:rect b="b" l="l" r="r" t="t"/>
              <a:pathLst>
                <a:path extrusionOk="0" h="585" w="585">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66"/>
            <p:cNvSpPr/>
            <p:nvPr/>
          </p:nvSpPr>
          <p:spPr>
            <a:xfrm>
              <a:off x="3759773" y="2982552"/>
              <a:ext cx="18121" cy="18533"/>
            </a:xfrm>
            <a:custGeom>
              <a:rect b="b" l="l" r="r" t="t"/>
              <a:pathLst>
                <a:path extrusionOk="0" h="585" w="572">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66"/>
            <p:cNvSpPr/>
            <p:nvPr/>
          </p:nvSpPr>
          <p:spPr>
            <a:xfrm>
              <a:off x="3625101" y="3116844"/>
              <a:ext cx="18501" cy="18501"/>
            </a:xfrm>
            <a:custGeom>
              <a:rect b="b" l="l" r="r" t="t"/>
              <a:pathLst>
                <a:path extrusionOk="0" h="584" w="584">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66"/>
            <p:cNvSpPr/>
            <p:nvPr/>
          </p:nvSpPr>
          <p:spPr>
            <a:xfrm>
              <a:off x="3651522" y="3116844"/>
              <a:ext cx="18881" cy="18501"/>
            </a:xfrm>
            <a:custGeom>
              <a:rect b="b" l="l" r="r" t="t"/>
              <a:pathLst>
                <a:path extrusionOk="0" h="584" w="596">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66"/>
            <p:cNvSpPr/>
            <p:nvPr/>
          </p:nvSpPr>
          <p:spPr>
            <a:xfrm>
              <a:off x="3679052" y="3116844"/>
              <a:ext cx="18501" cy="18501"/>
            </a:xfrm>
            <a:custGeom>
              <a:rect b="b" l="l" r="r" t="t"/>
              <a:pathLst>
                <a:path extrusionOk="0" h="584" w="584">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66"/>
            <p:cNvSpPr/>
            <p:nvPr/>
          </p:nvSpPr>
          <p:spPr>
            <a:xfrm>
              <a:off x="3705822" y="3116844"/>
              <a:ext cx="18501" cy="18501"/>
            </a:xfrm>
            <a:custGeom>
              <a:rect b="b" l="l" r="r" t="t"/>
              <a:pathLst>
                <a:path extrusionOk="0" h="584" w="584">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66"/>
            <p:cNvSpPr/>
            <p:nvPr/>
          </p:nvSpPr>
          <p:spPr>
            <a:xfrm>
              <a:off x="3732591" y="3116844"/>
              <a:ext cx="18533" cy="18501"/>
            </a:xfrm>
            <a:custGeom>
              <a:rect b="b" l="l" r="r" t="t"/>
              <a:pathLst>
                <a:path extrusionOk="0" h="584" w="585">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66"/>
            <p:cNvSpPr/>
            <p:nvPr/>
          </p:nvSpPr>
          <p:spPr>
            <a:xfrm>
              <a:off x="3759773" y="3116844"/>
              <a:ext cx="18121" cy="18501"/>
            </a:xfrm>
            <a:custGeom>
              <a:rect b="b" l="l" r="r" t="t"/>
              <a:pathLst>
                <a:path extrusionOk="0" h="584" w="572">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66"/>
            <p:cNvSpPr/>
            <p:nvPr/>
          </p:nvSpPr>
          <p:spPr>
            <a:xfrm>
              <a:off x="3625101" y="3009354"/>
              <a:ext cx="18501" cy="18501"/>
            </a:xfrm>
            <a:custGeom>
              <a:rect b="b" l="l" r="r" t="t"/>
              <a:pathLst>
                <a:path extrusionOk="0" h="584" w="584">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66"/>
            <p:cNvSpPr/>
            <p:nvPr/>
          </p:nvSpPr>
          <p:spPr>
            <a:xfrm>
              <a:off x="3625101" y="3036503"/>
              <a:ext cx="18501" cy="18153"/>
            </a:xfrm>
            <a:custGeom>
              <a:rect b="b" l="l" r="r" t="t"/>
              <a:pathLst>
                <a:path extrusionOk="0" h="573" w="584">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66"/>
            <p:cNvSpPr/>
            <p:nvPr/>
          </p:nvSpPr>
          <p:spPr>
            <a:xfrm>
              <a:off x="3625101" y="3063273"/>
              <a:ext cx="18501" cy="18533"/>
            </a:xfrm>
            <a:custGeom>
              <a:rect b="b" l="l" r="r" t="t"/>
              <a:pathLst>
                <a:path extrusionOk="0" h="585" w="584">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66"/>
            <p:cNvSpPr/>
            <p:nvPr/>
          </p:nvSpPr>
          <p:spPr>
            <a:xfrm>
              <a:off x="3625101" y="3090074"/>
              <a:ext cx="18501" cy="18501"/>
            </a:xfrm>
            <a:custGeom>
              <a:rect b="b" l="l" r="r" t="t"/>
              <a:pathLst>
                <a:path extrusionOk="0" h="584" w="584">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66"/>
            <p:cNvSpPr/>
            <p:nvPr/>
          </p:nvSpPr>
          <p:spPr>
            <a:xfrm>
              <a:off x="3759773" y="3009354"/>
              <a:ext cx="18121" cy="18501"/>
            </a:xfrm>
            <a:custGeom>
              <a:rect b="b" l="l" r="r" t="t"/>
              <a:pathLst>
                <a:path extrusionOk="0" h="584" w="572">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66"/>
            <p:cNvSpPr/>
            <p:nvPr/>
          </p:nvSpPr>
          <p:spPr>
            <a:xfrm>
              <a:off x="3759773" y="3036503"/>
              <a:ext cx="18121" cy="18153"/>
            </a:xfrm>
            <a:custGeom>
              <a:rect b="b" l="l" r="r" t="t"/>
              <a:pathLst>
                <a:path extrusionOk="0" h="573" w="572">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66"/>
            <p:cNvSpPr/>
            <p:nvPr/>
          </p:nvSpPr>
          <p:spPr>
            <a:xfrm>
              <a:off x="3759773" y="3063273"/>
              <a:ext cx="18121" cy="18533"/>
            </a:xfrm>
            <a:custGeom>
              <a:rect b="b" l="l" r="r" t="t"/>
              <a:pathLst>
                <a:path extrusionOk="0" h="585" w="572">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66"/>
            <p:cNvSpPr/>
            <p:nvPr/>
          </p:nvSpPr>
          <p:spPr>
            <a:xfrm>
              <a:off x="3759773" y="3090074"/>
              <a:ext cx="18121" cy="18501"/>
            </a:xfrm>
            <a:custGeom>
              <a:rect b="b" l="l" r="r" t="t"/>
              <a:pathLst>
                <a:path extrusionOk="0" h="584" w="572">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1" name="Google Shape;10871;p66"/>
          <p:cNvGrpSpPr/>
          <p:nvPr/>
        </p:nvGrpSpPr>
        <p:grpSpPr>
          <a:xfrm>
            <a:off x="2239671" y="2709103"/>
            <a:ext cx="218053" cy="348543"/>
            <a:chOff x="2239671" y="2884503"/>
            <a:chExt cx="218053" cy="348543"/>
          </a:xfrm>
        </p:grpSpPr>
        <p:sp>
          <p:nvSpPr>
            <p:cNvPr id="10872" name="Google Shape;10872;p66"/>
            <p:cNvSpPr/>
            <p:nvPr/>
          </p:nvSpPr>
          <p:spPr>
            <a:xfrm>
              <a:off x="2341903" y="2884503"/>
              <a:ext cx="115822" cy="268963"/>
            </a:xfrm>
            <a:custGeom>
              <a:rect b="b" l="l" r="r" t="t"/>
              <a:pathLst>
                <a:path extrusionOk="0" h="8490" w="3656">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66"/>
            <p:cNvSpPr/>
            <p:nvPr/>
          </p:nvSpPr>
          <p:spPr>
            <a:xfrm>
              <a:off x="2275881" y="3157965"/>
              <a:ext cx="168284" cy="75082"/>
            </a:xfrm>
            <a:custGeom>
              <a:rect b="b" l="l" r="r" t="t"/>
              <a:pathLst>
                <a:path extrusionOk="0" h="2370" w="5312">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66"/>
            <p:cNvSpPr/>
            <p:nvPr/>
          </p:nvSpPr>
          <p:spPr>
            <a:xfrm>
              <a:off x="2320012" y="3098755"/>
              <a:ext cx="10613" cy="54711"/>
            </a:xfrm>
            <a:custGeom>
              <a:rect b="b" l="l" r="r" t="t"/>
              <a:pathLst>
                <a:path extrusionOk="0" h="1727" w="335">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66"/>
            <p:cNvSpPr/>
            <p:nvPr/>
          </p:nvSpPr>
          <p:spPr>
            <a:xfrm>
              <a:off x="2267961" y="3116939"/>
              <a:ext cx="42293" cy="41437"/>
            </a:xfrm>
            <a:custGeom>
              <a:rect b="b" l="l" r="r" t="t"/>
              <a:pathLst>
                <a:path extrusionOk="0" h="1308" w="1335">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66"/>
            <p:cNvSpPr/>
            <p:nvPr/>
          </p:nvSpPr>
          <p:spPr>
            <a:xfrm>
              <a:off x="2239671" y="3166645"/>
              <a:ext cx="54743" cy="10201"/>
            </a:xfrm>
            <a:custGeom>
              <a:rect b="b" l="l" r="r" t="t"/>
              <a:pathLst>
                <a:path extrusionOk="0" h="322" w="1728">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7" name="Google Shape;10877;p66"/>
          <p:cNvGrpSpPr/>
          <p:nvPr/>
        </p:nvGrpSpPr>
        <p:grpSpPr>
          <a:xfrm>
            <a:off x="2691555" y="2709103"/>
            <a:ext cx="215044" cy="348924"/>
            <a:chOff x="2691555" y="2884503"/>
            <a:chExt cx="215044" cy="348924"/>
          </a:xfrm>
        </p:grpSpPr>
        <p:sp>
          <p:nvSpPr>
            <p:cNvPr id="10878" name="Google Shape;10878;p66"/>
            <p:cNvSpPr/>
            <p:nvPr/>
          </p:nvSpPr>
          <p:spPr>
            <a:xfrm>
              <a:off x="2691555" y="2884503"/>
              <a:ext cx="215044" cy="348924"/>
            </a:xfrm>
            <a:custGeom>
              <a:rect b="b" l="l" r="r" t="t"/>
              <a:pathLst>
                <a:path extrusionOk="0" h="11014" w="6788">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66"/>
            <p:cNvSpPr/>
            <p:nvPr/>
          </p:nvSpPr>
          <p:spPr>
            <a:xfrm>
              <a:off x="2754535" y="2907503"/>
              <a:ext cx="126783" cy="127164"/>
            </a:xfrm>
            <a:custGeom>
              <a:rect b="b" l="l" r="r" t="t"/>
              <a:pathLst>
                <a:path extrusionOk="0" h="4014" w="4002">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66"/>
            <p:cNvSpPr/>
            <p:nvPr/>
          </p:nvSpPr>
          <p:spPr>
            <a:xfrm>
              <a:off x="2781336" y="2931263"/>
              <a:ext cx="74321" cy="74353"/>
            </a:xfrm>
            <a:custGeom>
              <a:rect b="b" l="l" r="r" t="t"/>
              <a:pathLst>
                <a:path extrusionOk="0" h="2347" w="2346">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1" name="Google Shape;10881;p66"/>
          <p:cNvGrpSpPr/>
          <p:nvPr/>
        </p:nvGrpSpPr>
        <p:grpSpPr>
          <a:xfrm>
            <a:off x="1770459" y="2709103"/>
            <a:ext cx="254644" cy="348828"/>
            <a:chOff x="1770459" y="2884503"/>
            <a:chExt cx="254644" cy="348828"/>
          </a:xfrm>
        </p:grpSpPr>
        <p:sp>
          <p:nvSpPr>
            <p:cNvPr id="10882" name="Google Shape;10882;p66"/>
            <p:cNvSpPr/>
            <p:nvPr/>
          </p:nvSpPr>
          <p:spPr>
            <a:xfrm>
              <a:off x="1832330" y="2884503"/>
              <a:ext cx="130902" cy="159572"/>
            </a:xfrm>
            <a:custGeom>
              <a:rect b="b" l="l" r="r" t="t"/>
              <a:pathLst>
                <a:path extrusionOk="0" h="5037" w="4132">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66"/>
            <p:cNvSpPr/>
            <p:nvPr/>
          </p:nvSpPr>
          <p:spPr>
            <a:xfrm>
              <a:off x="1861000" y="2912698"/>
              <a:ext cx="75842" cy="72167"/>
            </a:xfrm>
            <a:custGeom>
              <a:rect b="b" l="l" r="r" t="t"/>
              <a:pathLst>
                <a:path extrusionOk="0" h="2278" w="2394">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66"/>
            <p:cNvSpPr/>
            <p:nvPr/>
          </p:nvSpPr>
          <p:spPr>
            <a:xfrm>
              <a:off x="1818359" y="3060644"/>
              <a:ext cx="57753" cy="24172"/>
            </a:xfrm>
            <a:custGeom>
              <a:rect b="b" l="l" r="r" t="t"/>
              <a:pathLst>
                <a:path extrusionOk="0" h="763" w="1823">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66"/>
            <p:cNvSpPr/>
            <p:nvPr/>
          </p:nvSpPr>
          <p:spPr>
            <a:xfrm>
              <a:off x="1818359" y="3078384"/>
              <a:ext cx="57753" cy="24552"/>
            </a:xfrm>
            <a:custGeom>
              <a:rect b="b" l="l" r="r" t="t"/>
              <a:pathLst>
                <a:path extrusionOk="0" h="775" w="1823">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66"/>
            <p:cNvSpPr/>
            <p:nvPr/>
          </p:nvSpPr>
          <p:spPr>
            <a:xfrm>
              <a:off x="1818359" y="3096474"/>
              <a:ext cx="57753" cy="24172"/>
            </a:xfrm>
            <a:custGeom>
              <a:rect b="b" l="l" r="r" t="t"/>
              <a:pathLst>
                <a:path extrusionOk="0" h="763" w="1823">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66"/>
            <p:cNvSpPr/>
            <p:nvPr/>
          </p:nvSpPr>
          <p:spPr>
            <a:xfrm>
              <a:off x="2022410" y="3029914"/>
              <a:ext cx="760" cy="570"/>
            </a:xfrm>
            <a:custGeom>
              <a:rect b="b" l="l" r="r" t="t"/>
              <a:pathLst>
                <a:path extrusionOk="0" h="18" w="24">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66"/>
            <p:cNvSpPr/>
            <p:nvPr/>
          </p:nvSpPr>
          <p:spPr>
            <a:xfrm>
              <a:off x="1770459" y="3017337"/>
              <a:ext cx="254644" cy="215994"/>
            </a:xfrm>
            <a:custGeom>
              <a:rect b="b" l="l" r="r" t="t"/>
              <a:pathLst>
                <a:path extrusionOk="0" h="6818" w="8038">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66"/>
            <p:cNvSpPr/>
            <p:nvPr/>
          </p:nvSpPr>
          <p:spPr>
            <a:xfrm>
              <a:off x="1929271" y="3055987"/>
              <a:ext cx="38111" cy="47298"/>
            </a:xfrm>
            <a:custGeom>
              <a:rect b="b" l="l" r="r" t="t"/>
              <a:pathLst>
                <a:path extrusionOk="0" h="1493" w="1203">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0" name="Google Shape;10890;p66"/>
          <p:cNvGrpSpPr/>
          <p:nvPr/>
        </p:nvGrpSpPr>
        <p:grpSpPr>
          <a:xfrm>
            <a:off x="1317466" y="2709483"/>
            <a:ext cx="258382" cy="348543"/>
            <a:chOff x="1317466" y="2884883"/>
            <a:chExt cx="258382" cy="348543"/>
          </a:xfrm>
        </p:grpSpPr>
        <p:sp>
          <p:nvSpPr>
            <p:cNvPr id="10891" name="Google Shape;10891;p66"/>
            <p:cNvSpPr/>
            <p:nvPr/>
          </p:nvSpPr>
          <p:spPr>
            <a:xfrm>
              <a:off x="1317847" y="2916943"/>
              <a:ext cx="51702" cy="278404"/>
            </a:xfrm>
            <a:custGeom>
              <a:rect b="b" l="l" r="r" t="t"/>
              <a:pathLst>
                <a:path extrusionOk="0" h="8788" w="1632">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66"/>
            <p:cNvSpPr/>
            <p:nvPr/>
          </p:nvSpPr>
          <p:spPr>
            <a:xfrm>
              <a:off x="1394766" y="3181725"/>
              <a:ext cx="32852" cy="32852"/>
            </a:xfrm>
            <a:custGeom>
              <a:rect b="b" l="l" r="r" t="t"/>
              <a:pathLst>
                <a:path extrusionOk="0" h="1037" w="1037">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66"/>
            <p:cNvSpPr/>
            <p:nvPr/>
          </p:nvSpPr>
          <p:spPr>
            <a:xfrm>
              <a:off x="1317466" y="2884883"/>
              <a:ext cx="258382" cy="348543"/>
            </a:xfrm>
            <a:custGeom>
              <a:rect b="b" l="l" r="r" t="t"/>
              <a:pathLst>
                <a:path extrusionOk="0" h="11002" w="8156">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66"/>
            <p:cNvSpPr/>
            <p:nvPr/>
          </p:nvSpPr>
          <p:spPr>
            <a:xfrm>
              <a:off x="1467186" y="2912033"/>
              <a:ext cx="82653" cy="82273"/>
            </a:xfrm>
            <a:custGeom>
              <a:rect b="b" l="l" r="r" t="t"/>
              <a:pathLst>
                <a:path extrusionOk="0" h="2597" w="2609">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66"/>
            <p:cNvSpPr/>
            <p:nvPr/>
          </p:nvSpPr>
          <p:spPr>
            <a:xfrm>
              <a:off x="1403066" y="2929393"/>
              <a:ext cx="15872" cy="15872"/>
            </a:xfrm>
            <a:custGeom>
              <a:rect b="b" l="l" r="r" t="t"/>
              <a:pathLst>
                <a:path extrusionOk="0" h="501" w="501">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66"/>
            <p:cNvSpPr/>
            <p:nvPr/>
          </p:nvSpPr>
          <p:spPr>
            <a:xfrm>
              <a:off x="1361597" y="3023293"/>
              <a:ext cx="98461" cy="30983"/>
            </a:xfrm>
            <a:custGeom>
              <a:rect b="b" l="l" r="r" t="t"/>
              <a:pathLst>
                <a:path extrusionOk="0" h="978" w="3108">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66"/>
            <p:cNvSpPr/>
            <p:nvPr/>
          </p:nvSpPr>
          <p:spPr>
            <a:xfrm>
              <a:off x="1361597" y="3061024"/>
              <a:ext cx="98461" cy="30951"/>
            </a:xfrm>
            <a:custGeom>
              <a:rect b="b" l="l" r="r" t="t"/>
              <a:pathLst>
                <a:path extrusionOk="0" h="977" w="3108">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66"/>
            <p:cNvSpPr/>
            <p:nvPr/>
          </p:nvSpPr>
          <p:spPr>
            <a:xfrm>
              <a:off x="1361597" y="3098755"/>
              <a:ext cx="98461" cy="30951"/>
            </a:xfrm>
            <a:custGeom>
              <a:rect b="b" l="l" r="r" t="t"/>
              <a:pathLst>
                <a:path extrusionOk="0" h="977" w="3108">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9" name="Google Shape;10899;p66"/>
          <p:cNvGrpSpPr/>
          <p:nvPr/>
        </p:nvGrpSpPr>
        <p:grpSpPr>
          <a:xfrm>
            <a:off x="3121167" y="2709483"/>
            <a:ext cx="258414" cy="348543"/>
            <a:chOff x="3121167" y="2884883"/>
            <a:chExt cx="258414" cy="348543"/>
          </a:xfrm>
        </p:grpSpPr>
        <p:sp>
          <p:nvSpPr>
            <p:cNvPr id="10900" name="Google Shape;10900;p66"/>
            <p:cNvSpPr/>
            <p:nvPr/>
          </p:nvSpPr>
          <p:spPr>
            <a:xfrm>
              <a:off x="3196249" y="2932023"/>
              <a:ext cx="37351" cy="10581"/>
            </a:xfrm>
            <a:custGeom>
              <a:rect b="b" l="l" r="r" t="t"/>
              <a:pathLst>
                <a:path extrusionOk="0" h="334" w="1179">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66"/>
            <p:cNvSpPr/>
            <p:nvPr/>
          </p:nvSpPr>
          <p:spPr>
            <a:xfrm>
              <a:off x="3165297" y="3031593"/>
              <a:ext cx="98873" cy="31332"/>
            </a:xfrm>
            <a:custGeom>
              <a:rect b="b" l="l" r="r" t="t"/>
              <a:pathLst>
                <a:path extrusionOk="0" h="989" w="3121">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66"/>
            <p:cNvSpPr/>
            <p:nvPr/>
          </p:nvSpPr>
          <p:spPr>
            <a:xfrm>
              <a:off x="3165297" y="3075343"/>
              <a:ext cx="98873" cy="10613"/>
            </a:xfrm>
            <a:custGeom>
              <a:rect b="b" l="l" r="r" t="t"/>
              <a:pathLst>
                <a:path extrusionOk="0" h="335" w="3121">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66"/>
            <p:cNvSpPr/>
            <p:nvPr/>
          </p:nvSpPr>
          <p:spPr>
            <a:xfrm>
              <a:off x="3165297" y="3099863"/>
              <a:ext cx="98873" cy="10613"/>
            </a:xfrm>
            <a:custGeom>
              <a:rect b="b" l="l" r="r" t="t"/>
              <a:pathLst>
                <a:path extrusionOk="0" h="335" w="3121">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66"/>
            <p:cNvSpPr/>
            <p:nvPr/>
          </p:nvSpPr>
          <p:spPr>
            <a:xfrm>
              <a:off x="3198498" y="3181725"/>
              <a:ext cx="33232" cy="32852"/>
            </a:xfrm>
            <a:custGeom>
              <a:rect b="b" l="l" r="r" t="t"/>
              <a:pathLst>
                <a:path extrusionOk="0" h="1037" w="1049">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66"/>
            <p:cNvSpPr/>
            <p:nvPr/>
          </p:nvSpPr>
          <p:spPr>
            <a:xfrm>
              <a:off x="3121167" y="2884883"/>
              <a:ext cx="258414" cy="348543"/>
            </a:xfrm>
            <a:custGeom>
              <a:rect b="b" l="l" r="r" t="t"/>
              <a:pathLst>
                <a:path extrusionOk="0" h="11002" w="8157">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66"/>
            <p:cNvSpPr/>
            <p:nvPr/>
          </p:nvSpPr>
          <p:spPr>
            <a:xfrm>
              <a:off x="3298448" y="2932403"/>
              <a:ext cx="28322" cy="54331"/>
            </a:xfrm>
            <a:custGeom>
              <a:rect b="b" l="l" r="r" t="t"/>
              <a:pathLst>
                <a:path extrusionOk="0" h="1715" w="894">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66"/>
            <p:cNvSpPr/>
            <p:nvPr/>
          </p:nvSpPr>
          <p:spPr>
            <a:xfrm>
              <a:off x="3302218" y="2916183"/>
              <a:ext cx="15492" cy="15111"/>
            </a:xfrm>
            <a:custGeom>
              <a:rect b="b" l="l" r="r" t="t"/>
              <a:pathLst>
                <a:path extrusionOk="0" h="477" w="489">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8" name="Google Shape;10908;p66"/>
          <p:cNvGrpSpPr/>
          <p:nvPr/>
        </p:nvGrpSpPr>
        <p:grpSpPr>
          <a:xfrm>
            <a:off x="4899999" y="2706695"/>
            <a:ext cx="271244" cy="346801"/>
            <a:chOff x="4899999" y="2882095"/>
            <a:chExt cx="271244" cy="346801"/>
          </a:xfrm>
        </p:grpSpPr>
        <p:sp>
          <p:nvSpPr>
            <p:cNvPr id="10909" name="Google Shape;10909;p66"/>
            <p:cNvSpPr/>
            <p:nvPr/>
          </p:nvSpPr>
          <p:spPr>
            <a:xfrm>
              <a:off x="4899999" y="2882095"/>
              <a:ext cx="271244" cy="346801"/>
            </a:xfrm>
            <a:custGeom>
              <a:rect b="b" l="l" r="r" t="t"/>
              <a:pathLst>
                <a:path extrusionOk="0" h="10947" w="8562">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66"/>
            <p:cNvSpPr/>
            <p:nvPr/>
          </p:nvSpPr>
          <p:spPr>
            <a:xfrm>
              <a:off x="5090491" y="3141364"/>
              <a:ext cx="10581" cy="86391"/>
            </a:xfrm>
            <a:custGeom>
              <a:rect b="b" l="l" r="r" t="t"/>
              <a:pathLst>
                <a:path extrusionOk="0" h="2727" w="334">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66"/>
            <p:cNvSpPr/>
            <p:nvPr/>
          </p:nvSpPr>
          <p:spPr>
            <a:xfrm>
              <a:off x="5031281" y="3152294"/>
              <a:ext cx="10201" cy="10613"/>
            </a:xfrm>
            <a:custGeom>
              <a:rect b="b" l="l" r="r" t="t"/>
              <a:pathLst>
                <a:path extrusionOk="0" h="335" w="322">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66"/>
            <p:cNvSpPr/>
            <p:nvPr/>
          </p:nvSpPr>
          <p:spPr>
            <a:xfrm>
              <a:off x="5031281" y="3217555"/>
              <a:ext cx="10201" cy="10201"/>
            </a:xfrm>
            <a:custGeom>
              <a:rect b="b" l="l" r="r" t="t"/>
              <a:pathLst>
                <a:path extrusionOk="0" h="322" w="322">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66"/>
            <p:cNvSpPr/>
            <p:nvPr/>
          </p:nvSpPr>
          <p:spPr>
            <a:xfrm>
              <a:off x="5031281" y="3184734"/>
              <a:ext cx="10201" cy="10613"/>
            </a:xfrm>
            <a:custGeom>
              <a:rect b="b" l="l" r="r" t="t"/>
              <a:pathLst>
                <a:path extrusionOk="0" h="335" w="322">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66"/>
            <p:cNvSpPr/>
            <p:nvPr/>
          </p:nvSpPr>
          <p:spPr>
            <a:xfrm>
              <a:off x="4998841" y="2995763"/>
              <a:ext cx="10201" cy="15492"/>
            </a:xfrm>
            <a:custGeom>
              <a:rect b="b" l="l" r="r" t="t"/>
              <a:pathLst>
                <a:path extrusionOk="0" h="489" w="322">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66"/>
            <p:cNvSpPr/>
            <p:nvPr/>
          </p:nvSpPr>
          <p:spPr>
            <a:xfrm>
              <a:off x="5063721" y="2995763"/>
              <a:ext cx="10201" cy="15492"/>
            </a:xfrm>
            <a:custGeom>
              <a:rect b="b" l="l" r="r" t="t"/>
              <a:pathLst>
                <a:path extrusionOk="0" h="489" w="322">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66"/>
            <p:cNvSpPr/>
            <p:nvPr/>
          </p:nvSpPr>
          <p:spPr>
            <a:xfrm>
              <a:off x="4993550"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66"/>
            <p:cNvSpPr/>
            <p:nvPr/>
          </p:nvSpPr>
          <p:spPr>
            <a:xfrm>
              <a:off x="5058051" y="2979163"/>
              <a:ext cx="21162" cy="10613"/>
            </a:xfrm>
            <a:custGeom>
              <a:rect b="b" l="l" r="r" t="t"/>
              <a:pathLst>
                <a:path extrusionOk="0" h="335" w="668">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66"/>
            <p:cNvSpPr/>
            <p:nvPr/>
          </p:nvSpPr>
          <p:spPr>
            <a:xfrm>
              <a:off x="5007141" y="3025574"/>
              <a:ext cx="58481" cy="32092"/>
            </a:xfrm>
            <a:custGeom>
              <a:rect b="b" l="l" r="r" t="t"/>
              <a:pathLst>
                <a:path extrusionOk="0" h="1013" w="1846">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9" name="Google Shape;10919;p66"/>
          <p:cNvGrpSpPr/>
          <p:nvPr/>
        </p:nvGrpSpPr>
        <p:grpSpPr>
          <a:xfrm>
            <a:off x="7162775" y="2705713"/>
            <a:ext cx="259523" cy="346294"/>
            <a:chOff x="7162775" y="2881113"/>
            <a:chExt cx="259523" cy="346294"/>
          </a:xfrm>
        </p:grpSpPr>
        <p:sp>
          <p:nvSpPr>
            <p:cNvPr id="10920" name="Google Shape;10920;p66"/>
            <p:cNvSpPr/>
            <p:nvPr/>
          </p:nvSpPr>
          <p:spPr>
            <a:xfrm>
              <a:off x="7162775" y="2881113"/>
              <a:ext cx="259523" cy="346294"/>
            </a:xfrm>
            <a:custGeom>
              <a:rect b="b" l="l" r="r" t="t"/>
              <a:pathLst>
                <a:path extrusionOk="0" h="10931" w="8192">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66"/>
            <p:cNvSpPr/>
            <p:nvPr/>
          </p:nvSpPr>
          <p:spPr>
            <a:xfrm>
              <a:off x="7270645" y="3044519"/>
              <a:ext cx="43402" cy="15396"/>
            </a:xfrm>
            <a:custGeom>
              <a:rect b="b" l="l" r="r" t="t"/>
              <a:pathLst>
                <a:path extrusionOk="0" h="486" w="137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66"/>
            <p:cNvSpPr/>
            <p:nvPr/>
          </p:nvSpPr>
          <p:spPr>
            <a:xfrm>
              <a:off x="7254805" y="3006344"/>
              <a:ext cx="10201" cy="15492"/>
            </a:xfrm>
            <a:custGeom>
              <a:rect b="b" l="l" r="r" t="t"/>
              <a:pathLst>
                <a:path extrusionOk="0" h="489" w="322">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66"/>
            <p:cNvSpPr/>
            <p:nvPr/>
          </p:nvSpPr>
          <p:spPr>
            <a:xfrm>
              <a:off x="7319686" y="3006344"/>
              <a:ext cx="10581" cy="15492"/>
            </a:xfrm>
            <a:custGeom>
              <a:rect b="b" l="l" r="r" t="t"/>
              <a:pathLst>
                <a:path extrusionOk="0" h="489" w="334">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66"/>
            <p:cNvSpPr/>
            <p:nvPr/>
          </p:nvSpPr>
          <p:spPr>
            <a:xfrm>
              <a:off x="7249135" y="2990124"/>
              <a:ext cx="21162" cy="10581"/>
            </a:xfrm>
            <a:custGeom>
              <a:rect b="b" l="l" r="r" t="t"/>
              <a:pathLst>
                <a:path extrusionOk="0" h="334" w="668">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66"/>
            <p:cNvSpPr/>
            <p:nvPr/>
          </p:nvSpPr>
          <p:spPr>
            <a:xfrm>
              <a:off x="7314015" y="2990124"/>
              <a:ext cx="21542" cy="10581"/>
            </a:xfrm>
            <a:custGeom>
              <a:rect b="b" l="l" r="r" t="t"/>
              <a:pathLst>
                <a:path extrusionOk="0" h="334" w="68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6" name="Google Shape;10926;p66"/>
          <p:cNvGrpSpPr/>
          <p:nvPr/>
        </p:nvGrpSpPr>
        <p:grpSpPr>
          <a:xfrm>
            <a:off x="6709751" y="2706442"/>
            <a:ext cx="261075" cy="347815"/>
            <a:chOff x="6709751" y="2881842"/>
            <a:chExt cx="261075" cy="347815"/>
          </a:xfrm>
        </p:grpSpPr>
        <p:sp>
          <p:nvSpPr>
            <p:cNvPr id="10927" name="Google Shape;10927;p66"/>
            <p:cNvSpPr/>
            <p:nvPr/>
          </p:nvSpPr>
          <p:spPr>
            <a:xfrm>
              <a:off x="6709751" y="2881842"/>
              <a:ext cx="261075" cy="347815"/>
            </a:xfrm>
            <a:custGeom>
              <a:rect b="b" l="l" r="r" t="t"/>
              <a:pathLst>
                <a:path extrusionOk="0" h="10979" w="8241">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66"/>
            <p:cNvSpPr/>
            <p:nvPr/>
          </p:nvSpPr>
          <p:spPr>
            <a:xfrm>
              <a:off x="6819522" y="3044519"/>
              <a:ext cx="43402" cy="15396"/>
            </a:xfrm>
            <a:custGeom>
              <a:rect b="b" l="l" r="r" t="t"/>
              <a:pathLst>
                <a:path extrusionOk="0" h="486" w="137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66"/>
            <p:cNvSpPr/>
            <p:nvPr/>
          </p:nvSpPr>
          <p:spPr>
            <a:xfrm>
              <a:off x="6803682" y="3006344"/>
              <a:ext cx="10233" cy="15492"/>
            </a:xfrm>
            <a:custGeom>
              <a:rect b="b" l="l" r="r" t="t"/>
              <a:pathLst>
                <a:path extrusionOk="0" h="489" w="323">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66"/>
            <p:cNvSpPr/>
            <p:nvPr/>
          </p:nvSpPr>
          <p:spPr>
            <a:xfrm>
              <a:off x="6868183" y="3006344"/>
              <a:ext cx="10201" cy="15492"/>
            </a:xfrm>
            <a:custGeom>
              <a:rect b="b" l="l" r="r" t="t"/>
              <a:pathLst>
                <a:path extrusionOk="0" h="489" w="322">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66"/>
            <p:cNvSpPr/>
            <p:nvPr/>
          </p:nvSpPr>
          <p:spPr>
            <a:xfrm>
              <a:off x="6798011" y="2990124"/>
              <a:ext cx="21162" cy="10581"/>
            </a:xfrm>
            <a:custGeom>
              <a:rect b="b" l="l" r="r" t="t"/>
              <a:pathLst>
                <a:path extrusionOk="0" h="334" w="668">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66"/>
            <p:cNvSpPr/>
            <p:nvPr/>
          </p:nvSpPr>
          <p:spPr>
            <a:xfrm>
              <a:off x="6862892" y="2990124"/>
              <a:ext cx="21162" cy="10581"/>
            </a:xfrm>
            <a:custGeom>
              <a:rect b="b" l="l" r="r" t="t"/>
              <a:pathLst>
                <a:path extrusionOk="0" h="334" w="668">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3" name="Google Shape;10933;p66"/>
          <p:cNvGrpSpPr/>
          <p:nvPr/>
        </p:nvGrpSpPr>
        <p:grpSpPr>
          <a:xfrm>
            <a:off x="5807156" y="2705713"/>
            <a:ext cx="261043" cy="348163"/>
            <a:chOff x="5807156" y="2881113"/>
            <a:chExt cx="261043" cy="348163"/>
          </a:xfrm>
        </p:grpSpPr>
        <p:sp>
          <p:nvSpPr>
            <p:cNvPr id="10934" name="Google Shape;10934;p66"/>
            <p:cNvSpPr/>
            <p:nvPr/>
          </p:nvSpPr>
          <p:spPr>
            <a:xfrm>
              <a:off x="5807156" y="2881113"/>
              <a:ext cx="261043" cy="348163"/>
            </a:xfrm>
            <a:custGeom>
              <a:rect b="b" l="l" r="r" t="t"/>
              <a:pathLst>
                <a:path extrusionOk="0" h="10990" w="824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66"/>
            <p:cNvSpPr/>
            <p:nvPr/>
          </p:nvSpPr>
          <p:spPr>
            <a:xfrm>
              <a:off x="5916547" y="3055828"/>
              <a:ext cx="43402" cy="15396"/>
            </a:xfrm>
            <a:custGeom>
              <a:rect b="b" l="l" r="r" t="t"/>
              <a:pathLst>
                <a:path extrusionOk="0" h="486" w="137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66"/>
            <p:cNvSpPr/>
            <p:nvPr/>
          </p:nvSpPr>
          <p:spPr>
            <a:xfrm>
              <a:off x="5900707" y="3012363"/>
              <a:ext cx="10201" cy="15492"/>
            </a:xfrm>
            <a:custGeom>
              <a:rect b="b" l="l" r="r" t="t"/>
              <a:pathLst>
                <a:path extrusionOk="0" h="489" w="322">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66"/>
            <p:cNvSpPr/>
            <p:nvPr/>
          </p:nvSpPr>
          <p:spPr>
            <a:xfrm>
              <a:off x="5965556" y="3012363"/>
              <a:ext cx="10613" cy="15492"/>
            </a:xfrm>
            <a:custGeom>
              <a:rect b="b" l="l" r="r" t="t"/>
              <a:pathLst>
                <a:path extrusionOk="0" h="489" w="335">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66"/>
            <p:cNvSpPr/>
            <p:nvPr/>
          </p:nvSpPr>
          <p:spPr>
            <a:xfrm>
              <a:off x="5933116" y="3206625"/>
              <a:ext cx="10613" cy="1020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9" name="Google Shape;10939;p66"/>
          <p:cNvGrpSpPr/>
          <p:nvPr/>
        </p:nvGrpSpPr>
        <p:grpSpPr>
          <a:xfrm>
            <a:off x="5355653" y="2706093"/>
            <a:ext cx="262184" cy="346643"/>
            <a:chOff x="5355653" y="2881493"/>
            <a:chExt cx="262184" cy="346643"/>
          </a:xfrm>
        </p:grpSpPr>
        <p:sp>
          <p:nvSpPr>
            <p:cNvPr id="10940" name="Google Shape;10940;p66"/>
            <p:cNvSpPr/>
            <p:nvPr/>
          </p:nvSpPr>
          <p:spPr>
            <a:xfrm>
              <a:off x="5465044" y="3060359"/>
              <a:ext cx="43402" cy="15777"/>
            </a:xfrm>
            <a:custGeom>
              <a:rect b="b" l="l" r="r" t="t"/>
              <a:pathLst>
                <a:path extrusionOk="0" h="498" w="137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66"/>
            <p:cNvSpPr/>
            <p:nvPr/>
          </p:nvSpPr>
          <p:spPr>
            <a:xfrm>
              <a:off x="5448823" y="3022564"/>
              <a:ext cx="10581" cy="15872"/>
            </a:xfrm>
            <a:custGeom>
              <a:rect b="b" l="l" r="r" t="t"/>
              <a:pathLst>
                <a:path extrusionOk="0" h="501" w="334">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66"/>
            <p:cNvSpPr/>
            <p:nvPr/>
          </p:nvSpPr>
          <p:spPr>
            <a:xfrm>
              <a:off x="5514084" y="3022564"/>
              <a:ext cx="10201" cy="15872"/>
            </a:xfrm>
            <a:custGeom>
              <a:rect b="b" l="l" r="r" t="t"/>
              <a:pathLst>
                <a:path extrusionOk="0" h="501" w="322">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66"/>
            <p:cNvSpPr/>
            <p:nvPr/>
          </p:nvSpPr>
          <p:spPr>
            <a:xfrm>
              <a:off x="5355653" y="2881493"/>
              <a:ext cx="262184" cy="346643"/>
            </a:xfrm>
            <a:custGeom>
              <a:rect b="b" l="l" r="r" t="t"/>
              <a:pathLst>
                <a:path extrusionOk="0" h="10942" w="8276">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66"/>
            <p:cNvSpPr/>
            <p:nvPr/>
          </p:nvSpPr>
          <p:spPr>
            <a:xfrm>
              <a:off x="5529924" y="3201335"/>
              <a:ext cx="10581" cy="26421"/>
            </a:xfrm>
            <a:custGeom>
              <a:rect b="b" l="l" r="r" t="t"/>
              <a:pathLst>
                <a:path extrusionOk="0" h="834" w="334">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5" name="Google Shape;10945;p66"/>
          <p:cNvGrpSpPr/>
          <p:nvPr/>
        </p:nvGrpSpPr>
        <p:grpSpPr>
          <a:xfrm>
            <a:off x="8055961" y="2706442"/>
            <a:ext cx="260283" cy="345914"/>
            <a:chOff x="8055961" y="2881842"/>
            <a:chExt cx="260283" cy="345914"/>
          </a:xfrm>
        </p:grpSpPr>
        <p:sp>
          <p:nvSpPr>
            <p:cNvPr id="10946" name="Google Shape;10946;p66"/>
            <p:cNvSpPr/>
            <p:nvPr/>
          </p:nvSpPr>
          <p:spPr>
            <a:xfrm>
              <a:off x="8055961" y="2881842"/>
              <a:ext cx="260283" cy="345914"/>
            </a:xfrm>
            <a:custGeom>
              <a:rect b="b" l="l" r="r" t="t"/>
              <a:pathLst>
                <a:path extrusionOk="0" h="10919" w="8216">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66"/>
            <p:cNvSpPr/>
            <p:nvPr/>
          </p:nvSpPr>
          <p:spPr>
            <a:xfrm>
              <a:off x="8164591" y="3033589"/>
              <a:ext cx="43402" cy="15396"/>
            </a:xfrm>
            <a:custGeom>
              <a:rect b="b" l="l" r="r" t="t"/>
              <a:pathLst>
                <a:path extrusionOk="0" h="486" w="137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66"/>
            <p:cNvSpPr/>
            <p:nvPr/>
          </p:nvSpPr>
          <p:spPr>
            <a:xfrm>
              <a:off x="8213632" y="2995383"/>
              <a:ext cx="10581" cy="15492"/>
            </a:xfrm>
            <a:custGeom>
              <a:rect b="b" l="l" r="r" t="t"/>
              <a:pathLst>
                <a:path extrusionOk="0" h="489" w="334">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66"/>
            <p:cNvSpPr/>
            <p:nvPr/>
          </p:nvSpPr>
          <p:spPr>
            <a:xfrm>
              <a:off x="8088401" y="3165758"/>
              <a:ext cx="21511" cy="61998"/>
            </a:xfrm>
            <a:custGeom>
              <a:rect b="b" l="l" r="r" t="t"/>
              <a:pathLst>
                <a:path extrusionOk="0" h="1957" w="679">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0" name="Google Shape;10950;p66"/>
          <p:cNvGrpSpPr/>
          <p:nvPr/>
        </p:nvGrpSpPr>
        <p:grpSpPr>
          <a:xfrm>
            <a:off x="7609368" y="2718512"/>
            <a:ext cx="264813" cy="353105"/>
            <a:chOff x="7609368" y="2893912"/>
            <a:chExt cx="264813" cy="353105"/>
          </a:xfrm>
        </p:grpSpPr>
        <p:sp>
          <p:nvSpPr>
            <p:cNvPr id="10951" name="Google Shape;10951;p66"/>
            <p:cNvSpPr/>
            <p:nvPr/>
          </p:nvSpPr>
          <p:spPr>
            <a:xfrm>
              <a:off x="7703267" y="3015753"/>
              <a:ext cx="10233" cy="15872"/>
            </a:xfrm>
            <a:custGeom>
              <a:rect b="b" l="l" r="r" t="t"/>
              <a:pathLst>
                <a:path extrusionOk="0" h="501" w="323">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66"/>
            <p:cNvSpPr/>
            <p:nvPr/>
          </p:nvSpPr>
          <p:spPr>
            <a:xfrm>
              <a:off x="7769288" y="3015753"/>
              <a:ext cx="10233" cy="15872"/>
            </a:xfrm>
            <a:custGeom>
              <a:rect b="b" l="l" r="r" t="t"/>
              <a:pathLst>
                <a:path extrusionOk="0" h="501" w="323">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66"/>
            <p:cNvSpPr/>
            <p:nvPr/>
          </p:nvSpPr>
          <p:spPr>
            <a:xfrm>
              <a:off x="7697628" y="2997664"/>
              <a:ext cx="21542" cy="11722"/>
            </a:xfrm>
            <a:custGeom>
              <a:rect b="b" l="l" r="r" t="t"/>
              <a:pathLst>
                <a:path extrusionOk="0" h="370" w="68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66"/>
            <p:cNvSpPr/>
            <p:nvPr/>
          </p:nvSpPr>
          <p:spPr>
            <a:xfrm>
              <a:off x="7763618" y="2997600"/>
              <a:ext cx="21542" cy="11785"/>
            </a:xfrm>
            <a:custGeom>
              <a:rect b="b" l="l" r="r" t="t"/>
              <a:pathLst>
                <a:path extrusionOk="0" h="372" w="68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66"/>
            <p:cNvSpPr/>
            <p:nvPr/>
          </p:nvSpPr>
          <p:spPr>
            <a:xfrm>
              <a:off x="7609368" y="2893912"/>
              <a:ext cx="264813" cy="353105"/>
            </a:xfrm>
            <a:custGeom>
              <a:rect b="b" l="l" r="r" t="t"/>
              <a:pathLst>
                <a:path extrusionOk="0" h="11146" w="8359">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66"/>
            <p:cNvSpPr/>
            <p:nvPr/>
          </p:nvSpPr>
          <p:spPr>
            <a:xfrm>
              <a:off x="7711219" y="3046324"/>
              <a:ext cx="60350" cy="32472"/>
            </a:xfrm>
            <a:custGeom>
              <a:rect b="b" l="l" r="r" t="t"/>
              <a:pathLst>
                <a:path extrusionOk="0" h="1025" w="1905">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7" name="Google Shape;10957;p66"/>
          <p:cNvGrpSpPr/>
          <p:nvPr/>
        </p:nvGrpSpPr>
        <p:grpSpPr>
          <a:xfrm>
            <a:off x="6248458" y="2694372"/>
            <a:ext cx="270864" cy="360645"/>
            <a:chOff x="6248458" y="2869772"/>
            <a:chExt cx="270864" cy="360645"/>
          </a:xfrm>
        </p:grpSpPr>
        <p:sp>
          <p:nvSpPr>
            <p:cNvPr id="10958" name="Google Shape;10958;p66"/>
            <p:cNvSpPr/>
            <p:nvPr/>
          </p:nvSpPr>
          <p:spPr>
            <a:xfrm>
              <a:off x="6345399" y="2995003"/>
              <a:ext cx="10201" cy="15872"/>
            </a:xfrm>
            <a:custGeom>
              <a:rect b="b" l="l" r="r" t="t"/>
              <a:pathLst>
                <a:path extrusionOk="0" h="501" w="322">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66"/>
            <p:cNvSpPr/>
            <p:nvPr/>
          </p:nvSpPr>
          <p:spPr>
            <a:xfrm>
              <a:off x="6412529" y="2995003"/>
              <a:ext cx="10993" cy="15872"/>
            </a:xfrm>
            <a:custGeom>
              <a:rect b="b" l="l" r="r" t="t"/>
              <a:pathLst>
                <a:path extrusionOk="0" h="501" w="347">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66"/>
            <p:cNvSpPr/>
            <p:nvPr/>
          </p:nvSpPr>
          <p:spPr>
            <a:xfrm>
              <a:off x="6248458" y="2869772"/>
              <a:ext cx="270864" cy="360645"/>
            </a:xfrm>
            <a:custGeom>
              <a:rect b="b" l="l" r="r" t="t"/>
              <a:pathLst>
                <a:path extrusionOk="0" h="11384" w="855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66"/>
            <p:cNvSpPr/>
            <p:nvPr/>
          </p:nvSpPr>
          <p:spPr>
            <a:xfrm>
              <a:off x="6339728" y="2977294"/>
              <a:ext cx="21542" cy="10581"/>
            </a:xfrm>
            <a:custGeom>
              <a:rect b="b" l="l" r="r" t="t"/>
              <a:pathLst>
                <a:path extrusionOk="0" h="334" w="68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66"/>
            <p:cNvSpPr/>
            <p:nvPr/>
          </p:nvSpPr>
          <p:spPr>
            <a:xfrm>
              <a:off x="6353319" y="3025194"/>
              <a:ext cx="61903" cy="32852"/>
            </a:xfrm>
            <a:custGeom>
              <a:rect b="b" l="l" r="r" t="t"/>
              <a:pathLst>
                <a:path extrusionOk="0" h="1037" w="1954">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66"/>
          <p:cNvGrpSpPr/>
          <p:nvPr/>
        </p:nvGrpSpPr>
        <p:grpSpPr>
          <a:xfrm>
            <a:off x="3075928" y="2270398"/>
            <a:ext cx="363243" cy="300675"/>
            <a:chOff x="3075928" y="2445798"/>
            <a:chExt cx="363243" cy="300675"/>
          </a:xfrm>
        </p:grpSpPr>
        <p:sp>
          <p:nvSpPr>
            <p:cNvPr id="10964" name="Google Shape;10964;p66"/>
            <p:cNvSpPr/>
            <p:nvPr/>
          </p:nvSpPr>
          <p:spPr>
            <a:xfrm>
              <a:off x="3227168" y="2675542"/>
              <a:ext cx="37002" cy="10581"/>
            </a:xfrm>
            <a:custGeom>
              <a:rect b="b" l="l" r="r" t="t"/>
              <a:pathLst>
                <a:path extrusionOk="0" h="334" w="1168">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66"/>
            <p:cNvSpPr/>
            <p:nvPr/>
          </p:nvSpPr>
          <p:spPr>
            <a:xfrm>
              <a:off x="3075928" y="2445798"/>
              <a:ext cx="363243" cy="300675"/>
            </a:xfrm>
            <a:custGeom>
              <a:rect b="b" l="l" r="r" t="t"/>
              <a:pathLst>
                <a:path extrusionOk="0" h="9491" w="11466">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66"/>
            <p:cNvSpPr/>
            <p:nvPr/>
          </p:nvSpPr>
          <p:spPr>
            <a:xfrm>
              <a:off x="3141537" y="2565390"/>
              <a:ext cx="37763" cy="37382"/>
            </a:xfrm>
            <a:custGeom>
              <a:rect b="b" l="l" r="r" t="t"/>
              <a:pathLst>
                <a:path extrusionOk="0" h="1180" w="1192">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66"/>
            <p:cNvSpPr/>
            <p:nvPr/>
          </p:nvSpPr>
          <p:spPr>
            <a:xfrm>
              <a:off x="3185287" y="2565390"/>
              <a:ext cx="73593" cy="10233"/>
            </a:xfrm>
            <a:custGeom>
              <a:rect b="b" l="l" r="r" t="t"/>
              <a:pathLst>
                <a:path extrusionOk="0" h="323" w="2323">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66"/>
            <p:cNvSpPr/>
            <p:nvPr/>
          </p:nvSpPr>
          <p:spPr>
            <a:xfrm>
              <a:off x="3185287" y="2578601"/>
              <a:ext cx="73593" cy="10201"/>
            </a:xfrm>
            <a:custGeom>
              <a:rect b="b" l="l" r="r" t="t"/>
              <a:pathLst>
                <a:path extrusionOk="0" h="322" w="2323">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66"/>
            <p:cNvSpPr/>
            <p:nvPr/>
          </p:nvSpPr>
          <p:spPr>
            <a:xfrm>
              <a:off x="3185287" y="2591811"/>
              <a:ext cx="73212" cy="10201"/>
            </a:xfrm>
            <a:custGeom>
              <a:rect b="b" l="l" r="r" t="t"/>
              <a:pathLst>
                <a:path extrusionOk="0" h="322" w="2311">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66"/>
            <p:cNvSpPr/>
            <p:nvPr/>
          </p:nvSpPr>
          <p:spPr>
            <a:xfrm>
              <a:off x="3141537" y="2609520"/>
              <a:ext cx="37763" cy="37382"/>
            </a:xfrm>
            <a:custGeom>
              <a:rect b="b" l="l" r="r" t="t"/>
              <a:pathLst>
                <a:path extrusionOk="0" h="1180" w="1192">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66"/>
            <p:cNvSpPr/>
            <p:nvPr/>
          </p:nvSpPr>
          <p:spPr>
            <a:xfrm>
              <a:off x="3185287" y="2609520"/>
              <a:ext cx="73212" cy="10613"/>
            </a:xfrm>
            <a:custGeom>
              <a:rect b="b" l="l" r="r" t="t"/>
              <a:pathLst>
                <a:path extrusionOk="0" h="335" w="2311">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66"/>
            <p:cNvSpPr/>
            <p:nvPr/>
          </p:nvSpPr>
          <p:spPr>
            <a:xfrm>
              <a:off x="3185287" y="2622731"/>
              <a:ext cx="73212" cy="10581"/>
            </a:xfrm>
            <a:custGeom>
              <a:rect b="b" l="l" r="r" t="t"/>
              <a:pathLst>
                <a:path extrusionOk="0" h="334" w="2311">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66"/>
            <p:cNvSpPr/>
            <p:nvPr/>
          </p:nvSpPr>
          <p:spPr>
            <a:xfrm>
              <a:off x="3185287" y="2636670"/>
              <a:ext cx="73212" cy="10233"/>
            </a:xfrm>
            <a:custGeom>
              <a:rect b="b" l="l" r="r" t="t"/>
              <a:pathLst>
                <a:path extrusionOk="0" h="323" w="2311">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66"/>
            <p:cNvSpPr/>
            <p:nvPr/>
          </p:nvSpPr>
          <p:spPr>
            <a:xfrm>
              <a:off x="3330509" y="2471839"/>
              <a:ext cx="82653" cy="82653"/>
            </a:xfrm>
            <a:custGeom>
              <a:rect b="b" l="l" r="r" t="t"/>
              <a:pathLst>
                <a:path extrusionOk="0" h="2609" w="2609">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5" name="Google Shape;10975;p66"/>
          <p:cNvGrpSpPr/>
          <p:nvPr/>
        </p:nvGrpSpPr>
        <p:grpSpPr>
          <a:xfrm>
            <a:off x="2633105" y="2256459"/>
            <a:ext cx="363243" cy="328585"/>
            <a:chOff x="2633105" y="2431859"/>
            <a:chExt cx="363243" cy="328585"/>
          </a:xfrm>
        </p:grpSpPr>
        <p:sp>
          <p:nvSpPr>
            <p:cNvPr id="10976" name="Google Shape;10976;p66"/>
            <p:cNvSpPr/>
            <p:nvPr/>
          </p:nvSpPr>
          <p:spPr>
            <a:xfrm>
              <a:off x="2633105" y="2498260"/>
              <a:ext cx="250462" cy="262184"/>
            </a:xfrm>
            <a:custGeom>
              <a:rect b="b" l="l" r="r" t="t"/>
              <a:pathLst>
                <a:path extrusionOk="0" h="8276" w="7906">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66"/>
            <p:cNvSpPr/>
            <p:nvPr/>
          </p:nvSpPr>
          <p:spPr>
            <a:xfrm>
              <a:off x="2772655" y="2680800"/>
              <a:ext cx="38491" cy="10613"/>
            </a:xfrm>
            <a:custGeom>
              <a:rect b="b" l="l" r="r" t="t"/>
              <a:pathLst>
                <a:path extrusionOk="0" h="335" w="1215">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66"/>
            <p:cNvSpPr/>
            <p:nvPr/>
          </p:nvSpPr>
          <p:spPr>
            <a:xfrm>
              <a:off x="272928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66"/>
            <p:cNvSpPr/>
            <p:nvPr/>
          </p:nvSpPr>
          <p:spPr>
            <a:xfrm>
              <a:off x="2774176" y="2583131"/>
              <a:ext cx="35482" cy="35862"/>
            </a:xfrm>
            <a:custGeom>
              <a:rect b="b" l="l" r="r" t="t"/>
              <a:pathLst>
                <a:path extrusionOk="0" h="1132" w="112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66"/>
            <p:cNvSpPr/>
            <p:nvPr/>
          </p:nvSpPr>
          <p:spPr>
            <a:xfrm>
              <a:off x="2817926" y="2583131"/>
              <a:ext cx="35862" cy="35862"/>
            </a:xfrm>
            <a:custGeom>
              <a:rect b="b" l="l" r="r" t="t"/>
              <a:pathLst>
                <a:path extrusionOk="0" h="1132" w="1132">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66"/>
            <p:cNvSpPr/>
            <p:nvPr/>
          </p:nvSpPr>
          <p:spPr>
            <a:xfrm>
              <a:off x="2653475" y="2431859"/>
              <a:ext cx="342873" cy="275394"/>
            </a:xfrm>
            <a:custGeom>
              <a:rect b="b" l="l" r="r" t="t"/>
              <a:pathLst>
                <a:path extrusionOk="0" h="8693" w="10823">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66"/>
            <p:cNvSpPr/>
            <p:nvPr/>
          </p:nvSpPr>
          <p:spPr>
            <a:xfrm>
              <a:off x="2881286" y="2460529"/>
              <a:ext cx="87532" cy="87912"/>
            </a:xfrm>
            <a:custGeom>
              <a:rect b="b" l="l" r="r" t="t"/>
              <a:pathLst>
                <a:path extrusionOk="0" h="2775" w="2763">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66"/>
            <p:cNvSpPr/>
            <p:nvPr/>
          </p:nvSpPr>
          <p:spPr>
            <a:xfrm>
              <a:off x="2908436" y="2488059"/>
              <a:ext cx="33612" cy="33993"/>
            </a:xfrm>
            <a:custGeom>
              <a:rect b="b" l="l" r="r" t="t"/>
              <a:pathLst>
                <a:path extrusionOk="0" h="1073" w="1061">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4" name="Google Shape;10984;p66"/>
          <p:cNvGrpSpPr/>
          <p:nvPr/>
        </p:nvGrpSpPr>
        <p:grpSpPr>
          <a:xfrm>
            <a:off x="2189142" y="2245910"/>
            <a:ext cx="365904" cy="350064"/>
            <a:chOff x="2189142" y="2421310"/>
            <a:chExt cx="365904" cy="350064"/>
          </a:xfrm>
        </p:grpSpPr>
        <p:sp>
          <p:nvSpPr>
            <p:cNvPr id="10985" name="Google Shape;10985;p66"/>
            <p:cNvSpPr/>
            <p:nvPr/>
          </p:nvSpPr>
          <p:spPr>
            <a:xfrm>
              <a:off x="2400384" y="2421310"/>
              <a:ext cx="154662" cy="162613"/>
            </a:xfrm>
            <a:custGeom>
              <a:rect b="b" l="l" r="r" t="t"/>
              <a:pathLst>
                <a:path extrusionOk="0" h="5133" w="4882">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66"/>
            <p:cNvSpPr/>
            <p:nvPr/>
          </p:nvSpPr>
          <p:spPr>
            <a:xfrm>
              <a:off x="2292862" y="2724899"/>
              <a:ext cx="168252" cy="46475"/>
            </a:xfrm>
            <a:custGeom>
              <a:rect b="b" l="l" r="r" t="t"/>
              <a:pathLst>
                <a:path extrusionOk="0" h="1467" w="5311">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66"/>
            <p:cNvSpPr/>
            <p:nvPr/>
          </p:nvSpPr>
          <p:spPr>
            <a:xfrm>
              <a:off x="2189142" y="2460149"/>
              <a:ext cx="266714" cy="310844"/>
            </a:xfrm>
            <a:custGeom>
              <a:rect b="b" l="l" r="r" t="t"/>
              <a:pathLst>
                <a:path extrusionOk="0" h="9812" w="8419">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66"/>
            <p:cNvSpPr/>
            <p:nvPr/>
          </p:nvSpPr>
          <p:spPr>
            <a:xfrm>
              <a:off x="2320012" y="2699682"/>
              <a:ext cx="10993" cy="11341"/>
            </a:xfrm>
            <a:custGeom>
              <a:rect b="b" l="l" r="r" t="t"/>
              <a:pathLst>
                <a:path extrusionOk="0" h="358" w="347">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66"/>
            <p:cNvSpPr/>
            <p:nvPr/>
          </p:nvSpPr>
          <p:spPr>
            <a:xfrm>
              <a:off x="2320012" y="2718151"/>
              <a:ext cx="10993" cy="11341"/>
            </a:xfrm>
            <a:custGeom>
              <a:rect b="b" l="l" r="r" t="t"/>
              <a:pathLst>
                <a:path extrusionOk="0" h="358" w="347">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66"/>
            <p:cNvSpPr/>
            <p:nvPr/>
          </p:nvSpPr>
          <p:spPr>
            <a:xfrm>
              <a:off x="2364522" y="2716662"/>
              <a:ext cx="63804" cy="30571"/>
            </a:xfrm>
            <a:custGeom>
              <a:rect b="b" l="l" r="r" t="t"/>
              <a:pathLst>
                <a:path extrusionOk="0" h="965" w="2014">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66"/>
            <p:cNvSpPr/>
            <p:nvPr/>
          </p:nvSpPr>
          <p:spPr>
            <a:xfrm>
              <a:off x="2437323" y="2454510"/>
              <a:ext cx="82273" cy="83002"/>
            </a:xfrm>
            <a:custGeom>
              <a:rect b="b" l="l" r="r" t="t"/>
              <a:pathLst>
                <a:path extrusionOk="0" h="2620" w="2597">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66"/>
            <p:cNvSpPr/>
            <p:nvPr/>
          </p:nvSpPr>
          <p:spPr>
            <a:xfrm>
              <a:off x="2462603" y="2479759"/>
              <a:ext cx="32092" cy="32092"/>
            </a:xfrm>
            <a:custGeom>
              <a:rect b="b" l="l" r="r" t="t"/>
              <a:pathLst>
                <a:path extrusionOk="0" h="1013" w="1013">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66"/>
            <p:cNvSpPr/>
            <p:nvPr/>
          </p:nvSpPr>
          <p:spPr>
            <a:xfrm>
              <a:off x="2314373" y="2546921"/>
              <a:ext cx="21891" cy="36242"/>
            </a:xfrm>
            <a:custGeom>
              <a:rect b="b" l="l" r="r" t="t"/>
              <a:pathLst>
                <a:path extrusionOk="0" h="1144" w="691">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4" name="Google Shape;10994;p66"/>
          <p:cNvSpPr/>
          <p:nvPr/>
        </p:nvSpPr>
        <p:spPr>
          <a:xfrm>
            <a:off x="3518751" y="2239859"/>
            <a:ext cx="364003" cy="361405"/>
          </a:xfrm>
          <a:custGeom>
            <a:rect b="b" l="l" r="r" t="t"/>
            <a:pathLst>
              <a:path extrusionOk="0" h="11408" w="1149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5" name="Google Shape;10995;p66"/>
          <p:cNvGrpSpPr/>
          <p:nvPr/>
        </p:nvGrpSpPr>
        <p:grpSpPr>
          <a:xfrm>
            <a:off x="3961923" y="2310917"/>
            <a:ext cx="364415" cy="220936"/>
            <a:chOff x="3961923" y="2486317"/>
            <a:chExt cx="364415" cy="220936"/>
          </a:xfrm>
        </p:grpSpPr>
        <p:sp>
          <p:nvSpPr>
            <p:cNvPr id="10996" name="Google Shape;10996;p66"/>
            <p:cNvSpPr/>
            <p:nvPr/>
          </p:nvSpPr>
          <p:spPr>
            <a:xfrm>
              <a:off x="4106764" y="2486507"/>
              <a:ext cx="219574" cy="220746"/>
            </a:xfrm>
            <a:custGeom>
              <a:rect b="b" l="l" r="r" t="t"/>
              <a:pathLst>
                <a:path extrusionOk="0" h="6968" w="6931">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66"/>
            <p:cNvSpPr/>
            <p:nvPr/>
          </p:nvSpPr>
          <p:spPr>
            <a:xfrm>
              <a:off x="3961923" y="2486317"/>
              <a:ext cx="259839" cy="220936"/>
            </a:xfrm>
            <a:custGeom>
              <a:rect b="b" l="l" r="r" t="t"/>
              <a:pathLst>
                <a:path extrusionOk="0" h="6974" w="8202">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66"/>
            <p:cNvSpPr/>
            <p:nvPr/>
          </p:nvSpPr>
          <p:spPr>
            <a:xfrm>
              <a:off x="4015113" y="2540870"/>
              <a:ext cx="96212" cy="95832"/>
            </a:xfrm>
            <a:custGeom>
              <a:rect b="b" l="l" r="r" t="t"/>
              <a:pathLst>
                <a:path extrusionOk="0" h="3025" w="3037">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66"/>
            <p:cNvSpPr/>
            <p:nvPr/>
          </p:nvSpPr>
          <p:spPr>
            <a:xfrm>
              <a:off x="4186375" y="2539381"/>
              <a:ext cx="77331" cy="90541"/>
            </a:xfrm>
            <a:custGeom>
              <a:rect b="b" l="l" r="r" t="t"/>
              <a:pathLst>
                <a:path extrusionOk="0" h="2858" w="2441">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00" name="Google Shape;11000;p66"/>
          <p:cNvSpPr/>
          <p:nvPr/>
        </p:nvSpPr>
        <p:spPr>
          <a:xfrm>
            <a:off x="1747839" y="2238750"/>
            <a:ext cx="361754" cy="362514"/>
          </a:xfrm>
          <a:custGeom>
            <a:rect b="b" l="l" r="r" t="t"/>
            <a:pathLst>
              <a:path extrusionOk="0" h="11443" w="11419">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01" name="Google Shape;11001;p66"/>
          <p:cNvGrpSpPr/>
          <p:nvPr/>
        </p:nvGrpSpPr>
        <p:grpSpPr>
          <a:xfrm>
            <a:off x="1303876" y="2243977"/>
            <a:ext cx="363275" cy="354626"/>
            <a:chOff x="1303876" y="2419377"/>
            <a:chExt cx="363275" cy="354626"/>
          </a:xfrm>
        </p:grpSpPr>
        <p:sp>
          <p:nvSpPr>
            <p:cNvPr id="11002" name="Google Shape;11002;p66"/>
            <p:cNvSpPr/>
            <p:nvPr/>
          </p:nvSpPr>
          <p:spPr>
            <a:xfrm>
              <a:off x="1303876" y="2507701"/>
              <a:ext cx="363275" cy="266302"/>
            </a:xfrm>
            <a:custGeom>
              <a:rect b="b" l="l" r="r" t="t"/>
              <a:pathLst>
                <a:path extrusionOk="0" h="8406" w="11467">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66"/>
            <p:cNvSpPr/>
            <p:nvPr/>
          </p:nvSpPr>
          <p:spPr>
            <a:xfrm>
              <a:off x="1399296" y="2419377"/>
              <a:ext cx="172054" cy="104924"/>
            </a:xfrm>
            <a:custGeom>
              <a:rect b="b" l="l" r="r" t="t"/>
              <a:pathLst>
                <a:path extrusionOk="0" h="3312" w="5431">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66"/>
            <p:cNvSpPr/>
            <p:nvPr/>
          </p:nvSpPr>
          <p:spPr>
            <a:xfrm>
              <a:off x="1428346" y="2463191"/>
              <a:ext cx="10581" cy="11341"/>
            </a:xfrm>
            <a:custGeom>
              <a:rect b="b" l="l" r="r" t="t"/>
              <a:pathLst>
                <a:path extrusionOk="0" h="358" w="334">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66"/>
            <p:cNvSpPr/>
            <p:nvPr/>
          </p:nvSpPr>
          <p:spPr>
            <a:xfrm>
              <a:off x="1443426"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66"/>
            <p:cNvSpPr/>
            <p:nvPr/>
          </p:nvSpPr>
          <p:spPr>
            <a:xfrm>
              <a:off x="1458537" y="2463191"/>
              <a:ext cx="10581" cy="11341"/>
            </a:xfrm>
            <a:custGeom>
              <a:rect b="b" l="l" r="r" t="t"/>
              <a:pathLst>
                <a:path extrusionOk="0" h="358" w="334">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66"/>
            <p:cNvSpPr/>
            <p:nvPr/>
          </p:nvSpPr>
          <p:spPr>
            <a:xfrm>
              <a:off x="150228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66"/>
            <p:cNvSpPr/>
            <p:nvPr/>
          </p:nvSpPr>
          <p:spPr>
            <a:xfrm>
              <a:off x="1517367" y="2463191"/>
              <a:ext cx="10201" cy="11341"/>
            </a:xfrm>
            <a:custGeom>
              <a:rect b="b" l="l" r="r" t="t"/>
              <a:pathLst>
                <a:path extrusionOk="0" h="358" w="322">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66"/>
            <p:cNvSpPr/>
            <p:nvPr/>
          </p:nvSpPr>
          <p:spPr>
            <a:xfrm>
              <a:off x="1532067" y="2463191"/>
              <a:ext cx="10613" cy="11341"/>
            </a:xfrm>
            <a:custGeom>
              <a:rect b="b" l="l" r="r" t="t"/>
              <a:pathLst>
                <a:path extrusionOk="0" h="358" w="335">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0" name="Google Shape;11010;p66"/>
          <p:cNvGrpSpPr/>
          <p:nvPr/>
        </p:nvGrpSpPr>
        <p:grpSpPr>
          <a:xfrm>
            <a:off x="861053" y="2239510"/>
            <a:ext cx="362134" cy="363623"/>
            <a:chOff x="861053" y="2414910"/>
            <a:chExt cx="362134" cy="363623"/>
          </a:xfrm>
        </p:grpSpPr>
        <p:sp>
          <p:nvSpPr>
            <p:cNvPr id="11011" name="Google Shape;11011;p66"/>
            <p:cNvSpPr/>
            <p:nvPr/>
          </p:nvSpPr>
          <p:spPr>
            <a:xfrm>
              <a:off x="965153" y="2609235"/>
              <a:ext cx="64912" cy="63677"/>
            </a:xfrm>
            <a:custGeom>
              <a:rect b="b" l="l" r="r" t="t"/>
              <a:pathLst>
                <a:path extrusionOk="0" h="2010" w="2049">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66"/>
            <p:cNvSpPr/>
            <p:nvPr/>
          </p:nvSpPr>
          <p:spPr>
            <a:xfrm>
              <a:off x="861053" y="2479854"/>
              <a:ext cx="298394" cy="298679"/>
            </a:xfrm>
            <a:custGeom>
              <a:rect b="b" l="l" r="r" t="t"/>
              <a:pathLst>
                <a:path extrusionOk="0" h="9428" w="9419">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66"/>
            <p:cNvSpPr/>
            <p:nvPr/>
          </p:nvSpPr>
          <p:spPr>
            <a:xfrm>
              <a:off x="1128875" y="2455366"/>
              <a:ext cx="54711" cy="53856"/>
            </a:xfrm>
            <a:custGeom>
              <a:rect b="b" l="l" r="r" t="t"/>
              <a:pathLst>
                <a:path extrusionOk="0" h="1700" w="1727">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66"/>
            <p:cNvSpPr/>
            <p:nvPr/>
          </p:nvSpPr>
          <p:spPr>
            <a:xfrm>
              <a:off x="1099445" y="2414910"/>
              <a:ext cx="10581" cy="71692"/>
            </a:xfrm>
            <a:custGeom>
              <a:rect b="b" l="l" r="r" t="t"/>
              <a:pathLst>
                <a:path extrusionOk="0" h="2263" w="334">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66"/>
            <p:cNvSpPr/>
            <p:nvPr/>
          </p:nvSpPr>
          <p:spPr>
            <a:xfrm>
              <a:off x="1151495" y="2528420"/>
              <a:ext cx="71692" cy="10613"/>
            </a:xfrm>
            <a:custGeom>
              <a:rect b="b" l="l" r="r" t="t"/>
              <a:pathLst>
                <a:path extrusionOk="0" h="335" w="2263">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6" name="Google Shape;11016;p66"/>
          <p:cNvGrpSpPr/>
          <p:nvPr/>
        </p:nvGrpSpPr>
        <p:grpSpPr>
          <a:xfrm>
            <a:off x="7594288" y="2239859"/>
            <a:ext cx="279513" cy="355735"/>
            <a:chOff x="7594288" y="2415259"/>
            <a:chExt cx="279513" cy="355735"/>
          </a:xfrm>
        </p:grpSpPr>
        <p:sp>
          <p:nvSpPr>
            <p:cNvPr id="11017" name="Google Shape;11017;p66"/>
            <p:cNvSpPr/>
            <p:nvPr/>
          </p:nvSpPr>
          <p:spPr>
            <a:xfrm>
              <a:off x="7696108" y="2531841"/>
              <a:ext cx="10233" cy="16220"/>
            </a:xfrm>
            <a:custGeom>
              <a:rect b="b" l="l" r="r" t="t"/>
              <a:pathLst>
                <a:path extrusionOk="0" h="512" w="323">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66"/>
            <p:cNvSpPr/>
            <p:nvPr/>
          </p:nvSpPr>
          <p:spPr>
            <a:xfrm>
              <a:off x="7762889" y="2531841"/>
              <a:ext cx="10581" cy="16220"/>
            </a:xfrm>
            <a:custGeom>
              <a:rect b="b" l="l" r="r" t="t"/>
              <a:pathLst>
                <a:path extrusionOk="0" h="512" w="334">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66"/>
            <p:cNvSpPr/>
            <p:nvPr/>
          </p:nvSpPr>
          <p:spPr>
            <a:xfrm>
              <a:off x="7711948" y="2571156"/>
              <a:ext cx="45302" cy="15777"/>
            </a:xfrm>
            <a:custGeom>
              <a:rect b="b" l="l" r="r" t="t"/>
              <a:pathLst>
                <a:path extrusionOk="0" h="498" w="143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66"/>
            <p:cNvSpPr/>
            <p:nvPr/>
          </p:nvSpPr>
          <p:spPr>
            <a:xfrm>
              <a:off x="7594288" y="2415259"/>
              <a:ext cx="279513" cy="355735"/>
            </a:xfrm>
            <a:custGeom>
              <a:rect b="b" l="l" r="r" t="t"/>
              <a:pathLst>
                <a:path extrusionOk="0" h="11229" w="8823">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66"/>
            <p:cNvSpPr/>
            <p:nvPr/>
          </p:nvSpPr>
          <p:spPr>
            <a:xfrm>
              <a:off x="7690469" y="2515241"/>
              <a:ext cx="21511" cy="10581"/>
            </a:xfrm>
            <a:custGeom>
              <a:rect b="b" l="l" r="r" t="t"/>
              <a:pathLst>
                <a:path extrusionOk="0" h="334" w="679">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66"/>
            <p:cNvSpPr/>
            <p:nvPr/>
          </p:nvSpPr>
          <p:spPr>
            <a:xfrm>
              <a:off x="7757218" y="2515241"/>
              <a:ext cx="21923" cy="10581"/>
            </a:xfrm>
            <a:custGeom>
              <a:rect b="b" l="l" r="r" t="t"/>
              <a:pathLst>
                <a:path extrusionOk="0" h="334" w="692">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66"/>
          <p:cNvGrpSpPr/>
          <p:nvPr/>
        </p:nvGrpSpPr>
        <p:grpSpPr>
          <a:xfrm>
            <a:off x="7145794" y="2240239"/>
            <a:ext cx="278784" cy="355735"/>
            <a:chOff x="7145794" y="2415639"/>
            <a:chExt cx="278784" cy="355735"/>
          </a:xfrm>
        </p:grpSpPr>
        <p:sp>
          <p:nvSpPr>
            <p:cNvPr id="11024" name="Google Shape;11024;p66"/>
            <p:cNvSpPr/>
            <p:nvPr/>
          </p:nvSpPr>
          <p:spPr>
            <a:xfrm>
              <a:off x="7247265" y="2520880"/>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66"/>
            <p:cNvSpPr/>
            <p:nvPr/>
          </p:nvSpPr>
          <p:spPr>
            <a:xfrm>
              <a:off x="7313635" y="2520880"/>
              <a:ext cx="10613" cy="16252"/>
            </a:xfrm>
            <a:custGeom>
              <a:rect b="b" l="l" r="r" t="t"/>
              <a:pathLst>
                <a:path extrusionOk="0" h="513" w="335">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66"/>
            <p:cNvSpPr/>
            <p:nvPr/>
          </p:nvSpPr>
          <p:spPr>
            <a:xfrm>
              <a:off x="7145794" y="2415639"/>
              <a:ext cx="278784" cy="355735"/>
            </a:xfrm>
            <a:custGeom>
              <a:rect b="b" l="l" r="r" t="t"/>
              <a:pathLst>
                <a:path extrusionOk="0" h="11229" w="880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66"/>
            <p:cNvSpPr/>
            <p:nvPr/>
          </p:nvSpPr>
          <p:spPr>
            <a:xfrm>
              <a:off x="7254045" y="2717834"/>
              <a:ext cx="23031" cy="12799"/>
            </a:xfrm>
            <a:custGeom>
              <a:rect b="b" l="l" r="r" t="t"/>
              <a:pathLst>
                <a:path extrusionOk="0" h="404" w="727">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66"/>
            <p:cNvSpPr/>
            <p:nvPr/>
          </p:nvSpPr>
          <p:spPr>
            <a:xfrm>
              <a:off x="7287626" y="2719703"/>
              <a:ext cx="22271" cy="12070"/>
            </a:xfrm>
            <a:custGeom>
              <a:rect b="b" l="l" r="r" t="t"/>
              <a:pathLst>
                <a:path extrusionOk="0" h="381" w="703">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66"/>
            <p:cNvSpPr/>
            <p:nvPr/>
          </p:nvSpPr>
          <p:spPr>
            <a:xfrm>
              <a:off x="7224614" y="2703357"/>
              <a:ext cx="21162" cy="17107"/>
            </a:xfrm>
            <a:custGeom>
              <a:rect b="b" l="l" r="r" t="t"/>
              <a:pathLst>
                <a:path extrusionOk="0" h="540" w="668">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66"/>
            <p:cNvSpPr/>
            <p:nvPr/>
          </p:nvSpPr>
          <p:spPr>
            <a:xfrm>
              <a:off x="7319306" y="2706335"/>
              <a:ext cx="21162" cy="15998"/>
            </a:xfrm>
            <a:custGeom>
              <a:rect b="b" l="l" r="r" t="t"/>
              <a:pathLst>
                <a:path extrusionOk="0" h="505" w="668">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66"/>
            <p:cNvSpPr/>
            <p:nvPr/>
          </p:nvSpPr>
          <p:spPr>
            <a:xfrm>
              <a:off x="7202375" y="2678234"/>
              <a:ext cx="18501" cy="19578"/>
            </a:xfrm>
            <a:custGeom>
              <a:rect b="b" l="l" r="r" t="t"/>
              <a:pathLst>
                <a:path extrusionOk="0" h="618" w="584">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66"/>
            <p:cNvSpPr/>
            <p:nvPr/>
          </p:nvSpPr>
          <p:spPr>
            <a:xfrm>
              <a:off x="7345695" y="2683335"/>
              <a:ext cx="18913" cy="19388"/>
            </a:xfrm>
            <a:custGeom>
              <a:rect b="b" l="l" r="r" t="t"/>
              <a:pathLst>
                <a:path extrusionOk="0" h="612" w="597">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66"/>
            <p:cNvSpPr/>
            <p:nvPr/>
          </p:nvSpPr>
          <p:spPr>
            <a:xfrm>
              <a:off x="7280086" y="2559751"/>
              <a:ext cx="21891" cy="10201"/>
            </a:xfrm>
            <a:custGeom>
              <a:rect b="b" l="l" r="r" t="t"/>
              <a:pathLst>
                <a:path extrusionOk="0" h="322" w="691">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4" name="Google Shape;11034;p66"/>
          <p:cNvGrpSpPr/>
          <p:nvPr/>
        </p:nvGrpSpPr>
        <p:grpSpPr>
          <a:xfrm>
            <a:off x="6698441" y="2239130"/>
            <a:ext cx="277644" cy="357984"/>
            <a:chOff x="6698441" y="2414530"/>
            <a:chExt cx="277644" cy="357984"/>
          </a:xfrm>
        </p:grpSpPr>
        <p:sp>
          <p:nvSpPr>
            <p:cNvPr id="11035" name="Google Shape;11035;p66"/>
            <p:cNvSpPr/>
            <p:nvPr/>
          </p:nvSpPr>
          <p:spPr>
            <a:xfrm>
              <a:off x="6764462" y="2710611"/>
              <a:ext cx="10201" cy="60382"/>
            </a:xfrm>
            <a:custGeom>
              <a:rect b="b" l="l" r="r" t="t"/>
              <a:pathLst>
                <a:path extrusionOk="0" h="1906" w="322">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66"/>
            <p:cNvSpPr/>
            <p:nvPr/>
          </p:nvSpPr>
          <p:spPr>
            <a:xfrm>
              <a:off x="6898374" y="2710611"/>
              <a:ext cx="10201" cy="60382"/>
            </a:xfrm>
            <a:custGeom>
              <a:rect b="b" l="l" r="r" t="t"/>
              <a:pathLst>
                <a:path extrusionOk="0" h="1906" w="322">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66"/>
            <p:cNvSpPr/>
            <p:nvPr/>
          </p:nvSpPr>
          <p:spPr>
            <a:xfrm>
              <a:off x="6698441" y="2414530"/>
              <a:ext cx="277644" cy="357984"/>
            </a:xfrm>
            <a:custGeom>
              <a:rect b="b" l="l" r="r" t="t"/>
              <a:pathLst>
                <a:path extrusionOk="0" h="11300" w="8764">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66"/>
            <p:cNvSpPr/>
            <p:nvPr/>
          </p:nvSpPr>
          <p:spPr>
            <a:xfrm>
              <a:off x="6813503" y="2560195"/>
              <a:ext cx="45271" cy="16157"/>
            </a:xfrm>
            <a:custGeom>
              <a:rect b="b" l="l" r="r" t="t"/>
              <a:pathLst>
                <a:path extrusionOk="0" h="510" w="1429">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66"/>
            <p:cNvSpPr/>
            <p:nvPr/>
          </p:nvSpPr>
          <p:spPr>
            <a:xfrm>
              <a:off x="6792372" y="2493350"/>
              <a:ext cx="26801" cy="10233"/>
            </a:xfrm>
            <a:custGeom>
              <a:rect b="b" l="l" r="r" t="t"/>
              <a:pathLst>
                <a:path extrusionOk="0" h="323" w="846">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66"/>
            <p:cNvSpPr/>
            <p:nvPr/>
          </p:nvSpPr>
          <p:spPr>
            <a:xfrm>
              <a:off x="6853483" y="2493350"/>
              <a:ext cx="26801" cy="10233"/>
            </a:xfrm>
            <a:custGeom>
              <a:rect b="b" l="l" r="r" t="t"/>
              <a:pathLst>
                <a:path extrusionOk="0" h="323" w="846">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1" name="Google Shape;11041;p66"/>
          <p:cNvGrpSpPr/>
          <p:nvPr/>
        </p:nvGrpSpPr>
        <p:grpSpPr>
          <a:xfrm>
            <a:off x="4897750" y="2240239"/>
            <a:ext cx="279513" cy="357255"/>
            <a:chOff x="4897750" y="2415639"/>
            <a:chExt cx="279513" cy="357255"/>
          </a:xfrm>
        </p:grpSpPr>
        <p:sp>
          <p:nvSpPr>
            <p:cNvPr id="11042" name="Google Shape;11042;p66"/>
            <p:cNvSpPr/>
            <p:nvPr/>
          </p:nvSpPr>
          <p:spPr>
            <a:xfrm>
              <a:off x="4964119" y="2715522"/>
              <a:ext cx="10613" cy="55472"/>
            </a:xfrm>
            <a:custGeom>
              <a:rect b="b" l="l" r="r" t="t"/>
              <a:pathLst>
                <a:path extrusionOk="0" h="1751" w="335">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66"/>
            <p:cNvSpPr/>
            <p:nvPr/>
          </p:nvSpPr>
          <p:spPr>
            <a:xfrm>
              <a:off x="5098031" y="2715522"/>
              <a:ext cx="10581" cy="55472"/>
            </a:xfrm>
            <a:custGeom>
              <a:rect b="b" l="l" r="r" t="t"/>
              <a:pathLst>
                <a:path extrusionOk="0" h="1751" w="334">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66"/>
            <p:cNvSpPr/>
            <p:nvPr/>
          </p:nvSpPr>
          <p:spPr>
            <a:xfrm>
              <a:off x="4897750" y="2415639"/>
              <a:ext cx="279513" cy="357255"/>
            </a:xfrm>
            <a:custGeom>
              <a:rect b="b" l="l" r="r" t="t"/>
              <a:pathLst>
                <a:path extrusionOk="0" h="11277" w="8823">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66"/>
            <p:cNvSpPr/>
            <p:nvPr/>
          </p:nvSpPr>
          <p:spPr>
            <a:xfrm>
              <a:off x="4997700" y="2526551"/>
              <a:ext cx="10201" cy="16252"/>
            </a:xfrm>
            <a:custGeom>
              <a:rect b="b" l="l" r="r" t="t"/>
              <a:pathLst>
                <a:path extrusionOk="0" h="513" w="322">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66"/>
            <p:cNvSpPr/>
            <p:nvPr/>
          </p:nvSpPr>
          <p:spPr>
            <a:xfrm>
              <a:off x="5064830" y="2526551"/>
              <a:ext cx="10233" cy="16252"/>
            </a:xfrm>
            <a:custGeom>
              <a:rect b="b" l="l" r="r" t="t"/>
              <a:pathLst>
                <a:path extrusionOk="0" h="513" w="323">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66"/>
            <p:cNvSpPr/>
            <p:nvPr/>
          </p:nvSpPr>
          <p:spPr>
            <a:xfrm>
              <a:off x="5013160" y="2565865"/>
              <a:ext cx="46063" cy="16157"/>
            </a:xfrm>
            <a:custGeom>
              <a:rect b="b" l="l" r="r" t="t"/>
              <a:pathLst>
                <a:path extrusionOk="0" h="510" w="1454">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66"/>
            <p:cNvSpPr/>
            <p:nvPr/>
          </p:nvSpPr>
          <p:spPr>
            <a:xfrm>
              <a:off x="4992030" y="2509570"/>
              <a:ext cx="21923" cy="10581"/>
            </a:xfrm>
            <a:custGeom>
              <a:rect b="b" l="l" r="r" t="t"/>
              <a:pathLst>
                <a:path extrusionOk="0" h="334" w="692">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66"/>
            <p:cNvSpPr/>
            <p:nvPr/>
          </p:nvSpPr>
          <p:spPr>
            <a:xfrm>
              <a:off x="5059191" y="2509570"/>
              <a:ext cx="21511" cy="10581"/>
            </a:xfrm>
            <a:custGeom>
              <a:rect b="b" l="l" r="r" t="t"/>
              <a:pathLst>
                <a:path extrusionOk="0" h="334" w="679">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0" name="Google Shape;11050;p66"/>
          <p:cNvGrpSpPr/>
          <p:nvPr/>
        </p:nvGrpSpPr>
        <p:grpSpPr>
          <a:xfrm>
            <a:off x="5812066" y="2240619"/>
            <a:ext cx="264813" cy="353454"/>
            <a:chOff x="5812066" y="2416019"/>
            <a:chExt cx="264813" cy="353454"/>
          </a:xfrm>
        </p:grpSpPr>
        <p:sp>
          <p:nvSpPr>
            <p:cNvPr id="11051" name="Google Shape;11051;p66"/>
            <p:cNvSpPr/>
            <p:nvPr/>
          </p:nvSpPr>
          <p:spPr>
            <a:xfrm>
              <a:off x="5812066" y="2416019"/>
              <a:ext cx="264813" cy="353454"/>
            </a:xfrm>
            <a:custGeom>
              <a:rect b="b" l="l" r="r" t="t"/>
              <a:pathLst>
                <a:path extrusionOk="0" h="11157" w="8359">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66"/>
            <p:cNvSpPr/>
            <p:nvPr/>
          </p:nvSpPr>
          <p:spPr>
            <a:xfrm>
              <a:off x="5923707" y="2588136"/>
              <a:ext cx="43402" cy="15396"/>
            </a:xfrm>
            <a:custGeom>
              <a:rect b="b" l="l" r="r" t="t"/>
              <a:pathLst>
                <a:path extrusionOk="0" h="486" w="137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66"/>
            <p:cNvSpPr/>
            <p:nvPr/>
          </p:nvSpPr>
          <p:spPr>
            <a:xfrm>
              <a:off x="5983677" y="2742291"/>
              <a:ext cx="10201" cy="26833"/>
            </a:xfrm>
            <a:custGeom>
              <a:rect b="b" l="l" r="r" t="t"/>
              <a:pathLst>
                <a:path extrusionOk="0" h="847" w="322">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66"/>
            <p:cNvSpPr/>
            <p:nvPr/>
          </p:nvSpPr>
          <p:spPr>
            <a:xfrm>
              <a:off x="5906726" y="2543531"/>
              <a:ext cx="10581" cy="16252"/>
            </a:xfrm>
            <a:custGeom>
              <a:rect b="b" l="l" r="r" t="t"/>
              <a:pathLst>
                <a:path extrusionOk="0" h="513" w="334">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66"/>
            <p:cNvSpPr/>
            <p:nvPr/>
          </p:nvSpPr>
          <p:spPr>
            <a:xfrm>
              <a:off x="5972747" y="2543531"/>
              <a:ext cx="10581" cy="16252"/>
            </a:xfrm>
            <a:custGeom>
              <a:rect b="b" l="l" r="r" t="t"/>
              <a:pathLst>
                <a:path extrusionOk="0" h="513" w="334">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66"/>
            <p:cNvSpPr/>
            <p:nvPr/>
          </p:nvSpPr>
          <p:spPr>
            <a:xfrm>
              <a:off x="5901055" y="2526931"/>
              <a:ext cx="16252" cy="10581"/>
            </a:xfrm>
            <a:custGeom>
              <a:rect b="b" l="l" r="r" t="t"/>
              <a:pathLst>
                <a:path extrusionOk="0" h="334" w="513">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66"/>
            <p:cNvSpPr/>
            <p:nvPr/>
          </p:nvSpPr>
          <p:spPr>
            <a:xfrm>
              <a:off x="5972367" y="2526899"/>
              <a:ext cx="16220" cy="10613"/>
            </a:xfrm>
            <a:custGeom>
              <a:rect b="b" l="l" r="r" t="t"/>
              <a:pathLst>
                <a:path extrusionOk="0" h="335" w="512">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8" name="Google Shape;11058;p66"/>
          <p:cNvGrpSpPr/>
          <p:nvPr/>
        </p:nvGrpSpPr>
        <p:grpSpPr>
          <a:xfrm>
            <a:off x="8054820" y="2240999"/>
            <a:ext cx="264433" cy="353454"/>
            <a:chOff x="8054820" y="2416399"/>
            <a:chExt cx="264433" cy="353454"/>
          </a:xfrm>
        </p:grpSpPr>
        <p:sp>
          <p:nvSpPr>
            <p:cNvPr id="11059" name="Google Shape;11059;p66"/>
            <p:cNvSpPr/>
            <p:nvPr/>
          </p:nvSpPr>
          <p:spPr>
            <a:xfrm>
              <a:off x="8148371" y="2538621"/>
              <a:ext cx="10201" cy="15872"/>
            </a:xfrm>
            <a:custGeom>
              <a:rect b="b" l="l" r="r" t="t"/>
              <a:pathLst>
                <a:path extrusionOk="0" h="501" w="322">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66"/>
            <p:cNvSpPr/>
            <p:nvPr/>
          </p:nvSpPr>
          <p:spPr>
            <a:xfrm>
              <a:off x="8214361" y="2538621"/>
              <a:ext cx="10233" cy="15872"/>
            </a:xfrm>
            <a:custGeom>
              <a:rect b="b" l="l" r="r" t="t"/>
              <a:pathLst>
                <a:path extrusionOk="0" h="501" w="323">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66"/>
            <p:cNvSpPr/>
            <p:nvPr/>
          </p:nvSpPr>
          <p:spPr>
            <a:xfrm>
              <a:off x="8054820" y="2416399"/>
              <a:ext cx="264433" cy="353454"/>
            </a:xfrm>
            <a:custGeom>
              <a:rect b="b" l="l" r="r" t="t"/>
              <a:pathLst>
                <a:path extrusionOk="0" h="11157" w="8347">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66"/>
            <p:cNvSpPr/>
            <p:nvPr/>
          </p:nvSpPr>
          <p:spPr>
            <a:xfrm>
              <a:off x="8164972" y="2582371"/>
              <a:ext cx="43782" cy="15492"/>
            </a:xfrm>
            <a:custGeom>
              <a:rect b="b" l="l" r="r" t="t"/>
              <a:pathLst>
                <a:path extrusionOk="0" h="489" w="1382">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66"/>
            <p:cNvSpPr/>
            <p:nvPr/>
          </p:nvSpPr>
          <p:spPr>
            <a:xfrm>
              <a:off x="8141592" y="2519137"/>
              <a:ext cx="18501" cy="13844"/>
            </a:xfrm>
            <a:custGeom>
              <a:rect b="b" l="l" r="r" t="t"/>
              <a:pathLst>
                <a:path extrusionOk="0" h="437" w="584">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66"/>
            <p:cNvSpPr/>
            <p:nvPr/>
          </p:nvSpPr>
          <p:spPr>
            <a:xfrm>
              <a:off x="8211731" y="2518409"/>
              <a:ext cx="18881" cy="13812"/>
            </a:xfrm>
            <a:custGeom>
              <a:rect b="b" l="l" r="r" t="t"/>
              <a:pathLst>
                <a:path extrusionOk="0" h="436" w="596">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5" name="Google Shape;11065;p66"/>
          <p:cNvGrpSpPr/>
          <p:nvPr/>
        </p:nvGrpSpPr>
        <p:grpSpPr>
          <a:xfrm>
            <a:off x="5356413" y="2237990"/>
            <a:ext cx="271212" cy="361374"/>
            <a:chOff x="5356413" y="2413390"/>
            <a:chExt cx="271212" cy="361374"/>
          </a:xfrm>
        </p:grpSpPr>
        <p:sp>
          <p:nvSpPr>
            <p:cNvPr id="11066" name="Google Shape;11066;p66"/>
            <p:cNvSpPr/>
            <p:nvPr/>
          </p:nvSpPr>
          <p:spPr>
            <a:xfrm>
              <a:off x="5453734" y="2525790"/>
              <a:ext cx="10201" cy="15872"/>
            </a:xfrm>
            <a:custGeom>
              <a:rect b="b" l="l" r="r" t="t"/>
              <a:pathLst>
                <a:path extrusionOk="0" h="501" w="322">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66"/>
            <p:cNvSpPr/>
            <p:nvPr/>
          </p:nvSpPr>
          <p:spPr>
            <a:xfrm>
              <a:off x="5521624" y="2525790"/>
              <a:ext cx="10201" cy="15872"/>
            </a:xfrm>
            <a:custGeom>
              <a:rect b="b" l="l" r="r" t="t"/>
              <a:pathLst>
                <a:path extrusionOk="0" h="501" w="322">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66"/>
            <p:cNvSpPr/>
            <p:nvPr/>
          </p:nvSpPr>
          <p:spPr>
            <a:xfrm>
              <a:off x="5356413" y="2413390"/>
              <a:ext cx="271212" cy="361374"/>
            </a:xfrm>
            <a:custGeom>
              <a:rect b="b" l="l" r="r" t="t"/>
              <a:pathLst>
                <a:path extrusionOk="0" h="11407" w="8561">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66"/>
            <p:cNvSpPr/>
            <p:nvPr/>
          </p:nvSpPr>
          <p:spPr>
            <a:xfrm>
              <a:off x="5459373" y="2530701"/>
              <a:ext cx="66813" cy="72832"/>
            </a:xfrm>
            <a:custGeom>
              <a:rect b="b" l="l" r="r" t="t"/>
              <a:pathLst>
                <a:path extrusionOk="0" h="2299" w="2109">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66"/>
            <p:cNvSpPr/>
            <p:nvPr/>
          </p:nvSpPr>
          <p:spPr>
            <a:xfrm>
              <a:off x="5446923" y="2502854"/>
              <a:ext cx="23792" cy="16188"/>
            </a:xfrm>
            <a:custGeom>
              <a:rect b="b" l="l" r="r" t="t"/>
              <a:pathLst>
                <a:path extrusionOk="0" h="511" w="751">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1" name="Google Shape;11071;p66"/>
          <p:cNvGrpSpPr/>
          <p:nvPr/>
        </p:nvGrpSpPr>
        <p:grpSpPr>
          <a:xfrm>
            <a:off x="6255238" y="2236849"/>
            <a:ext cx="271244" cy="360994"/>
            <a:chOff x="6255238" y="2412249"/>
            <a:chExt cx="271244" cy="360994"/>
          </a:xfrm>
        </p:grpSpPr>
        <p:sp>
          <p:nvSpPr>
            <p:cNvPr id="11072" name="Google Shape;11072;p66"/>
            <p:cNvSpPr/>
            <p:nvPr/>
          </p:nvSpPr>
          <p:spPr>
            <a:xfrm>
              <a:off x="6351799" y="2554080"/>
              <a:ext cx="10613" cy="15872"/>
            </a:xfrm>
            <a:custGeom>
              <a:rect b="b" l="l" r="r" t="t"/>
              <a:pathLst>
                <a:path extrusionOk="0" h="501" w="335">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66"/>
            <p:cNvSpPr/>
            <p:nvPr/>
          </p:nvSpPr>
          <p:spPr>
            <a:xfrm>
              <a:off x="6419720" y="2554080"/>
              <a:ext cx="10581" cy="15872"/>
            </a:xfrm>
            <a:custGeom>
              <a:rect b="b" l="l" r="r" t="t"/>
              <a:pathLst>
                <a:path extrusionOk="0" h="501" w="334">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66"/>
            <p:cNvSpPr/>
            <p:nvPr/>
          </p:nvSpPr>
          <p:spPr>
            <a:xfrm>
              <a:off x="6368399" y="2593775"/>
              <a:ext cx="45302" cy="15777"/>
            </a:xfrm>
            <a:custGeom>
              <a:rect b="b" l="l" r="r" t="t"/>
              <a:pathLst>
                <a:path extrusionOk="0" h="498" w="143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66"/>
            <p:cNvSpPr/>
            <p:nvPr/>
          </p:nvSpPr>
          <p:spPr>
            <a:xfrm>
              <a:off x="6255238" y="2412249"/>
              <a:ext cx="271244" cy="360994"/>
            </a:xfrm>
            <a:custGeom>
              <a:rect b="b" l="l" r="r" t="t"/>
              <a:pathLst>
                <a:path extrusionOk="0" h="11395" w="8562">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66"/>
            <p:cNvSpPr/>
            <p:nvPr/>
          </p:nvSpPr>
          <p:spPr>
            <a:xfrm>
              <a:off x="6345779" y="2535167"/>
              <a:ext cx="22651" cy="12545"/>
            </a:xfrm>
            <a:custGeom>
              <a:rect b="b" l="l" r="r" t="t"/>
              <a:pathLst>
                <a:path extrusionOk="0" h="396" w="715">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66"/>
            <p:cNvSpPr/>
            <p:nvPr/>
          </p:nvSpPr>
          <p:spPr>
            <a:xfrm>
              <a:off x="6413670" y="2535167"/>
              <a:ext cx="22651" cy="12545"/>
            </a:xfrm>
            <a:custGeom>
              <a:rect b="b" l="l" r="r" t="t"/>
              <a:pathLst>
                <a:path extrusionOk="0" h="396" w="715">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78" name="Google Shape;11078;p66"/>
          <p:cNvGrpSpPr/>
          <p:nvPr/>
        </p:nvGrpSpPr>
        <p:grpSpPr>
          <a:xfrm>
            <a:off x="2185372" y="1782399"/>
            <a:ext cx="366664" cy="366981"/>
            <a:chOff x="2185372" y="1957799"/>
            <a:chExt cx="366664" cy="366981"/>
          </a:xfrm>
        </p:grpSpPr>
        <p:sp>
          <p:nvSpPr>
            <p:cNvPr id="11079" name="Google Shape;11079;p66"/>
            <p:cNvSpPr/>
            <p:nvPr/>
          </p:nvSpPr>
          <p:spPr>
            <a:xfrm>
              <a:off x="2228742" y="2000853"/>
              <a:ext cx="75082" cy="74226"/>
            </a:xfrm>
            <a:custGeom>
              <a:rect b="b" l="l" r="r" t="t"/>
              <a:pathLst>
                <a:path extrusionOk="0" h="2343" w="237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66"/>
            <p:cNvSpPr/>
            <p:nvPr/>
          </p:nvSpPr>
          <p:spPr>
            <a:xfrm>
              <a:off x="2188001" y="2067159"/>
              <a:ext cx="98873" cy="35070"/>
            </a:xfrm>
            <a:custGeom>
              <a:rect b="b" l="l" r="r" t="t"/>
              <a:pathLst>
                <a:path extrusionOk="0" h="1107" w="3121">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66"/>
            <p:cNvSpPr/>
            <p:nvPr/>
          </p:nvSpPr>
          <p:spPr>
            <a:xfrm>
              <a:off x="2185372" y="2119114"/>
              <a:ext cx="97733" cy="37066"/>
            </a:xfrm>
            <a:custGeom>
              <a:rect b="b" l="l" r="r" t="t"/>
              <a:pathLst>
                <a:path extrusionOk="0" h="1170" w="3085">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66"/>
            <p:cNvSpPr/>
            <p:nvPr/>
          </p:nvSpPr>
          <p:spPr>
            <a:xfrm>
              <a:off x="2294763" y="1960587"/>
              <a:ext cx="36242" cy="97131"/>
            </a:xfrm>
            <a:custGeom>
              <a:rect b="b" l="l" r="r" t="t"/>
              <a:pathLst>
                <a:path extrusionOk="0" h="3066" w="1144">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66"/>
            <p:cNvSpPr/>
            <p:nvPr/>
          </p:nvSpPr>
          <p:spPr>
            <a:xfrm>
              <a:off x="2346433" y="1957799"/>
              <a:ext cx="38491" cy="96909"/>
            </a:xfrm>
            <a:custGeom>
              <a:rect b="b" l="l" r="r" t="t"/>
              <a:pathLst>
                <a:path extrusionOk="0" h="3059" w="1215">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66"/>
            <p:cNvSpPr/>
            <p:nvPr/>
          </p:nvSpPr>
          <p:spPr>
            <a:xfrm>
              <a:off x="2290993" y="2100391"/>
              <a:ext cx="37731" cy="121778"/>
            </a:xfrm>
            <a:custGeom>
              <a:rect b="b" l="l" r="r" t="t"/>
              <a:pathLst>
                <a:path extrusionOk="0" h="3844" w="1191">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66"/>
            <p:cNvSpPr/>
            <p:nvPr/>
          </p:nvSpPr>
          <p:spPr>
            <a:xfrm>
              <a:off x="2353592" y="2091362"/>
              <a:ext cx="68302" cy="20307"/>
            </a:xfrm>
            <a:custGeom>
              <a:rect b="b" l="l" r="r" t="t"/>
              <a:pathLst>
                <a:path extrusionOk="0" h="641" w="2156">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66"/>
            <p:cNvSpPr/>
            <p:nvPr/>
          </p:nvSpPr>
          <p:spPr>
            <a:xfrm>
              <a:off x="2321532" y="2064434"/>
              <a:ext cx="230504" cy="260346"/>
            </a:xfrm>
            <a:custGeom>
              <a:rect b="b" l="l" r="r" t="t"/>
              <a:pathLst>
                <a:path extrusionOk="0" h="8218" w="7276">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87" name="Google Shape;11087;p66"/>
          <p:cNvGrpSpPr/>
          <p:nvPr/>
        </p:nvGrpSpPr>
        <p:grpSpPr>
          <a:xfrm>
            <a:off x="1737258" y="1812971"/>
            <a:ext cx="370814" cy="307359"/>
            <a:chOff x="1737258" y="1988371"/>
            <a:chExt cx="370814" cy="307359"/>
          </a:xfrm>
        </p:grpSpPr>
        <p:sp>
          <p:nvSpPr>
            <p:cNvPr id="11088" name="Google Shape;11088;p66"/>
            <p:cNvSpPr/>
            <p:nvPr/>
          </p:nvSpPr>
          <p:spPr>
            <a:xfrm>
              <a:off x="1963200" y="1996607"/>
              <a:ext cx="144873" cy="144492"/>
            </a:xfrm>
            <a:custGeom>
              <a:rect b="b" l="l" r="r" t="t"/>
              <a:pathLst>
                <a:path extrusionOk="0" h="4561" w="4573">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66"/>
            <p:cNvSpPr/>
            <p:nvPr/>
          </p:nvSpPr>
          <p:spPr>
            <a:xfrm>
              <a:off x="1737258" y="1988371"/>
              <a:ext cx="350064" cy="307359"/>
            </a:xfrm>
            <a:custGeom>
              <a:rect b="b" l="l" r="r" t="t"/>
              <a:pathLst>
                <a:path extrusionOk="0" h="9702" w="1105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66"/>
            <p:cNvSpPr/>
            <p:nvPr/>
          </p:nvSpPr>
          <p:spPr>
            <a:xfrm>
              <a:off x="1799129" y="2040738"/>
              <a:ext cx="28322" cy="53571"/>
            </a:xfrm>
            <a:custGeom>
              <a:rect b="b" l="l" r="r" t="t"/>
              <a:pathLst>
                <a:path extrusionOk="0" h="1691" w="894">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66"/>
            <p:cNvSpPr/>
            <p:nvPr/>
          </p:nvSpPr>
          <p:spPr>
            <a:xfrm>
              <a:off x="1802899" y="2024137"/>
              <a:ext cx="16252" cy="15872"/>
            </a:xfrm>
            <a:custGeom>
              <a:rect b="b" l="l" r="r" t="t"/>
              <a:pathLst>
                <a:path extrusionOk="0" h="501" w="513">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2" name="Google Shape;11092;p66"/>
          <p:cNvGrpSpPr/>
          <p:nvPr/>
        </p:nvGrpSpPr>
        <p:grpSpPr>
          <a:xfrm>
            <a:off x="848983" y="1814111"/>
            <a:ext cx="369294" cy="304350"/>
            <a:chOff x="848983" y="1989511"/>
            <a:chExt cx="369294" cy="304350"/>
          </a:xfrm>
        </p:grpSpPr>
        <p:sp>
          <p:nvSpPr>
            <p:cNvPr id="11093" name="Google Shape;11093;p66"/>
            <p:cNvSpPr/>
            <p:nvPr/>
          </p:nvSpPr>
          <p:spPr>
            <a:xfrm>
              <a:off x="890483" y="1989511"/>
              <a:ext cx="286704" cy="304350"/>
            </a:xfrm>
            <a:custGeom>
              <a:rect b="b" l="l" r="r" t="t"/>
              <a:pathLst>
                <a:path extrusionOk="0" h="9607" w="905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66"/>
            <p:cNvSpPr/>
            <p:nvPr/>
          </p:nvSpPr>
          <p:spPr>
            <a:xfrm>
              <a:off x="882943" y="2031107"/>
              <a:ext cx="42641" cy="56802"/>
            </a:xfrm>
            <a:custGeom>
              <a:rect b="b" l="l" r="r" t="t"/>
              <a:pathLst>
                <a:path extrusionOk="0" h="1793" w="1346">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66"/>
            <p:cNvSpPr/>
            <p:nvPr/>
          </p:nvSpPr>
          <p:spPr>
            <a:xfrm>
              <a:off x="848983" y="2072354"/>
              <a:ext cx="59622" cy="30635"/>
            </a:xfrm>
            <a:custGeom>
              <a:rect b="b" l="l" r="r" t="t"/>
              <a:pathLst>
                <a:path extrusionOk="0" h="967" w="1882">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66"/>
            <p:cNvSpPr/>
            <p:nvPr/>
          </p:nvSpPr>
          <p:spPr>
            <a:xfrm>
              <a:off x="1142054" y="2031265"/>
              <a:ext cx="41913" cy="56644"/>
            </a:xfrm>
            <a:custGeom>
              <a:rect b="b" l="l" r="r" t="t"/>
              <a:pathLst>
                <a:path extrusionOk="0" h="1788" w="1323">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66"/>
            <p:cNvSpPr/>
            <p:nvPr/>
          </p:nvSpPr>
          <p:spPr>
            <a:xfrm>
              <a:off x="1158274" y="2072196"/>
              <a:ext cx="60002" cy="30413"/>
            </a:xfrm>
            <a:custGeom>
              <a:rect b="b" l="l" r="r" t="t"/>
              <a:pathLst>
                <a:path extrusionOk="0" h="960" w="1894">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8" name="Google Shape;11098;p66"/>
          <p:cNvGrpSpPr/>
          <p:nvPr/>
        </p:nvGrpSpPr>
        <p:grpSpPr>
          <a:xfrm>
            <a:off x="3074027" y="1808377"/>
            <a:ext cx="380604" cy="313854"/>
            <a:chOff x="3074027" y="1983777"/>
            <a:chExt cx="380604" cy="313854"/>
          </a:xfrm>
        </p:grpSpPr>
        <p:sp>
          <p:nvSpPr>
            <p:cNvPr id="11099" name="Google Shape;11099;p66"/>
            <p:cNvSpPr/>
            <p:nvPr/>
          </p:nvSpPr>
          <p:spPr>
            <a:xfrm>
              <a:off x="3130608" y="1984886"/>
              <a:ext cx="324023" cy="312745"/>
            </a:xfrm>
            <a:custGeom>
              <a:rect b="b" l="l" r="r" t="t"/>
              <a:pathLst>
                <a:path extrusionOk="0" h="9872" w="10228">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66"/>
            <p:cNvSpPr/>
            <p:nvPr/>
          </p:nvSpPr>
          <p:spPr>
            <a:xfrm>
              <a:off x="3243008" y="2008678"/>
              <a:ext cx="185613" cy="169741"/>
            </a:xfrm>
            <a:custGeom>
              <a:rect b="b" l="l" r="r" t="t"/>
              <a:pathLst>
                <a:path extrusionOk="0" h="5358" w="5859">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66"/>
            <p:cNvSpPr/>
            <p:nvPr/>
          </p:nvSpPr>
          <p:spPr>
            <a:xfrm>
              <a:off x="3074027" y="1983777"/>
              <a:ext cx="155802" cy="163342"/>
            </a:xfrm>
            <a:custGeom>
              <a:rect b="b" l="l" r="r" t="t"/>
              <a:pathLst>
                <a:path extrusionOk="0" h="5156" w="4918">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66"/>
            <p:cNvSpPr/>
            <p:nvPr/>
          </p:nvSpPr>
          <p:spPr>
            <a:xfrm>
              <a:off x="3135518" y="2038077"/>
              <a:ext cx="28322" cy="54363"/>
            </a:xfrm>
            <a:custGeom>
              <a:rect b="b" l="l" r="r" t="t"/>
              <a:pathLst>
                <a:path extrusionOk="0" h="1716" w="894">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66"/>
            <p:cNvSpPr/>
            <p:nvPr/>
          </p:nvSpPr>
          <p:spPr>
            <a:xfrm>
              <a:off x="3138908" y="2021096"/>
              <a:ext cx="16252" cy="16252"/>
            </a:xfrm>
            <a:custGeom>
              <a:rect b="b" l="l" r="r" t="t"/>
              <a:pathLst>
                <a:path extrusionOk="0" h="513" w="513">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4" name="Google Shape;11104;p66"/>
          <p:cNvGrpSpPr/>
          <p:nvPr/>
        </p:nvGrpSpPr>
        <p:grpSpPr>
          <a:xfrm>
            <a:off x="3522521" y="1800457"/>
            <a:ext cx="367013" cy="331278"/>
            <a:chOff x="3522521" y="1975857"/>
            <a:chExt cx="367013" cy="331278"/>
          </a:xfrm>
        </p:grpSpPr>
        <p:sp>
          <p:nvSpPr>
            <p:cNvPr id="11105" name="Google Shape;11105;p66"/>
            <p:cNvSpPr/>
            <p:nvPr/>
          </p:nvSpPr>
          <p:spPr>
            <a:xfrm>
              <a:off x="3665841" y="1975857"/>
              <a:ext cx="91302" cy="91682"/>
            </a:xfrm>
            <a:custGeom>
              <a:rect b="b" l="l" r="r" t="t"/>
              <a:pathLst>
                <a:path extrusionOk="0" h="2894" w="2882">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66"/>
            <p:cNvSpPr/>
            <p:nvPr/>
          </p:nvSpPr>
          <p:spPr>
            <a:xfrm>
              <a:off x="3693751" y="2004147"/>
              <a:ext cx="34721" cy="35101"/>
            </a:xfrm>
            <a:custGeom>
              <a:rect b="b" l="l" r="r" t="t"/>
              <a:pathLst>
                <a:path extrusionOk="0" h="1108" w="1096">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66"/>
            <p:cNvSpPr/>
            <p:nvPr/>
          </p:nvSpPr>
          <p:spPr>
            <a:xfrm>
              <a:off x="3679052" y="2008297"/>
              <a:ext cx="210482" cy="228983"/>
            </a:xfrm>
            <a:custGeom>
              <a:rect b="b" l="l" r="r" t="t"/>
              <a:pathLst>
                <a:path extrusionOk="0" h="7228" w="6644">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66"/>
            <p:cNvSpPr/>
            <p:nvPr/>
          </p:nvSpPr>
          <p:spPr>
            <a:xfrm>
              <a:off x="3772951" y="2050907"/>
              <a:ext cx="73973" cy="73593"/>
            </a:xfrm>
            <a:custGeom>
              <a:rect b="b" l="l" r="r" t="t"/>
              <a:pathLst>
                <a:path extrusionOk="0" h="2323" w="2335">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66"/>
            <p:cNvSpPr/>
            <p:nvPr/>
          </p:nvSpPr>
          <p:spPr>
            <a:xfrm>
              <a:off x="3790312" y="2069028"/>
              <a:ext cx="38491" cy="38491"/>
            </a:xfrm>
            <a:custGeom>
              <a:rect b="b" l="l" r="r" t="t"/>
              <a:pathLst>
                <a:path extrusionOk="0" h="1215" w="1215">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66"/>
            <p:cNvSpPr/>
            <p:nvPr/>
          </p:nvSpPr>
          <p:spPr>
            <a:xfrm>
              <a:off x="3522521" y="2081447"/>
              <a:ext cx="294212" cy="225688"/>
            </a:xfrm>
            <a:custGeom>
              <a:rect b="b" l="l" r="r" t="t"/>
              <a:pathLst>
                <a:path extrusionOk="0" h="7124" w="9287">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66"/>
            <p:cNvSpPr/>
            <p:nvPr/>
          </p:nvSpPr>
          <p:spPr>
            <a:xfrm>
              <a:off x="3810682" y="2248812"/>
              <a:ext cx="1774" cy="253"/>
            </a:xfrm>
            <a:custGeom>
              <a:rect b="b" l="l" r="r" t="t"/>
              <a:pathLst>
                <a:path extrusionOk="0" h="8" w="56">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12" name="Google Shape;11112;p66"/>
          <p:cNvGrpSpPr/>
          <p:nvPr/>
        </p:nvGrpSpPr>
        <p:grpSpPr>
          <a:xfrm>
            <a:off x="2630824" y="1801566"/>
            <a:ext cx="368185" cy="330454"/>
            <a:chOff x="2630824" y="1976966"/>
            <a:chExt cx="368185" cy="330454"/>
          </a:xfrm>
        </p:grpSpPr>
        <p:sp>
          <p:nvSpPr>
            <p:cNvPr id="11113" name="Google Shape;11113;p66"/>
            <p:cNvSpPr/>
            <p:nvPr/>
          </p:nvSpPr>
          <p:spPr>
            <a:xfrm>
              <a:off x="2630824" y="2059967"/>
              <a:ext cx="229743" cy="247072"/>
            </a:xfrm>
            <a:custGeom>
              <a:rect b="b" l="l" r="r" t="t"/>
              <a:pathLst>
                <a:path extrusionOk="0" h="7799" w="7252">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66"/>
            <p:cNvSpPr/>
            <p:nvPr/>
          </p:nvSpPr>
          <p:spPr>
            <a:xfrm>
              <a:off x="2792646" y="1976966"/>
              <a:ext cx="206364" cy="330454"/>
            </a:xfrm>
            <a:custGeom>
              <a:rect b="b" l="l" r="r" t="t"/>
              <a:pathLst>
                <a:path extrusionOk="0" h="10431" w="6514">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66"/>
            <p:cNvSpPr/>
            <p:nvPr/>
          </p:nvSpPr>
          <p:spPr>
            <a:xfrm>
              <a:off x="2876376" y="2005256"/>
              <a:ext cx="78123" cy="91333"/>
            </a:xfrm>
            <a:custGeom>
              <a:rect b="b" l="l" r="r" t="t"/>
              <a:pathLst>
                <a:path extrusionOk="0" h="2883" w="2466">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66"/>
            <p:cNvSpPr/>
            <p:nvPr/>
          </p:nvSpPr>
          <p:spPr>
            <a:xfrm>
              <a:off x="2715695" y="2177659"/>
              <a:ext cx="43782" cy="43402"/>
            </a:xfrm>
            <a:custGeom>
              <a:rect b="b" l="l" r="r" t="t"/>
              <a:pathLst>
                <a:path extrusionOk="0" h="1370" w="1382">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66"/>
            <p:cNvSpPr/>
            <p:nvPr/>
          </p:nvSpPr>
          <p:spPr>
            <a:xfrm>
              <a:off x="2770026" y="2177659"/>
              <a:ext cx="88292" cy="10581"/>
            </a:xfrm>
            <a:custGeom>
              <a:rect b="b" l="l" r="r" t="t"/>
              <a:pathLst>
                <a:path extrusionOk="0" h="334" w="2787">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66"/>
            <p:cNvSpPr/>
            <p:nvPr/>
          </p:nvSpPr>
          <p:spPr>
            <a:xfrm>
              <a:off x="2770026" y="2194227"/>
              <a:ext cx="88292" cy="10613"/>
            </a:xfrm>
            <a:custGeom>
              <a:rect b="b" l="l" r="r" t="t"/>
              <a:pathLst>
                <a:path extrusionOk="0" h="335" w="2787">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66"/>
            <p:cNvSpPr/>
            <p:nvPr/>
          </p:nvSpPr>
          <p:spPr>
            <a:xfrm>
              <a:off x="2770026" y="2210828"/>
              <a:ext cx="88292" cy="10233"/>
            </a:xfrm>
            <a:custGeom>
              <a:rect b="b" l="l" r="r" t="t"/>
              <a:pathLst>
                <a:path extrusionOk="0" h="323" w="2787">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66"/>
            <p:cNvSpPr/>
            <p:nvPr/>
          </p:nvSpPr>
          <p:spPr>
            <a:xfrm>
              <a:off x="2908436" y="2058447"/>
              <a:ext cx="16252" cy="18913"/>
            </a:xfrm>
            <a:custGeom>
              <a:rect b="b" l="l" r="r" t="t"/>
              <a:pathLst>
                <a:path extrusionOk="0" h="597" w="513">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1" name="Google Shape;11121;p66"/>
          <p:cNvGrpSpPr/>
          <p:nvPr/>
        </p:nvGrpSpPr>
        <p:grpSpPr>
          <a:xfrm>
            <a:off x="1293706" y="1791016"/>
            <a:ext cx="369294" cy="350444"/>
            <a:chOff x="1293706" y="1966416"/>
            <a:chExt cx="369294" cy="350444"/>
          </a:xfrm>
        </p:grpSpPr>
        <p:sp>
          <p:nvSpPr>
            <p:cNvPr id="11122" name="Google Shape;11122;p66"/>
            <p:cNvSpPr/>
            <p:nvPr/>
          </p:nvSpPr>
          <p:spPr>
            <a:xfrm>
              <a:off x="1509067" y="1966416"/>
              <a:ext cx="153933" cy="162994"/>
            </a:xfrm>
            <a:custGeom>
              <a:rect b="b" l="l" r="r" t="t"/>
              <a:pathLst>
                <a:path extrusionOk="0" h="5145" w="4859">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66"/>
            <p:cNvSpPr/>
            <p:nvPr/>
          </p:nvSpPr>
          <p:spPr>
            <a:xfrm>
              <a:off x="1574328" y="2021096"/>
              <a:ext cx="28702" cy="54363"/>
            </a:xfrm>
            <a:custGeom>
              <a:rect b="b" l="l" r="r" t="t"/>
              <a:pathLst>
                <a:path extrusionOk="0" h="1716" w="906">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66"/>
            <p:cNvSpPr/>
            <p:nvPr/>
          </p:nvSpPr>
          <p:spPr>
            <a:xfrm>
              <a:off x="1578098" y="2004147"/>
              <a:ext cx="15872" cy="16252"/>
            </a:xfrm>
            <a:custGeom>
              <a:rect b="b" l="l" r="r" t="t"/>
              <a:pathLst>
                <a:path extrusionOk="0" h="513" w="501">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66"/>
            <p:cNvSpPr/>
            <p:nvPr/>
          </p:nvSpPr>
          <p:spPr>
            <a:xfrm>
              <a:off x="1293706" y="1999997"/>
              <a:ext cx="274982" cy="316863"/>
            </a:xfrm>
            <a:custGeom>
              <a:rect b="b" l="l" r="r" t="t"/>
              <a:pathLst>
                <a:path extrusionOk="0" h="10002" w="868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66"/>
            <p:cNvSpPr/>
            <p:nvPr/>
          </p:nvSpPr>
          <p:spPr>
            <a:xfrm>
              <a:off x="1426826" y="2243648"/>
              <a:ext cx="10233" cy="11341"/>
            </a:xfrm>
            <a:custGeom>
              <a:rect b="b" l="l" r="r" t="t"/>
              <a:pathLst>
                <a:path extrusionOk="0" h="358" w="323">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66"/>
            <p:cNvSpPr/>
            <p:nvPr/>
          </p:nvSpPr>
          <p:spPr>
            <a:xfrm>
              <a:off x="1426826" y="2262149"/>
              <a:ext cx="10233" cy="11341"/>
            </a:xfrm>
            <a:custGeom>
              <a:rect b="b" l="l" r="r" t="t"/>
              <a:pathLst>
                <a:path extrusionOk="0" h="358" w="323">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66"/>
            <p:cNvSpPr/>
            <p:nvPr/>
          </p:nvSpPr>
          <p:spPr>
            <a:xfrm>
              <a:off x="1471336" y="2261389"/>
              <a:ext cx="63804" cy="30571"/>
            </a:xfrm>
            <a:custGeom>
              <a:rect b="b" l="l" r="r" t="t"/>
              <a:pathLst>
                <a:path extrusionOk="0" h="965" w="2014">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66"/>
            <p:cNvSpPr/>
            <p:nvPr/>
          </p:nvSpPr>
          <p:spPr>
            <a:xfrm>
              <a:off x="1420807" y="2092788"/>
              <a:ext cx="22271" cy="36971"/>
            </a:xfrm>
            <a:custGeom>
              <a:rect b="b" l="l" r="r" t="t"/>
              <a:pathLst>
                <a:path extrusionOk="0" h="1167" w="703">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0" name="Google Shape;11130;p66"/>
          <p:cNvGrpSpPr/>
          <p:nvPr/>
        </p:nvGrpSpPr>
        <p:grpSpPr>
          <a:xfrm>
            <a:off x="3967213" y="1800077"/>
            <a:ext cx="368185" cy="331816"/>
            <a:chOff x="3967213" y="1975477"/>
            <a:chExt cx="368185" cy="331816"/>
          </a:xfrm>
        </p:grpSpPr>
        <p:sp>
          <p:nvSpPr>
            <p:cNvPr id="11131" name="Google Shape;11131;p66"/>
            <p:cNvSpPr/>
            <p:nvPr/>
          </p:nvSpPr>
          <p:spPr>
            <a:xfrm>
              <a:off x="3967213" y="1975477"/>
              <a:ext cx="368185" cy="331816"/>
            </a:xfrm>
            <a:custGeom>
              <a:rect b="b" l="l" r="r" t="t"/>
              <a:pathLst>
                <a:path extrusionOk="0" h="10474" w="11622">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66"/>
            <p:cNvSpPr/>
            <p:nvPr/>
          </p:nvSpPr>
          <p:spPr>
            <a:xfrm>
              <a:off x="4237665" y="2034307"/>
              <a:ext cx="32092" cy="63772"/>
            </a:xfrm>
            <a:custGeom>
              <a:rect b="b" l="l" r="r" t="t"/>
              <a:pathLst>
                <a:path extrusionOk="0" h="2013" w="1013">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66"/>
            <p:cNvSpPr/>
            <p:nvPr/>
          </p:nvSpPr>
          <p:spPr>
            <a:xfrm>
              <a:off x="4241815" y="2014317"/>
              <a:ext cx="17012" cy="17012"/>
            </a:xfrm>
            <a:custGeom>
              <a:rect b="b" l="l" r="r" t="t"/>
              <a:pathLst>
                <a:path extrusionOk="0" h="537" w="537">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4" name="Google Shape;11134;p66"/>
          <p:cNvGrpSpPr/>
          <p:nvPr/>
        </p:nvGrpSpPr>
        <p:grpSpPr>
          <a:xfrm>
            <a:off x="8047661" y="1793646"/>
            <a:ext cx="279132" cy="356875"/>
            <a:chOff x="8047661" y="1969046"/>
            <a:chExt cx="279132" cy="356875"/>
          </a:xfrm>
        </p:grpSpPr>
        <p:sp>
          <p:nvSpPr>
            <p:cNvPr id="11135" name="Google Shape;11135;p66"/>
            <p:cNvSpPr/>
            <p:nvPr/>
          </p:nvSpPr>
          <p:spPr>
            <a:xfrm>
              <a:off x="8169502" y="2126115"/>
              <a:ext cx="33961" cy="15713"/>
            </a:xfrm>
            <a:custGeom>
              <a:rect b="b" l="l" r="r" t="t"/>
              <a:pathLst>
                <a:path extrusionOk="0" h="496" w="1072">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66"/>
            <p:cNvSpPr/>
            <p:nvPr/>
          </p:nvSpPr>
          <p:spPr>
            <a:xfrm>
              <a:off x="8141592" y="2047517"/>
              <a:ext cx="27562" cy="10581"/>
            </a:xfrm>
            <a:custGeom>
              <a:rect b="b" l="l" r="r" t="t"/>
              <a:pathLst>
                <a:path extrusionOk="0" h="334" w="87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66"/>
            <p:cNvSpPr/>
            <p:nvPr/>
          </p:nvSpPr>
          <p:spPr>
            <a:xfrm>
              <a:off x="8203431" y="2047517"/>
              <a:ext cx="27181" cy="10581"/>
            </a:xfrm>
            <a:custGeom>
              <a:rect b="b" l="l" r="r" t="t"/>
              <a:pathLst>
                <a:path extrusionOk="0" h="334" w="858">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66"/>
            <p:cNvSpPr/>
            <p:nvPr/>
          </p:nvSpPr>
          <p:spPr>
            <a:xfrm>
              <a:off x="8047661" y="1969046"/>
              <a:ext cx="279132" cy="356875"/>
            </a:xfrm>
            <a:custGeom>
              <a:rect b="b" l="l" r="r" t="t"/>
              <a:pathLst>
                <a:path extrusionOk="0" h="11265" w="8811">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9" name="Google Shape;11139;p66"/>
          <p:cNvGrpSpPr/>
          <p:nvPr/>
        </p:nvGrpSpPr>
        <p:grpSpPr>
          <a:xfrm>
            <a:off x="7596157" y="1792759"/>
            <a:ext cx="279544" cy="358142"/>
            <a:chOff x="7596157" y="1968159"/>
            <a:chExt cx="279544" cy="358142"/>
          </a:xfrm>
        </p:grpSpPr>
        <p:sp>
          <p:nvSpPr>
            <p:cNvPr id="11140" name="Google Shape;11140;p66"/>
            <p:cNvSpPr/>
            <p:nvPr/>
          </p:nvSpPr>
          <p:spPr>
            <a:xfrm>
              <a:off x="7696868" y="2092408"/>
              <a:ext cx="10581" cy="16252"/>
            </a:xfrm>
            <a:custGeom>
              <a:rect b="b" l="l" r="r" t="t"/>
              <a:pathLst>
                <a:path extrusionOk="0" h="513" w="334">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66"/>
            <p:cNvSpPr/>
            <p:nvPr/>
          </p:nvSpPr>
          <p:spPr>
            <a:xfrm>
              <a:off x="7764378" y="2092408"/>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66"/>
            <p:cNvSpPr/>
            <p:nvPr/>
          </p:nvSpPr>
          <p:spPr>
            <a:xfrm>
              <a:off x="7713088" y="2143032"/>
              <a:ext cx="45302" cy="15777"/>
            </a:xfrm>
            <a:custGeom>
              <a:rect b="b" l="l" r="r" t="t"/>
              <a:pathLst>
                <a:path extrusionOk="0" h="498" w="143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66"/>
            <p:cNvSpPr/>
            <p:nvPr/>
          </p:nvSpPr>
          <p:spPr>
            <a:xfrm>
              <a:off x="7691197" y="2075427"/>
              <a:ext cx="21923" cy="10581"/>
            </a:xfrm>
            <a:custGeom>
              <a:rect b="b" l="l" r="r" t="t"/>
              <a:pathLst>
                <a:path extrusionOk="0" h="334" w="692">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66"/>
            <p:cNvSpPr/>
            <p:nvPr/>
          </p:nvSpPr>
          <p:spPr>
            <a:xfrm>
              <a:off x="7758739" y="2075427"/>
              <a:ext cx="21891" cy="10581"/>
            </a:xfrm>
            <a:custGeom>
              <a:rect b="b" l="l" r="r" t="t"/>
              <a:pathLst>
                <a:path extrusionOk="0" h="334" w="691">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66"/>
            <p:cNvSpPr/>
            <p:nvPr/>
          </p:nvSpPr>
          <p:spPr>
            <a:xfrm>
              <a:off x="7596157" y="1968159"/>
              <a:ext cx="279544" cy="358142"/>
            </a:xfrm>
            <a:custGeom>
              <a:rect b="b" l="l" r="r" t="t"/>
              <a:pathLst>
                <a:path extrusionOk="0" h="11305" w="8824">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6" name="Google Shape;11146;p66"/>
          <p:cNvGrpSpPr/>
          <p:nvPr/>
        </p:nvGrpSpPr>
        <p:grpSpPr>
          <a:xfrm>
            <a:off x="7147315" y="1793646"/>
            <a:ext cx="279513" cy="357636"/>
            <a:chOff x="7147315" y="1969046"/>
            <a:chExt cx="279513" cy="357636"/>
          </a:xfrm>
        </p:grpSpPr>
        <p:sp>
          <p:nvSpPr>
            <p:cNvPr id="11147" name="Google Shape;11147;p66"/>
            <p:cNvSpPr/>
            <p:nvPr/>
          </p:nvSpPr>
          <p:spPr>
            <a:xfrm>
              <a:off x="7248026" y="2081098"/>
              <a:ext cx="10581" cy="16252"/>
            </a:xfrm>
            <a:custGeom>
              <a:rect b="b" l="l" r="r" t="t"/>
              <a:pathLst>
                <a:path extrusionOk="0" h="513" w="334">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66"/>
            <p:cNvSpPr/>
            <p:nvPr/>
          </p:nvSpPr>
          <p:spPr>
            <a:xfrm>
              <a:off x="7315536" y="2081098"/>
              <a:ext cx="10581" cy="16252"/>
            </a:xfrm>
            <a:custGeom>
              <a:rect b="b" l="l" r="r" t="t"/>
              <a:pathLst>
                <a:path extrusionOk="0" h="513" w="334">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66"/>
            <p:cNvSpPr/>
            <p:nvPr/>
          </p:nvSpPr>
          <p:spPr>
            <a:xfrm>
              <a:off x="7241595" y="2064308"/>
              <a:ext cx="28702" cy="16442"/>
            </a:xfrm>
            <a:custGeom>
              <a:rect b="b" l="l" r="r" t="t"/>
              <a:pathLst>
                <a:path extrusionOk="0" h="519" w="906">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66"/>
            <p:cNvSpPr/>
            <p:nvPr/>
          </p:nvSpPr>
          <p:spPr>
            <a:xfrm>
              <a:off x="7303466" y="2064276"/>
              <a:ext cx="28702" cy="16474"/>
            </a:xfrm>
            <a:custGeom>
              <a:rect b="b" l="l" r="r" t="t"/>
              <a:pathLst>
                <a:path extrusionOk="0" h="520" w="906">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66"/>
            <p:cNvSpPr/>
            <p:nvPr/>
          </p:nvSpPr>
          <p:spPr>
            <a:xfrm>
              <a:off x="7281575" y="2277229"/>
              <a:ext cx="10993" cy="49452"/>
            </a:xfrm>
            <a:custGeom>
              <a:rect b="b" l="l" r="r" t="t"/>
              <a:pathLst>
                <a:path extrusionOk="0" h="1561" w="347">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66"/>
            <p:cNvSpPr/>
            <p:nvPr/>
          </p:nvSpPr>
          <p:spPr>
            <a:xfrm>
              <a:off x="7147315" y="1969046"/>
              <a:ext cx="279513" cy="357255"/>
            </a:xfrm>
            <a:custGeom>
              <a:rect b="b" l="l" r="r" t="t"/>
              <a:pathLst>
                <a:path extrusionOk="0" h="11277" w="8823">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66"/>
            <p:cNvSpPr/>
            <p:nvPr/>
          </p:nvSpPr>
          <p:spPr>
            <a:xfrm>
              <a:off x="7248026" y="2111067"/>
              <a:ext cx="78471" cy="36052"/>
            </a:xfrm>
            <a:custGeom>
              <a:rect b="b" l="l" r="r" t="t"/>
              <a:pathLst>
                <a:path extrusionOk="0" h="1138" w="2477">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4" name="Google Shape;11154;p66"/>
          <p:cNvGrpSpPr/>
          <p:nvPr/>
        </p:nvGrpSpPr>
        <p:grpSpPr>
          <a:xfrm>
            <a:off x="6697681" y="1792917"/>
            <a:ext cx="280305" cy="359093"/>
            <a:chOff x="6697681" y="1968317"/>
            <a:chExt cx="280305" cy="359093"/>
          </a:xfrm>
        </p:grpSpPr>
        <p:sp>
          <p:nvSpPr>
            <p:cNvPr id="11155" name="Google Shape;11155;p66"/>
            <p:cNvSpPr/>
            <p:nvPr/>
          </p:nvSpPr>
          <p:spPr>
            <a:xfrm>
              <a:off x="6799152" y="2092408"/>
              <a:ext cx="10613" cy="16252"/>
            </a:xfrm>
            <a:custGeom>
              <a:rect b="b" l="l" r="r" t="t"/>
              <a:pathLst>
                <a:path extrusionOk="0" h="513" w="335">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66"/>
            <p:cNvSpPr/>
            <p:nvPr/>
          </p:nvSpPr>
          <p:spPr>
            <a:xfrm>
              <a:off x="6866662" y="2092408"/>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66"/>
            <p:cNvSpPr/>
            <p:nvPr/>
          </p:nvSpPr>
          <p:spPr>
            <a:xfrm>
              <a:off x="6815372" y="2143032"/>
              <a:ext cx="45302" cy="15777"/>
            </a:xfrm>
            <a:custGeom>
              <a:rect b="b" l="l" r="r" t="t"/>
              <a:pathLst>
                <a:path extrusionOk="0" h="498" w="143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66"/>
            <p:cNvSpPr/>
            <p:nvPr/>
          </p:nvSpPr>
          <p:spPr>
            <a:xfrm>
              <a:off x="6697681" y="1968317"/>
              <a:ext cx="280305" cy="358713"/>
            </a:xfrm>
            <a:custGeom>
              <a:rect b="b" l="l" r="r" t="t"/>
              <a:pathLst>
                <a:path extrusionOk="0" h="11323" w="8848">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66"/>
            <p:cNvSpPr/>
            <p:nvPr/>
          </p:nvSpPr>
          <p:spPr>
            <a:xfrm>
              <a:off x="6888933" y="2249319"/>
              <a:ext cx="10201" cy="78091"/>
            </a:xfrm>
            <a:custGeom>
              <a:rect b="b" l="l" r="r" t="t"/>
              <a:pathLst>
                <a:path extrusionOk="0" h="2465" w="322">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66"/>
            <p:cNvSpPr/>
            <p:nvPr/>
          </p:nvSpPr>
          <p:spPr>
            <a:xfrm>
              <a:off x="6793133" y="2075364"/>
              <a:ext cx="22651" cy="13306"/>
            </a:xfrm>
            <a:custGeom>
              <a:rect b="b" l="l" r="r" t="t"/>
              <a:pathLst>
                <a:path extrusionOk="0" h="420" w="715">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66"/>
            <p:cNvSpPr/>
            <p:nvPr/>
          </p:nvSpPr>
          <p:spPr>
            <a:xfrm>
              <a:off x="6859502" y="2075649"/>
              <a:ext cx="23792" cy="13401"/>
            </a:xfrm>
            <a:custGeom>
              <a:rect b="b" l="l" r="r" t="t"/>
              <a:pathLst>
                <a:path extrusionOk="0" h="423" w="751">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2" name="Google Shape;11162;p66"/>
          <p:cNvGrpSpPr/>
          <p:nvPr/>
        </p:nvGrpSpPr>
        <p:grpSpPr>
          <a:xfrm>
            <a:off x="6248839" y="1792537"/>
            <a:ext cx="280273" cy="358744"/>
            <a:chOff x="6248839" y="1967937"/>
            <a:chExt cx="280273" cy="358744"/>
          </a:xfrm>
        </p:grpSpPr>
        <p:sp>
          <p:nvSpPr>
            <p:cNvPr id="11163" name="Google Shape;11163;p66"/>
            <p:cNvSpPr/>
            <p:nvPr/>
          </p:nvSpPr>
          <p:spPr>
            <a:xfrm>
              <a:off x="6383859" y="2316449"/>
              <a:ext cx="10613" cy="10233"/>
            </a:xfrm>
            <a:custGeom>
              <a:rect b="b" l="l" r="r" t="t"/>
              <a:pathLst>
                <a:path extrusionOk="0" h="323" w="335">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66"/>
            <p:cNvSpPr/>
            <p:nvPr/>
          </p:nvSpPr>
          <p:spPr>
            <a:xfrm>
              <a:off x="6248839" y="1967937"/>
              <a:ext cx="280273" cy="358364"/>
            </a:xfrm>
            <a:custGeom>
              <a:rect b="b" l="l" r="r" t="t"/>
              <a:pathLst>
                <a:path extrusionOk="0" h="11312" w="8847">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66"/>
            <p:cNvSpPr/>
            <p:nvPr/>
          </p:nvSpPr>
          <p:spPr>
            <a:xfrm>
              <a:off x="6445730" y="2238009"/>
              <a:ext cx="10201" cy="88672"/>
            </a:xfrm>
            <a:custGeom>
              <a:rect b="b" l="l" r="r" t="t"/>
              <a:pathLst>
                <a:path extrusionOk="0" h="2799" w="322">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66"/>
            <p:cNvSpPr/>
            <p:nvPr/>
          </p:nvSpPr>
          <p:spPr>
            <a:xfrm>
              <a:off x="6383859" y="2249319"/>
              <a:ext cx="10613" cy="10581"/>
            </a:xfrm>
            <a:custGeom>
              <a:rect b="b" l="l" r="r" t="t"/>
              <a:pathLst>
                <a:path extrusionOk="0" h="334" w="335">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66"/>
            <p:cNvSpPr/>
            <p:nvPr/>
          </p:nvSpPr>
          <p:spPr>
            <a:xfrm>
              <a:off x="6383859" y="2282868"/>
              <a:ext cx="10613" cy="10613"/>
            </a:xfrm>
            <a:custGeom>
              <a:rect b="b" l="l" r="r" t="t"/>
              <a:pathLst>
                <a:path extrusionOk="0" h="335" w="335">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66"/>
            <p:cNvSpPr/>
            <p:nvPr/>
          </p:nvSpPr>
          <p:spPr>
            <a:xfrm>
              <a:off x="6378220" y="2154247"/>
              <a:ext cx="21891" cy="10233"/>
            </a:xfrm>
            <a:custGeom>
              <a:rect b="b" l="l" r="r" t="t"/>
              <a:pathLst>
                <a:path extrusionOk="0" h="323" w="691">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9" name="Google Shape;11169;p66"/>
          <p:cNvGrpSpPr/>
          <p:nvPr/>
        </p:nvGrpSpPr>
        <p:grpSpPr>
          <a:xfrm>
            <a:off x="5801485" y="1793646"/>
            <a:ext cx="279164" cy="357794"/>
            <a:chOff x="5801485" y="1969046"/>
            <a:chExt cx="279164" cy="357794"/>
          </a:xfrm>
        </p:grpSpPr>
        <p:sp>
          <p:nvSpPr>
            <p:cNvPr id="11170" name="Google Shape;11170;p66"/>
            <p:cNvSpPr/>
            <p:nvPr/>
          </p:nvSpPr>
          <p:spPr>
            <a:xfrm>
              <a:off x="5901436" y="2092408"/>
              <a:ext cx="10613" cy="16252"/>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6"/>
            <p:cNvSpPr/>
            <p:nvPr/>
          </p:nvSpPr>
          <p:spPr>
            <a:xfrm>
              <a:off x="5968597" y="2092408"/>
              <a:ext cx="10581" cy="16252"/>
            </a:xfrm>
            <a:custGeom>
              <a:rect b="b" l="l" r="r" t="t"/>
              <a:pathLst>
                <a:path extrusionOk="0" h="513" w="334">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6"/>
            <p:cNvSpPr/>
            <p:nvPr/>
          </p:nvSpPr>
          <p:spPr>
            <a:xfrm>
              <a:off x="5801485" y="1969046"/>
              <a:ext cx="279164" cy="357636"/>
            </a:xfrm>
            <a:custGeom>
              <a:rect b="b" l="l" r="r" t="t"/>
              <a:pathLst>
                <a:path extrusionOk="0" h="11289" w="8812">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6"/>
            <p:cNvSpPr/>
            <p:nvPr/>
          </p:nvSpPr>
          <p:spPr>
            <a:xfrm>
              <a:off x="5895797" y="2075427"/>
              <a:ext cx="21891" cy="10581"/>
            </a:xfrm>
            <a:custGeom>
              <a:rect b="b" l="l" r="r" t="t"/>
              <a:pathLst>
                <a:path extrusionOk="0" h="334" w="691">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6"/>
            <p:cNvSpPr/>
            <p:nvPr/>
          </p:nvSpPr>
          <p:spPr>
            <a:xfrm>
              <a:off x="5962927" y="2075427"/>
              <a:ext cx="21542" cy="10581"/>
            </a:xfrm>
            <a:custGeom>
              <a:rect b="b" l="l" r="r" t="t"/>
              <a:pathLst>
                <a:path extrusionOk="0" h="334" w="68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6"/>
            <p:cNvSpPr/>
            <p:nvPr/>
          </p:nvSpPr>
          <p:spPr>
            <a:xfrm>
              <a:off x="5845615" y="2282868"/>
              <a:ext cx="10233" cy="43813"/>
            </a:xfrm>
            <a:custGeom>
              <a:rect b="b" l="l" r="r" t="t"/>
              <a:pathLst>
                <a:path extrusionOk="0" h="1383" w="323">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6"/>
            <p:cNvSpPr/>
            <p:nvPr/>
          </p:nvSpPr>
          <p:spPr>
            <a:xfrm>
              <a:off x="6024798" y="2282868"/>
              <a:ext cx="10201" cy="43813"/>
            </a:xfrm>
            <a:custGeom>
              <a:rect b="b" l="l" r="r" t="t"/>
              <a:pathLst>
                <a:path extrusionOk="0" h="1383" w="322">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6"/>
            <p:cNvSpPr/>
            <p:nvPr/>
          </p:nvSpPr>
          <p:spPr>
            <a:xfrm>
              <a:off x="5868267" y="2260248"/>
              <a:ext cx="144112" cy="66591"/>
            </a:xfrm>
            <a:custGeom>
              <a:rect b="b" l="l" r="r" t="t"/>
              <a:pathLst>
                <a:path extrusionOk="0" h="2102" w="4549">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6"/>
            <p:cNvSpPr/>
            <p:nvPr/>
          </p:nvSpPr>
          <p:spPr>
            <a:xfrm>
              <a:off x="5890126" y="2013556"/>
              <a:ext cx="10581" cy="10613"/>
            </a:xfrm>
            <a:custGeom>
              <a:rect b="b" l="l" r="r" t="t"/>
              <a:pathLst>
                <a:path extrusionOk="0" h="335" w="334">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6"/>
            <p:cNvSpPr/>
            <p:nvPr/>
          </p:nvSpPr>
          <p:spPr>
            <a:xfrm>
              <a:off x="5979907" y="2013556"/>
              <a:ext cx="10201" cy="10613"/>
            </a:xfrm>
            <a:custGeom>
              <a:rect b="b" l="l" r="r" t="t"/>
              <a:pathLst>
                <a:path extrusionOk="0" h="335" w="322">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6"/>
            <p:cNvSpPr/>
            <p:nvPr/>
          </p:nvSpPr>
          <p:spPr>
            <a:xfrm>
              <a:off x="5861455" y="2002247"/>
              <a:ext cx="127892" cy="155454"/>
            </a:xfrm>
            <a:custGeom>
              <a:rect b="b" l="l" r="r" t="t"/>
              <a:pathLst>
                <a:path extrusionOk="0" h="4907" w="4037">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6"/>
            <p:cNvSpPr/>
            <p:nvPr/>
          </p:nvSpPr>
          <p:spPr>
            <a:xfrm>
              <a:off x="5890886" y="2060633"/>
              <a:ext cx="128652" cy="127227"/>
            </a:xfrm>
            <a:custGeom>
              <a:rect b="b" l="l" r="r" t="t"/>
              <a:pathLst>
                <a:path extrusionOk="0" h="4016" w="4061">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6"/>
            <p:cNvSpPr/>
            <p:nvPr/>
          </p:nvSpPr>
          <p:spPr>
            <a:xfrm>
              <a:off x="5910116" y="2122947"/>
              <a:ext cx="61142" cy="33232"/>
            </a:xfrm>
            <a:custGeom>
              <a:rect b="b" l="l" r="r" t="t"/>
              <a:pathLst>
                <a:path extrusionOk="0" h="1049" w="193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3" name="Google Shape;11183;p66"/>
          <p:cNvGrpSpPr/>
          <p:nvPr/>
        </p:nvGrpSpPr>
        <p:grpSpPr>
          <a:xfrm>
            <a:off x="5352643" y="1793646"/>
            <a:ext cx="278404" cy="358364"/>
            <a:chOff x="5352643" y="1969046"/>
            <a:chExt cx="278404" cy="358364"/>
          </a:xfrm>
        </p:grpSpPr>
        <p:sp>
          <p:nvSpPr>
            <p:cNvPr id="11184" name="Google Shape;11184;p66"/>
            <p:cNvSpPr/>
            <p:nvPr/>
          </p:nvSpPr>
          <p:spPr>
            <a:xfrm>
              <a:off x="5352643" y="1969046"/>
              <a:ext cx="278404" cy="358364"/>
            </a:xfrm>
            <a:custGeom>
              <a:rect b="b" l="l" r="r" t="t"/>
              <a:pathLst>
                <a:path extrusionOk="0" h="11312" w="8788">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6"/>
            <p:cNvSpPr/>
            <p:nvPr/>
          </p:nvSpPr>
          <p:spPr>
            <a:xfrm>
              <a:off x="5452593" y="2092408"/>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6"/>
            <p:cNvSpPr/>
            <p:nvPr/>
          </p:nvSpPr>
          <p:spPr>
            <a:xfrm>
              <a:off x="5519723" y="2092408"/>
              <a:ext cx="10233" cy="16252"/>
            </a:xfrm>
            <a:custGeom>
              <a:rect b="b" l="l" r="r" t="t"/>
              <a:pathLst>
                <a:path extrusionOk="0" h="513" w="323">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6"/>
            <p:cNvSpPr/>
            <p:nvPr/>
          </p:nvSpPr>
          <p:spPr>
            <a:xfrm>
              <a:off x="5474833" y="2137298"/>
              <a:ext cx="32852" cy="10201"/>
            </a:xfrm>
            <a:custGeom>
              <a:rect b="b" l="l" r="r" t="t"/>
              <a:pathLst>
                <a:path extrusionOk="0" h="322" w="1037">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8" name="Google Shape;11188;p66"/>
          <p:cNvGrpSpPr/>
          <p:nvPr/>
        </p:nvGrpSpPr>
        <p:grpSpPr>
          <a:xfrm>
            <a:off x="4897750" y="1792917"/>
            <a:ext cx="279132" cy="358364"/>
            <a:chOff x="4897750" y="1968317"/>
            <a:chExt cx="279132" cy="358364"/>
          </a:xfrm>
        </p:grpSpPr>
        <p:sp>
          <p:nvSpPr>
            <p:cNvPr id="11189" name="Google Shape;11189;p66"/>
            <p:cNvSpPr/>
            <p:nvPr/>
          </p:nvSpPr>
          <p:spPr>
            <a:xfrm>
              <a:off x="4997700" y="2075427"/>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6"/>
            <p:cNvSpPr/>
            <p:nvPr/>
          </p:nvSpPr>
          <p:spPr>
            <a:xfrm>
              <a:off x="5064830" y="2075427"/>
              <a:ext cx="10233" cy="16252"/>
            </a:xfrm>
            <a:custGeom>
              <a:rect b="b" l="l" r="r" t="t"/>
              <a:pathLst>
                <a:path extrusionOk="0" h="513" w="323">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6"/>
            <p:cNvSpPr/>
            <p:nvPr/>
          </p:nvSpPr>
          <p:spPr>
            <a:xfrm>
              <a:off x="5013920" y="2115122"/>
              <a:ext cx="45302" cy="16157"/>
            </a:xfrm>
            <a:custGeom>
              <a:rect b="b" l="l" r="r" t="t"/>
              <a:pathLst>
                <a:path extrusionOk="0" h="510" w="143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6"/>
            <p:cNvSpPr/>
            <p:nvPr/>
          </p:nvSpPr>
          <p:spPr>
            <a:xfrm>
              <a:off x="4897750" y="1968317"/>
              <a:ext cx="279132" cy="358364"/>
            </a:xfrm>
            <a:custGeom>
              <a:rect b="b" l="l" r="r" t="t"/>
              <a:pathLst>
                <a:path extrusionOk="0" h="11312" w="8811">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6"/>
            <p:cNvSpPr/>
            <p:nvPr/>
          </p:nvSpPr>
          <p:spPr>
            <a:xfrm>
              <a:off x="4992030" y="2058827"/>
              <a:ext cx="21923" cy="10581"/>
            </a:xfrm>
            <a:custGeom>
              <a:rect b="b" l="l" r="r" t="t"/>
              <a:pathLst>
                <a:path extrusionOk="0" h="334" w="692">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6"/>
            <p:cNvSpPr/>
            <p:nvPr/>
          </p:nvSpPr>
          <p:spPr>
            <a:xfrm>
              <a:off x="5059191" y="2058827"/>
              <a:ext cx="21511" cy="10581"/>
            </a:xfrm>
            <a:custGeom>
              <a:rect b="b" l="l" r="r" t="t"/>
              <a:pathLst>
                <a:path extrusionOk="0" h="334" w="679">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6"/>
            <p:cNvSpPr/>
            <p:nvPr/>
          </p:nvSpPr>
          <p:spPr>
            <a:xfrm>
              <a:off x="4941500" y="2271558"/>
              <a:ext cx="10581" cy="55123"/>
            </a:xfrm>
            <a:custGeom>
              <a:rect b="b" l="l" r="r" t="t"/>
              <a:pathLst>
                <a:path extrusionOk="0" h="1740" w="334">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6"/>
            <p:cNvSpPr/>
            <p:nvPr/>
          </p:nvSpPr>
          <p:spPr>
            <a:xfrm>
              <a:off x="4963739" y="225457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6"/>
            <p:cNvSpPr/>
            <p:nvPr/>
          </p:nvSpPr>
          <p:spPr>
            <a:xfrm>
              <a:off x="5098791" y="225457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6"/>
            <p:cNvSpPr/>
            <p:nvPr/>
          </p:nvSpPr>
          <p:spPr>
            <a:xfrm>
              <a:off x="5098791" y="2282868"/>
              <a:ext cx="10201" cy="10613"/>
            </a:xfrm>
            <a:custGeom>
              <a:rect b="b" l="l" r="r" t="t"/>
              <a:pathLst>
                <a:path extrusionOk="0" h="335" w="322">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6"/>
            <p:cNvSpPr/>
            <p:nvPr/>
          </p:nvSpPr>
          <p:spPr>
            <a:xfrm>
              <a:off x="4963739" y="2282868"/>
              <a:ext cx="10993" cy="10613"/>
            </a:xfrm>
            <a:custGeom>
              <a:rect b="b" l="l" r="r" t="t"/>
              <a:pathLst>
                <a:path extrusionOk="0" h="335" w="347">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6"/>
            <p:cNvSpPr/>
            <p:nvPr/>
          </p:nvSpPr>
          <p:spPr>
            <a:xfrm>
              <a:off x="5098791" y="2310778"/>
              <a:ext cx="10201" cy="10233"/>
            </a:xfrm>
            <a:custGeom>
              <a:rect b="b" l="l" r="r" t="t"/>
              <a:pathLst>
                <a:path extrusionOk="0" h="323" w="322">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6"/>
            <p:cNvSpPr/>
            <p:nvPr/>
          </p:nvSpPr>
          <p:spPr>
            <a:xfrm>
              <a:off x="4963739" y="2310778"/>
              <a:ext cx="10233" cy="10233"/>
            </a:xfrm>
            <a:custGeom>
              <a:rect b="b" l="l" r="r" t="t"/>
              <a:pathLst>
                <a:path extrusionOk="0" h="323" w="323">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02" name="Google Shape;11202;p66"/>
          <p:cNvSpPr/>
          <p:nvPr/>
        </p:nvSpPr>
        <p:spPr>
          <a:xfrm>
            <a:off x="872362" y="1337644"/>
            <a:ext cx="325164" cy="347783"/>
          </a:xfrm>
          <a:custGeom>
            <a:rect b="b" l="l" r="r" t="t"/>
            <a:pathLst>
              <a:path extrusionOk="0" h="10978" w="10264">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03" name="Google Shape;11203;p66"/>
          <p:cNvGrpSpPr/>
          <p:nvPr/>
        </p:nvGrpSpPr>
        <p:grpSpPr>
          <a:xfrm>
            <a:off x="1767449" y="1337644"/>
            <a:ext cx="324403" cy="347783"/>
            <a:chOff x="1767449" y="1513044"/>
            <a:chExt cx="324403" cy="347783"/>
          </a:xfrm>
        </p:grpSpPr>
        <p:sp>
          <p:nvSpPr>
            <p:cNvPr id="11204" name="Google Shape;11204;p66"/>
            <p:cNvSpPr/>
            <p:nvPr/>
          </p:nvSpPr>
          <p:spPr>
            <a:xfrm>
              <a:off x="1850039" y="1513044"/>
              <a:ext cx="159604" cy="347783"/>
            </a:xfrm>
            <a:custGeom>
              <a:rect b="b" l="l" r="r" t="t"/>
              <a:pathLst>
                <a:path extrusionOk="0" h="10978" w="5038">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6"/>
            <p:cNvSpPr/>
            <p:nvPr/>
          </p:nvSpPr>
          <p:spPr>
            <a:xfrm>
              <a:off x="1887009" y="1702332"/>
              <a:ext cx="53222" cy="48375"/>
            </a:xfrm>
            <a:custGeom>
              <a:rect b="b" l="l" r="r" t="t"/>
              <a:pathLst>
                <a:path extrusionOk="0" h="1527" w="168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6"/>
            <p:cNvSpPr/>
            <p:nvPr/>
          </p:nvSpPr>
          <p:spPr>
            <a:xfrm>
              <a:off x="1943970" y="1686745"/>
              <a:ext cx="28702" cy="63962"/>
            </a:xfrm>
            <a:custGeom>
              <a:rect b="b" l="l" r="r" t="t"/>
              <a:pathLst>
                <a:path extrusionOk="0" h="2019" w="906">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6"/>
            <p:cNvSpPr/>
            <p:nvPr/>
          </p:nvSpPr>
          <p:spPr>
            <a:xfrm>
              <a:off x="2029221" y="1707306"/>
              <a:ext cx="62631" cy="10201"/>
            </a:xfrm>
            <a:custGeom>
              <a:rect b="b" l="l" r="r" t="t"/>
              <a:pathLst>
                <a:path extrusionOk="0" h="322" w="1977">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6"/>
            <p:cNvSpPr/>
            <p:nvPr/>
          </p:nvSpPr>
          <p:spPr>
            <a:xfrm>
              <a:off x="2029221" y="1758311"/>
              <a:ext cx="47552" cy="46696"/>
            </a:xfrm>
            <a:custGeom>
              <a:rect b="b" l="l" r="r" t="t"/>
              <a:pathLst>
                <a:path extrusionOk="0" h="1474" w="1501">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6"/>
            <p:cNvSpPr/>
            <p:nvPr/>
          </p:nvSpPr>
          <p:spPr>
            <a:xfrm>
              <a:off x="2029221" y="1615339"/>
              <a:ext cx="47552" cy="46728"/>
            </a:xfrm>
            <a:custGeom>
              <a:rect b="b" l="l" r="r" t="t"/>
              <a:pathLst>
                <a:path extrusionOk="0" h="1475" w="1501">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6"/>
            <p:cNvSpPr/>
            <p:nvPr/>
          </p:nvSpPr>
          <p:spPr>
            <a:xfrm>
              <a:off x="1767449" y="1703504"/>
              <a:ext cx="63012" cy="10233"/>
            </a:xfrm>
            <a:custGeom>
              <a:rect b="b" l="l" r="r" t="t"/>
              <a:pathLst>
                <a:path extrusionOk="0" h="323" w="1989">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6"/>
            <p:cNvSpPr/>
            <p:nvPr/>
          </p:nvSpPr>
          <p:spPr>
            <a:xfrm>
              <a:off x="1783289" y="1615719"/>
              <a:ext cx="47552" cy="46728"/>
            </a:xfrm>
            <a:custGeom>
              <a:rect b="b" l="l" r="r" t="t"/>
              <a:pathLst>
                <a:path extrusionOk="0" h="1475" w="1501">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6"/>
            <p:cNvSpPr/>
            <p:nvPr/>
          </p:nvSpPr>
          <p:spPr>
            <a:xfrm>
              <a:off x="1783289" y="1758311"/>
              <a:ext cx="47552" cy="46696"/>
            </a:xfrm>
            <a:custGeom>
              <a:rect b="b" l="l" r="r" t="t"/>
              <a:pathLst>
                <a:path extrusionOk="0" h="1474" w="1501">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3" name="Google Shape;11213;p66"/>
          <p:cNvGrpSpPr/>
          <p:nvPr/>
        </p:nvGrpSpPr>
        <p:grpSpPr>
          <a:xfrm>
            <a:off x="4007193" y="1337327"/>
            <a:ext cx="320633" cy="348100"/>
            <a:chOff x="4007193" y="1512727"/>
            <a:chExt cx="320633" cy="348100"/>
          </a:xfrm>
        </p:grpSpPr>
        <p:sp>
          <p:nvSpPr>
            <p:cNvPr id="11214" name="Google Shape;11214;p66"/>
            <p:cNvSpPr/>
            <p:nvPr/>
          </p:nvSpPr>
          <p:spPr>
            <a:xfrm>
              <a:off x="4177695" y="1512727"/>
              <a:ext cx="143732" cy="153109"/>
            </a:xfrm>
            <a:custGeom>
              <a:rect b="b" l="l" r="r" t="t"/>
              <a:pathLst>
                <a:path extrusionOk="0" h="4833" w="4537">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6"/>
            <p:cNvSpPr/>
            <p:nvPr/>
          </p:nvSpPr>
          <p:spPr>
            <a:xfrm>
              <a:off x="4214666" y="1543583"/>
              <a:ext cx="77711" cy="77363"/>
            </a:xfrm>
            <a:custGeom>
              <a:rect b="b" l="l" r="r" t="t"/>
              <a:pathLst>
                <a:path extrusionOk="0" h="2442" w="2453">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6"/>
            <p:cNvSpPr/>
            <p:nvPr/>
          </p:nvSpPr>
          <p:spPr>
            <a:xfrm>
              <a:off x="4007193" y="1541334"/>
              <a:ext cx="320633" cy="319493"/>
            </a:xfrm>
            <a:custGeom>
              <a:rect b="b" l="l" r="r" t="t"/>
              <a:pathLst>
                <a:path extrusionOk="0" h="10085" w="10121">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6"/>
            <p:cNvSpPr/>
            <p:nvPr/>
          </p:nvSpPr>
          <p:spPr>
            <a:xfrm>
              <a:off x="4064914" y="1665805"/>
              <a:ext cx="101123" cy="40012"/>
            </a:xfrm>
            <a:custGeom>
              <a:rect b="b" l="l" r="r" t="t"/>
              <a:pathLst>
                <a:path extrusionOk="0" h="1263" w="3192">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6"/>
            <p:cNvSpPr/>
            <p:nvPr/>
          </p:nvSpPr>
          <p:spPr>
            <a:xfrm>
              <a:off x="4162235" y="1749155"/>
              <a:ext cx="101851" cy="60382"/>
            </a:xfrm>
            <a:custGeom>
              <a:rect b="b" l="l" r="r" t="t"/>
              <a:pathLst>
                <a:path extrusionOk="0" h="1906" w="3215">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19" name="Google Shape;11219;p66"/>
          <p:cNvGrpSpPr/>
          <p:nvPr/>
        </p:nvGrpSpPr>
        <p:grpSpPr>
          <a:xfrm>
            <a:off x="3530425" y="1333347"/>
            <a:ext cx="368175" cy="344594"/>
            <a:chOff x="3530425" y="1508747"/>
            <a:chExt cx="368175" cy="344594"/>
          </a:xfrm>
        </p:grpSpPr>
        <p:sp>
          <p:nvSpPr>
            <p:cNvPr id="11220" name="Google Shape;11220;p66"/>
            <p:cNvSpPr/>
            <p:nvPr/>
          </p:nvSpPr>
          <p:spPr>
            <a:xfrm>
              <a:off x="3530425" y="1508747"/>
              <a:ext cx="316765" cy="344594"/>
            </a:xfrm>
            <a:custGeom>
              <a:rect b="b" l="l" r="r" t="t"/>
              <a:pathLst>
                <a:path extrusionOk="0" h="8538" w="7848">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6"/>
            <p:cNvSpPr/>
            <p:nvPr/>
          </p:nvSpPr>
          <p:spPr>
            <a:xfrm>
              <a:off x="3870185" y="1675515"/>
              <a:ext cx="28415" cy="11099"/>
            </a:xfrm>
            <a:custGeom>
              <a:rect b="b" l="l" r="r" t="t"/>
              <a:pathLst>
                <a:path extrusionOk="0" h="275" w="704">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6"/>
            <p:cNvSpPr/>
            <p:nvPr/>
          </p:nvSpPr>
          <p:spPr>
            <a:xfrm>
              <a:off x="3846170" y="1610293"/>
              <a:ext cx="25993" cy="22965"/>
            </a:xfrm>
            <a:custGeom>
              <a:rect b="b" l="l" r="r" t="t"/>
              <a:pathLst>
                <a:path extrusionOk="0" h="569" w="644">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6"/>
            <p:cNvSpPr/>
            <p:nvPr/>
          </p:nvSpPr>
          <p:spPr>
            <a:xfrm>
              <a:off x="3847623" y="1728508"/>
              <a:ext cx="24540" cy="23086"/>
            </a:xfrm>
            <a:custGeom>
              <a:rect b="b" l="l" r="r" t="t"/>
              <a:pathLst>
                <a:path extrusionOk="0" h="572" w="608">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4" name="Google Shape;11224;p66"/>
          <p:cNvGrpSpPr/>
          <p:nvPr/>
        </p:nvGrpSpPr>
        <p:grpSpPr>
          <a:xfrm>
            <a:off x="3127598" y="1337834"/>
            <a:ext cx="289714" cy="347593"/>
            <a:chOff x="3127598" y="1513234"/>
            <a:chExt cx="289714" cy="347593"/>
          </a:xfrm>
        </p:grpSpPr>
        <p:sp>
          <p:nvSpPr>
            <p:cNvPr id="11225" name="Google Shape;11225;p66"/>
            <p:cNvSpPr/>
            <p:nvPr/>
          </p:nvSpPr>
          <p:spPr>
            <a:xfrm>
              <a:off x="3127598" y="1513234"/>
              <a:ext cx="289714" cy="347593"/>
            </a:xfrm>
            <a:custGeom>
              <a:rect b="b" l="l" r="r" t="t"/>
              <a:pathLst>
                <a:path extrusionOk="0" h="10972" w="9145">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6"/>
            <p:cNvSpPr/>
            <p:nvPr/>
          </p:nvSpPr>
          <p:spPr>
            <a:xfrm>
              <a:off x="3254698" y="1788375"/>
              <a:ext cx="121493" cy="10233"/>
            </a:xfrm>
            <a:custGeom>
              <a:rect b="b" l="l" r="r" t="t"/>
              <a:pathLst>
                <a:path extrusionOk="0" h="323" w="3835">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6"/>
            <p:cNvSpPr/>
            <p:nvPr/>
          </p:nvSpPr>
          <p:spPr>
            <a:xfrm>
              <a:off x="3185668" y="1638275"/>
              <a:ext cx="172783" cy="29051"/>
            </a:xfrm>
            <a:custGeom>
              <a:rect b="b" l="l" r="r" t="t"/>
              <a:pathLst>
                <a:path extrusionOk="0" h="917" w="5454">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6"/>
            <p:cNvSpPr/>
            <p:nvPr/>
          </p:nvSpPr>
          <p:spPr>
            <a:xfrm>
              <a:off x="3186428" y="1681645"/>
              <a:ext cx="172022" cy="10581"/>
            </a:xfrm>
            <a:custGeom>
              <a:rect b="b" l="l" r="r" t="t"/>
              <a:pathLst>
                <a:path extrusionOk="0" h="334" w="543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6"/>
            <p:cNvSpPr/>
            <p:nvPr/>
          </p:nvSpPr>
          <p:spPr>
            <a:xfrm>
              <a:off x="3186428" y="1707306"/>
              <a:ext cx="172022" cy="10201"/>
            </a:xfrm>
            <a:custGeom>
              <a:rect b="b" l="l" r="r" t="t"/>
              <a:pathLst>
                <a:path extrusionOk="0" h="322" w="543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0" name="Google Shape;11230;p66"/>
          <p:cNvGrpSpPr/>
          <p:nvPr/>
        </p:nvGrpSpPr>
        <p:grpSpPr>
          <a:xfrm>
            <a:off x="2662884" y="1337644"/>
            <a:ext cx="322914" cy="348543"/>
            <a:chOff x="2662884" y="1513044"/>
            <a:chExt cx="322914" cy="348543"/>
          </a:xfrm>
        </p:grpSpPr>
        <p:sp>
          <p:nvSpPr>
            <p:cNvPr id="11231" name="Google Shape;11231;p66"/>
            <p:cNvSpPr/>
            <p:nvPr/>
          </p:nvSpPr>
          <p:spPr>
            <a:xfrm>
              <a:off x="2662884" y="1513044"/>
              <a:ext cx="260663" cy="348543"/>
            </a:xfrm>
            <a:custGeom>
              <a:rect b="b" l="l" r="r" t="t"/>
              <a:pathLst>
                <a:path extrusionOk="0" h="11002" w="8228">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6"/>
            <p:cNvSpPr/>
            <p:nvPr/>
          </p:nvSpPr>
          <p:spPr>
            <a:xfrm>
              <a:off x="2663264" y="1513044"/>
              <a:ext cx="165243" cy="282554"/>
            </a:xfrm>
            <a:custGeom>
              <a:rect b="b" l="l" r="r" t="t"/>
              <a:pathLst>
                <a:path extrusionOk="0" h="8919" w="5216">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6"/>
            <p:cNvSpPr/>
            <p:nvPr/>
          </p:nvSpPr>
          <p:spPr>
            <a:xfrm>
              <a:off x="2717596" y="1747634"/>
              <a:ext cx="152412" cy="10613"/>
            </a:xfrm>
            <a:custGeom>
              <a:rect b="b" l="l" r="r" t="t"/>
              <a:pathLst>
                <a:path extrusionOk="0" h="335" w="4811">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6"/>
            <p:cNvSpPr/>
            <p:nvPr/>
          </p:nvSpPr>
          <p:spPr>
            <a:xfrm>
              <a:off x="2788876" y="1809886"/>
              <a:ext cx="81132" cy="10581"/>
            </a:xfrm>
            <a:custGeom>
              <a:rect b="b" l="l" r="r" t="t"/>
              <a:pathLst>
                <a:path extrusionOk="0" h="334" w="2561">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6"/>
            <p:cNvSpPr/>
            <p:nvPr/>
          </p:nvSpPr>
          <p:spPr>
            <a:xfrm>
              <a:off x="2717596" y="1722385"/>
              <a:ext cx="152412" cy="10201"/>
            </a:xfrm>
            <a:custGeom>
              <a:rect b="b" l="l" r="r" t="t"/>
              <a:pathLst>
                <a:path extrusionOk="0" h="322" w="4811">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6"/>
            <p:cNvSpPr/>
            <p:nvPr/>
          </p:nvSpPr>
          <p:spPr>
            <a:xfrm>
              <a:off x="2717596" y="1696344"/>
              <a:ext cx="152412" cy="10613"/>
            </a:xfrm>
            <a:custGeom>
              <a:rect b="b" l="l" r="r" t="t"/>
              <a:pathLst>
                <a:path extrusionOk="0" h="335" w="4811">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6"/>
            <p:cNvSpPr/>
            <p:nvPr/>
          </p:nvSpPr>
          <p:spPr>
            <a:xfrm>
              <a:off x="2717596" y="1670335"/>
              <a:ext cx="152412" cy="10581"/>
            </a:xfrm>
            <a:custGeom>
              <a:rect b="b" l="l" r="r" t="t"/>
              <a:pathLst>
                <a:path extrusionOk="0" h="334" w="4811">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6"/>
            <p:cNvSpPr/>
            <p:nvPr/>
          </p:nvSpPr>
          <p:spPr>
            <a:xfrm>
              <a:off x="2778326" y="1594145"/>
              <a:ext cx="31332" cy="61111"/>
            </a:xfrm>
            <a:custGeom>
              <a:rect b="b" l="l" r="r" t="t"/>
              <a:pathLst>
                <a:path extrusionOk="0" h="1929" w="989">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6"/>
            <p:cNvSpPr/>
            <p:nvPr/>
          </p:nvSpPr>
          <p:spPr>
            <a:xfrm>
              <a:off x="2782476" y="1575263"/>
              <a:ext cx="16220" cy="15872"/>
            </a:xfrm>
            <a:custGeom>
              <a:rect b="b" l="l" r="r" t="t"/>
              <a:pathLst>
                <a:path extrusionOk="0" h="501" w="512">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6"/>
            <p:cNvSpPr/>
            <p:nvPr/>
          </p:nvSpPr>
          <p:spPr>
            <a:xfrm>
              <a:off x="2943537" y="1513044"/>
              <a:ext cx="42261" cy="347783"/>
            </a:xfrm>
            <a:custGeom>
              <a:rect b="b" l="l" r="r" t="t"/>
              <a:pathLst>
                <a:path extrusionOk="0" h="10978" w="1334">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1" name="Google Shape;11241;p66"/>
          <p:cNvGrpSpPr/>
          <p:nvPr/>
        </p:nvGrpSpPr>
        <p:grpSpPr>
          <a:xfrm>
            <a:off x="2232511" y="1337359"/>
            <a:ext cx="299534" cy="348068"/>
            <a:chOff x="2232511" y="1512759"/>
            <a:chExt cx="299534" cy="348068"/>
          </a:xfrm>
        </p:grpSpPr>
        <p:sp>
          <p:nvSpPr>
            <p:cNvPr id="11242" name="Google Shape;11242;p66"/>
            <p:cNvSpPr/>
            <p:nvPr/>
          </p:nvSpPr>
          <p:spPr>
            <a:xfrm>
              <a:off x="2278162" y="1715226"/>
              <a:ext cx="95452" cy="10581"/>
            </a:xfrm>
            <a:custGeom>
              <a:rect b="b" l="l" r="r" t="t"/>
              <a:pathLst>
                <a:path extrusionOk="0" h="334" w="3013">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6"/>
            <p:cNvSpPr/>
            <p:nvPr/>
          </p:nvSpPr>
          <p:spPr>
            <a:xfrm>
              <a:off x="2278162" y="1734455"/>
              <a:ext cx="95452" cy="10581"/>
            </a:xfrm>
            <a:custGeom>
              <a:rect b="b" l="l" r="r" t="t"/>
              <a:pathLst>
                <a:path extrusionOk="0" h="334" w="3013">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6"/>
            <p:cNvSpPr/>
            <p:nvPr/>
          </p:nvSpPr>
          <p:spPr>
            <a:xfrm>
              <a:off x="2278162" y="1754446"/>
              <a:ext cx="95452" cy="10201"/>
            </a:xfrm>
            <a:custGeom>
              <a:rect b="b" l="l" r="r" t="t"/>
              <a:pathLst>
                <a:path extrusionOk="0" h="322" w="3013">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6"/>
            <p:cNvSpPr/>
            <p:nvPr/>
          </p:nvSpPr>
          <p:spPr>
            <a:xfrm>
              <a:off x="2278162" y="1773675"/>
              <a:ext cx="95452" cy="10581"/>
            </a:xfrm>
            <a:custGeom>
              <a:rect b="b" l="l" r="r" t="t"/>
              <a:pathLst>
                <a:path extrusionOk="0" h="334" w="3013">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6"/>
            <p:cNvSpPr/>
            <p:nvPr/>
          </p:nvSpPr>
          <p:spPr>
            <a:xfrm>
              <a:off x="2232511" y="1512759"/>
              <a:ext cx="299534" cy="348068"/>
            </a:xfrm>
            <a:custGeom>
              <a:rect b="b" l="l" r="r" t="t"/>
              <a:pathLst>
                <a:path extrusionOk="0" h="10987" w="9455">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6"/>
            <p:cNvSpPr/>
            <p:nvPr/>
          </p:nvSpPr>
          <p:spPr>
            <a:xfrm>
              <a:off x="2422623"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6"/>
            <p:cNvSpPr/>
            <p:nvPr/>
          </p:nvSpPr>
          <p:spPr>
            <a:xfrm>
              <a:off x="2442613" y="1574883"/>
              <a:ext cx="10581" cy="11373"/>
            </a:xfrm>
            <a:custGeom>
              <a:rect b="b" l="l" r="r" t="t"/>
              <a:pathLst>
                <a:path extrusionOk="0" h="359" w="334">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6"/>
            <p:cNvSpPr/>
            <p:nvPr/>
          </p:nvSpPr>
          <p:spPr>
            <a:xfrm>
              <a:off x="2462983" y="1574883"/>
              <a:ext cx="10581" cy="11373"/>
            </a:xfrm>
            <a:custGeom>
              <a:rect b="b" l="l" r="r" t="t"/>
              <a:pathLst>
                <a:path extrusionOk="0" h="359" w="334">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6"/>
            <p:cNvSpPr/>
            <p:nvPr/>
          </p:nvSpPr>
          <p:spPr>
            <a:xfrm>
              <a:off x="2482974" y="1574883"/>
              <a:ext cx="10201" cy="11373"/>
            </a:xfrm>
            <a:custGeom>
              <a:rect b="b" l="l" r="r" t="t"/>
              <a:pathLst>
                <a:path extrusionOk="0" h="359" w="322">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6"/>
            <p:cNvSpPr/>
            <p:nvPr/>
          </p:nvSpPr>
          <p:spPr>
            <a:xfrm>
              <a:off x="2312852" y="1654495"/>
              <a:ext cx="26073" cy="49041"/>
            </a:xfrm>
            <a:custGeom>
              <a:rect b="b" l="l" r="r" t="t"/>
              <a:pathLst>
                <a:path extrusionOk="0" h="1548" w="823">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6"/>
            <p:cNvSpPr/>
            <p:nvPr/>
          </p:nvSpPr>
          <p:spPr>
            <a:xfrm>
              <a:off x="2316242" y="1637135"/>
              <a:ext cx="14383" cy="13971"/>
            </a:xfrm>
            <a:custGeom>
              <a:rect b="b" l="l" r="r" t="t"/>
              <a:pathLst>
                <a:path extrusionOk="0" h="441" w="454">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3" name="Google Shape;11253;p66"/>
          <p:cNvGrpSpPr/>
          <p:nvPr/>
        </p:nvGrpSpPr>
        <p:grpSpPr>
          <a:xfrm>
            <a:off x="1331406" y="1337961"/>
            <a:ext cx="301784" cy="348607"/>
            <a:chOff x="1331406" y="1513361"/>
            <a:chExt cx="301784" cy="348607"/>
          </a:xfrm>
        </p:grpSpPr>
        <p:sp>
          <p:nvSpPr>
            <p:cNvPr id="11254" name="Google Shape;11254;p66"/>
            <p:cNvSpPr/>
            <p:nvPr/>
          </p:nvSpPr>
          <p:spPr>
            <a:xfrm>
              <a:off x="1473237" y="1513361"/>
              <a:ext cx="159952" cy="169076"/>
            </a:xfrm>
            <a:custGeom>
              <a:rect b="b" l="l" r="r" t="t"/>
              <a:pathLst>
                <a:path extrusionOk="0" h="5337" w="5049">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6"/>
            <p:cNvSpPr/>
            <p:nvPr/>
          </p:nvSpPr>
          <p:spPr>
            <a:xfrm>
              <a:off x="1331406" y="1579033"/>
              <a:ext cx="152412" cy="282934"/>
            </a:xfrm>
            <a:custGeom>
              <a:rect b="b" l="l" r="r" t="t"/>
              <a:pathLst>
                <a:path extrusionOk="0" h="8931" w="4811">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6"/>
            <p:cNvSpPr/>
            <p:nvPr/>
          </p:nvSpPr>
          <p:spPr>
            <a:xfrm>
              <a:off x="1373667" y="1686935"/>
              <a:ext cx="66401" cy="10581"/>
            </a:xfrm>
            <a:custGeom>
              <a:rect b="b" l="l" r="r" t="t"/>
              <a:pathLst>
                <a:path extrusionOk="0" h="334" w="2096">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6"/>
            <p:cNvSpPr/>
            <p:nvPr/>
          </p:nvSpPr>
          <p:spPr>
            <a:xfrm>
              <a:off x="1518508" y="1536044"/>
              <a:ext cx="72452" cy="112812"/>
            </a:xfrm>
            <a:custGeom>
              <a:rect b="b" l="l" r="r" t="t"/>
              <a:pathLst>
                <a:path extrusionOk="0" h="3561" w="2287">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58" name="Google Shape;11258;p66"/>
          <p:cNvGrpSpPr/>
          <p:nvPr/>
        </p:nvGrpSpPr>
        <p:grpSpPr>
          <a:xfrm>
            <a:off x="7144274" y="1324814"/>
            <a:ext cx="282174" cy="355735"/>
            <a:chOff x="7144274" y="1500214"/>
            <a:chExt cx="282174" cy="355735"/>
          </a:xfrm>
        </p:grpSpPr>
        <p:sp>
          <p:nvSpPr>
            <p:cNvPr id="11259" name="Google Shape;11259;p66"/>
            <p:cNvSpPr/>
            <p:nvPr/>
          </p:nvSpPr>
          <p:spPr>
            <a:xfrm>
              <a:off x="7245745" y="1613375"/>
              <a:ext cx="10613" cy="16252"/>
            </a:xfrm>
            <a:custGeom>
              <a:rect b="b" l="l" r="r" t="t"/>
              <a:pathLst>
                <a:path extrusionOk="0" h="513" w="335">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6"/>
            <p:cNvSpPr/>
            <p:nvPr/>
          </p:nvSpPr>
          <p:spPr>
            <a:xfrm>
              <a:off x="7313635" y="1613375"/>
              <a:ext cx="10613" cy="16252"/>
            </a:xfrm>
            <a:custGeom>
              <a:rect b="b" l="l" r="r" t="t"/>
              <a:pathLst>
                <a:path extrusionOk="0" h="513" w="335">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6"/>
            <p:cNvSpPr/>
            <p:nvPr/>
          </p:nvSpPr>
          <p:spPr>
            <a:xfrm>
              <a:off x="7262345" y="1653070"/>
              <a:ext cx="45302" cy="16157"/>
            </a:xfrm>
            <a:custGeom>
              <a:rect b="b" l="l" r="r" t="t"/>
              <a:pathLst>
                <a:path extrusionOk="0" h="510" w="143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6"/>
            <p:cNvSpPr/>
            <p:nvPr/>
          </p:nvSpPr>
          <p:spPr>
            <a:xfrm>
              <a:off x="7144274" y="1500214"/>
              <a:ext cx="282174" cy="355735"/>
            </a:xfrm>
            <a:custGeom>
              <a:rect b="b" l="l" r="r" t="t"/>
              <a:pathLst>
                <a:path extrusionOk="0" h="11229" w="8907">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6"/>
            <p:cNvSpPr/>
            <p:nvPr/>
          </p:nvSpPr>
          <p:spPr>
            <a:xfrm>
              <a:off x="7239726" y="1594081"/>
              <a:ext cx="22651" cy="12165"/>
            </a:xfrm>
            <a:custGeom>
              <a:rect b="b" l="l" r="r" t="t"/>
              <a:pathLst>
                <a:path extrusionOk="0" h="384" w="715">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6"/>
            <p:cNvSpPr/>
            <p:nvPr/>
          </p:nvSpPr>
          <p:spPr>
            <a:xfrm>
              <a:off x="7307616" y="1594462"/>
              <a:ext cx="22651" cy="12514"/>
            </a:xfrm>
            <a:custGeom>
              <a:rect b="b" l="l" r="r" t="t"/>
              <a:pathLst>
                <a:path extrusionOk="0" h="395" w="715">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5" name="Google Shape;11265;p66"/>
          <p:cNvGrpSpPr/>
          <p:nvPr/>
        </p:nvGrpSpPr>
        <p:grpSpPr>
          <a:xfrm>
            <a:off x="6685262" y="1324814"/>
            <a:ext cx="289682" cy="354594"/>
            <a:chOff x="6685262" y="1500214"/>
            <a:chExt cx="289682" cy="354594"/>
          </a:xfrm>
        </p:grpSpPr>
        <p:sp>
          <p:nvSpPr>
            <p:cNvPr id="11266" name="Google Shape;11266;p66"/>
            <p:cNvSpPr/>
            <p:nvPr/>
          </p:nvSpPr>
          <p:spPr>
            <a:xfrm>
              <a:off x="6685262" y="1500214"/>
              <a:ext cx="289682" cy="354594"/>
            </a:xfrm>
            <a:custGeom>
              <a:rect b="b" l="l" r="r" t="t"/>
              <a:pathLst>
                <a:path extrusionOk="0" h="11193" w="9144">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6"/>
            <p:cNvSpPr/>
            <p:nvPr/>
          </p:nvSpPr>
          <p:spPr>
            <a:xfrm>
              <a:off x="6792372" y="1655984"/>
              <a:ext cx="76222" cy="38143"/>
            </a:xfrm>
            <a:custGeom>
              <a:rect b="b" l="l" r="r" t="t"/>
              <a:pathLst>
                <a:path extrusionOk="0" h="1204" w="2406">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6"/>
            <p:cNvSpPr/>
            <p:nvPr/>
          </p:nvSpPr>
          <p:spPr>
            <a:xfrm>
              <a:off x="6785593" y="1622815"/>
              <a:ext cx="21891" cy="10581"/>
            </a:xfrm>
            <a:custGeom>
              <a:rect b="b" l="l" r="r" t="t"/>
              <a:pathLst>
                <a:path extrusionOk="0" h="334" w="691">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6"/>
            <p:cNvSpPr/>
            <p:nvPr/>
          </p:nvSpPr>
          <p:spPr>
            <a:xfrm>
              <a:off x="6852723" y="1622815"/>
              <a:ext cx="21542" cy="10581"/>
            </a:xfrm>
            <a:custGeom>
              <a:rect b="b" l="l" r="r" t="t"/>
              <a:pathLst>
                <a:path extrusionOk="0" h="334" w="68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0" name="Google Shape;11270;p66"/>
          <p:cNvGrpSpPr/>
          <p:nvPr/>
        </p:nvGrpSpPr>
        <p:grpSpPr>
          <a:xfrm>
            <a:off x="6200938" y="1325194"/>
            <a:ext cx="322154" cy="355355"/>
            <a:chOff x="6200938" y="1500594"/>
            <a:chExt cx="322154" cy="355355"/>
          </a:xfrm>
        </p:grpSpPr>
        <p:sp>
          <p:nvSpPr>
            <p:cNvPr id="11271" name="Google Shape;11271;p66"/>
            <p:cNvSpPr/>
            <p:nvPr/>
          </p:nvSpPr>
          <p:spPr>
            <a:xfrm>
              <a:off x="6325789" y="1605835"/>
              <a:ext cx="10581" cy="16252"/>
            </a:xfrm>
            <a:custGeom>
              <a:rect b="b" l="l" r="r" t="t"/>
              <a:pathLst>
                <a:path extrusionOk="0" h="513" w="334">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6"/>
            <p:cNvSpPr/>
            <p:nvPr/>
          </p:nvSpPr>
          <p:spPr>
            <a:xfrm>
              <a:off x="6387280" y="1605835"/>
              <a:ext cx="10201" cy="16252"/>
            </a:xfrm>
            <a:custGeom>
              <a:rect b="b" l="l" r="r" t="t"/>
              <a:pathLst>
                <a:path extrusionOk="0" h="513" w="322">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6"/>
            <p:cNvSpPr/>
            <p:nvPr/>
          </p:nvSpPr>
          <p:spPr>
            <a:xfrm>
              <a:off x="6345779" y="1650725"/>
              <a:ext cx="32472" cy="10201"/>
            </a:xfrm>
            <a:custGeom>
              <a:rect b="b" l="l" r="r" t="t"/>
              <a:pathLst>
                <a:path extrusionOk="0" h="322" w="1025">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6"/>
            <p:cNvSpPr/>
            <p:nvPr/>
          </p:nvSpPr>
          <p:spPr>
            <a:xfrm>
              <a:off x="6200938" y="1500594"/>
              <a:ext cx="322154" cy="355355"/>
            </a:xfrm>
            <a:custGeom>
              <a:rect b="b" l="l" r="r" t="t"/>
              <a:pathLst>
                <a:path extrusionOk="0" h="11217" w="10169">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6"/>
            <p:cNvSpPr/>
            <p:nvPr/>
          </p:nvSpPr>
          <p:spPr>
            <a:xfrm>
              <a:off x="6312199" y="1800445"/>
              <a:ext cx="99253" cy="54743"/>
            </a:xfrm>
            <a:custGeom>
              <a:rect b="b" l="l" r="r" t="t"/>
              <a:pathLst>
                <a:path extrusionOk="0" h="1728" w="3133">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76" name="Google Shape;11276;p66"/>
          <p:cNvGrpSpPr/>
          <p:nvPr/>
        </p:nvGrpSpPr>
        <p:grpSpPr>
          <a:xfrm>
            <a:off x="5289631" y="1324814"/>
            <a:ext cx="332355" cy="354974"/>
            <a:chOff x="5289631" y="1500214"/>
            <a:chExt cx="332355" cy="354974"/>
          </a:xfrm>
        </p:grpSpPr>
        <p:sp>
          <p:nvSpPr>
            <p:cNvPr id="11277" name="Google Shape;11277;p66"/>
            <p:cNvSpPr/>
            <p:nvPr/>
          </p:nvSpPr>
          <p:spPr>
            <a:xfrm>
              <a:off x="5432603" y="1667040"/>
              <a:ext cx="45651" cy="16157"/>
            </a:xfrm>
            <a:custGeom>
              <a:rect b="b" l="l" r="r" t="t"/>
              <a:pathLst>
                <a:path extrusionOk="0" h="510" w="1441">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6"/>
            <p:cNvSpPr/>
            <p:nvPr/>
          </p:nvSpPr>
          <p:spPr>
            <a:xfrm>
              <a:off x="5416763" y="1628074"/>
              <a:ext cx="10581" cy="15872"/>
            </a:xfrm>
            <a:custGeom>
              <a:rect b="b" l="l" r="r" t="t"/>
              <a:pathLst>
                <a:path extrusionOk="0" h="501" w="334">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6"/>
            <p:cNvSpPr/>
            <p:nvPr/>
          </p:nvSpPr>
          <p:spPr>
            <a:xfrm>
              <a:off x="5483893" y="1628074"/>
              <a:ext cx="10233" cy="15872"/>
            </a:xfrm>
            <a:custGeom>
              <a:rect b="b" l="l" r="r" t="t"/>
              <a:pathLst>
                <a:path extrusionOk="0" h="501" w="323">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6"/>
            <p:cNvSpPr/>
            <p:nvPr/>
          </p:nvSpPr>
          <p:spPr>
            <a:xfrm>
              <a:off x="5411093" y="1611474"/>
              <a:ext cx="21923" cy="10613"/>
            </a:xfrm>
            <a:custGeom>
              <a:rect b="b" l="l" r="r" t="t"/>
              <a:pathLst>
                <a:path extrusionOk="0" h="335" w="692">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6"/>
            <p:cNvSpPr/>
            <p:nvPr/>
          </p:nvSpPr>
          <p:spPr>
            <a:xfrm>
              <a:off x="5478254" y="1611474"/>
              <a:ext cx="21511" cy="10613"/>
            </a:xfrm>
            <a:custGeom>
              <a:rect b="b" l="l" r="r" t="t"/>
              <a:pathLst>
                <a:path extrusionOk="0" h="335" w="679">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6"/>
            <p:cNvSpPr/>
            <p:nvPr/>
          </p:nvSpPr>
          <p:spPr>
            <a:xfrm>
              <a:off x="5289631" y="1500214"/>
              <a:ext cx="332355" cy="354974"/>
            </a:xfrm>
            <a:custGeom>
              <a:rect b="b" l="l" r="r" t="t"/>
              <a:pathLst>
                <a:path extrusionOk="0" h="11205" w="10491">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3" name="Google Shape;11283;p66"/>
          <p:cNvGrpSpPr/>
          <p:nvPr/>
        </p:nvGrpSpPr>
        <p:grpSpPr>
          <a:xfrm>
            <a:off x="5748295" y="1324433"/>
            <a:ext cx="323294" cy="356115"/>
            <a:chOff x="5748295" y="1499833"/>
            <a:chExt cx="323294" cy="356115"/>
          </a:xfrm>
        </p:grpSpPr>
        <p:sp>
          <p:nvSpPr>
            <p:cNvPr id="11284" name="Google Shape;11284;p66"/>
            <p:cNvSpPr/>
            <p:nvPr/>
          </p:nvSpPr>
          <p:spPr>
            <a:xfrm>
              <a:off x="5871276" y="1611474"/>
              <a:ext cx="10581" cy="16252"/>
            </a:xfrm>
            <a:custGeom>
              <a:rect b="b" l="l" r="r" t="t"/>
              <a:pathLst>
                <a:path extrusionOk="0" h="513" w="334">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6"/>
            <p:cNvSpPr/>
            <p:nvPr/>
          </p:nvSpPr>
          <p:spPr>
            <a:xfrm>
              <a:off x="5938406" y="1611474"/>
              <a:ext cx="10233" cy="16252"/>
            </a:xfrm>
            <a:custGeom>
              <a:rect b="b" l="l" r="r" t="t"/>
              <a:pathLst>
                <a:path extrusionOk="0" h="513" w="323">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6"/>
            <p:cNvSpPr/>
            <p:nvPr/>
          </p:nvSpPr>
          <p:spPr>
            <a:xfrm>
              <a:off x="5887116" y="1650820"/>
              <a:ext cx="45683" cy="15777"/>
            </a:xfrm>
            <a:custGeom>
              <a:rect b="b" l="l" r="r" t="t"/>
              <a:pathLst>
                <a:path extrusionOk="0" h="498" w="1442">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6"/>
            <p:cNvSpPr/>
            <p:nvPr/>
          </p:nvSpPr>
          <p:spPr>
            <a:xfrm>
              <a:off x="5748295" y="1499833"/>
              <a:ext cx="323294" cy="355355"/>
            </a:xfrm>
            <a:custGeom>
              <a:rect b="b" l="l" r="r" t="t"/>
              <a:pathLst>
                <a:path extrusionOk="0" h="11217" w="10205">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6"/>
            <p:cNvSpPr/>
            <p:nvPr/>
          </p:nvSpPr>
          <p:spPr>
            <a:xfrm>
              <a:off x="5865225" y="1594842"/>
              <a:ext cx="22683" cy="12894"/>
            </a:xfrm>
            <a:custGeom>
              <a:rect b="b" l="l" r="r" t="t"/>
              <a:pathLst>
                <a:path extrusionOk="0" h="407" w="716">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6"/>
            <p:cNvSpPr/>
            <p:nvPr/>
          </p:nvSpPr>
          <p:spPr>
            <a:xfrm>
              <a:off x="5931627" y="1594462"/>
              <a:ext cx="23412" cy="12894"/>
            </a:xfrm>
            <a:custGeom>
              <a:rect b="b" l="l" r="r" t="t"/>
              <a:pathLst>
                <a:path extrusionOk="0" h="407" w="739">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6"/>
            <p:cNvSpPr/>
            <p:nvPr/>
          </p:nvSpPr>
          <p:spPr>
            <a:xfrm>
              <a:off x="5993846" y="1778586"/>
              <a:ext cx="10613" cy="77363"/>
            </a:xfrm>
            <a:custGeom>
              <a:rect b="b" l="l" r="r" t="t"/>
              <a:pathLst>
                <a:path extrusionOk="0" h="2442" w="335">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1" name="Google Shape;11291;p66"/>
          <p:cNvGrpSpPr/>
          <p:nvPr/>
        </p:nvGrpSpPr>
        <p:grpSpPr>
          <a:xfrm>
            <a:off x="8047661" y="1325637"/>
            <a:ext cx="278404" cy="355260"/>
            <a:chOff x="8047661" y="1501037"/>
            <a:chExt cx="278404" cy="355260"/>
          </a:xfrm>
        </p:grpSpPr>
        <p:sp>
          <p:nvSpPr>
            <p:cNvPr id="11292" name="Google Shape;11292;p66"/>
            <p:cNvSpPr/>
            <p:nvPr/>
          </p:nvSpPr>
          <p:spPr>
            <a:xfrm>
              <a:off x="8147611" y="1622815"/>
              <a:ext cx="10581" cy="16220"/>
            </a:xfrm>
            <a:custGeom>
              <a:rect b="b" l="l" r="r" t="t"/>
              <a:pathLst>
                <a:path extrusionOk="0" h="512" w="334">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6"/>
            <p:cNvSpPr/>
            <p:nvPr/>
          </p:nvSpPr>
          <p:spPr>
            <a:xfrm>
              <a:off x="8214741" y="1622815"/>
              <a:ext cx="10233" cy="16220"/>
            </a:xfrm>
            <a:custGeom>
              <a:rect b="b" l="l" r="r" t="t"/>
              <a:pathLst>
                <a:path extrusionOk="0" h="512" w="323">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6"/>
            <p:cNvSpPr/>
            <p:nvPr/>
          </p:nvSpPr>
          <p:spPr>
            <a:xfrm>
              <a:off x="8163451" y="1661370"/>
              <a:ext cx="45302" cy="16157"/>
            </a:xfrm>
            <a:custGeom>
              <a:rect b="b" l="l" r="r" t="t"/>
              <a:pathLst>
                <a:path extrusionOk="0" h="510" w="143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6"/>
            <p:cNvSpPr/>
            <p:nvPr/>
          </p:nvSpPr>
          <p:spPr>
            <a:xfrm>
              <a:off x="8047661" y="1501037"/>
              <a:ext cx="278404" cy="355260"/>
            </a:xfrm>
            <a:custGeom>
              <a:rect b="b" l="l" r="r" t="t"/>
              <a:pathLst>
                <a:path extrusionOk="0" h="11214" w="8788">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96" name="Google Shape;11296;p66"/>
          <p:cNvGrpSpPr/>
          <p:nvPr/>
        </p:nvGrpSpPr>
        <p:grpSpPr>
          <a:xfrm>
            <a:off x="4903389" y="1324814"/>
            <a:ext cx="267854" cy="355735"/>
            <a:chOff x="4903389" y="1500214"/>
            <a:chExt cx="267854" cy="355735"/>
          </a:xfrm>
        </p:grpSpPr>
        <p:sp>
          <p:nvSpPr>
            <p:cNvPr id="11297" name="Google Shape;11297;p66"/>
            <p:cNvSpPr/>
            <p:nvPr/>
          </p:nvSpPr>
          <p:spPr>
            <a:xfrm>
              <a:off x="4997700" y="1611854"/>
              <a:ext cx="10201" cy="16252"/>
            </a:xfrm>
            <a:custGeom>
              <a:rect b="b" l="l" r="r" t="t"/>
              <a:pathLst>
                <a:path extrusionOk="0" h="513" w="322">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6"/>
            <p:cNvSpPr/>
            <p:nvPr/>
          </p:nvSpPr>
          <p:spPr>
            <a:xfrm>
              <a:off x="5064830" y="1611854"/>
              <a:ext cx="10233" cy="16252"/>
            </a:xfrm>
            <a:custGeom>
              <a:rect b="b" l="l" r="r" t="t"/>
              <a:pathLst>
                <a:path extrusionOk="0" h="513" w="323">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6"/>
            <p:cNvSpPr/>
            <p:nvPr/>
          </p:nvSpPr>
          <p:spPr>
            <a:xfrm>
              <a:off x="5013160" y="1650820"/>
              <a:ext cx="45302" cy="15777"/>
            </a:xfrm>
            <a:custGeom>
              <a:rect b="b" l="l" r="r" t="t"/>
              <a:pathLst>
                <a:path extrusionOk="0" h="498" w="143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6"/>
            <p:cNvSpPr/>
            <p:nvPr/>
          </p:nvSpPr>
          <p:spPr>
            <a:xfrm>
              <a:off x="4903389" y="1500214"/>
              <a:ext cx="267854" cy="355735"/>
            </a:xfrm>
            <a:custGeom>
              <a:rect b="b" l="l" r="r" t="t"/>
              <a:pathLst>
                <a:path extrusionOk="0" h="11229" w="8455">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6"/>
            <p:cNvSpPr/>
            <p:nvPr/>
          </p:nvSpPr>
          <p:spPr>
            <a:xfrm>
              <a:off x="5031281" y="1828007"/>
              <a:ext cx="10201" cy="15872"/>
            </a:xfrm>
            <a:custGeom>
              <a:rect b="b" l="l" r="r" t="t"/>
              <a:pathLst>
                <a:path extrusionOk="0" h="501" w="322">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2" name="Google Shape;11302;p66"/>
          <p:cNvGrpSpPr/>
          <p:nvPr/>
        </p:nvGrpSpPr>
        <p:grpSpPr>
          <a:xfrm>
            <a:off x="7613518" y="1325954"/>
            <a:ext cx="264433" cy="353074"/>
            <a:chOff x="7613518" y="1501354"/>
            <a:chExt cx="264433" cy="353074"/>
          </a:xfrm>
        </p:grpSpPr>
        <p:sp>
          <p:nvSpPr>
            <p:cNvPr id="11303" name="Google Shape;11303;p66"/>
            <p:cNvSpPr/>
            <p:nvPr/>
          </p:nvSpPr>
          <p:spPr>
            <a:xfrm>
              <a:off x="7707069" y="1628454"/>
              <a:ext cx="10201" cy="16252"/>
            </a:xfrm>
            <a:custGeom>
              <a:rect b="b" l="l" r="r" t="t"/>
              <a:pathLst>
                <a:path extrusionOk="0" h="513" w="322">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6"/>
            <p:cNvSpPr/>
            <p:nvPr/>
          </p:nvSpPr>
          <p:spPr>
            <a:xfrm>
              <a:off x="7773439" y="1628454"/>
              <a:ext cx="10201" cy="16252"/>
            </a:xfrm>
            <a:custGeom>
              <a:rect b="b" l="l" r="r" t="t"/>
              <a:pathLst>
                <a:path extrusionOk="0" h="513" w="322">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6"/>
            <p:cNvSpPr/>
            <p:nvPr/>
          </p:nvSpPr>
          <p:spPr>
            <a:xfrm>
              <a:off x="7613518" y="1501354"/>
              <a:ext cx="264433" cy="353074"/>
            </a:xfrm>
            <a:custGeom>
              <a:rect b="b" l="l" r="r" t="t"/>
              <a:pathLst>
                <a:path extrusionOk="0" h="11145" w="8347">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6"/>
            <p:cNvSpPr/>
            <p:nvPr/>
          </p:nvSpPr>
          <p:spPr>
            <a:xfrm>
              <a:off x="7701778" y="1611474"/>
              <a:ext cx="21162" cy="10613"/>
            </a:xfrm>
            <a:custGeom>
              <a:rect b="b" l="l" r="r" t="t"/>
              <a:pathLst>
                <a:path extrusionOk="0" h="335" w="668">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6"/>
            <p:cNvSpPr/>
            <p:nvPr/>
          </p:nvSpPr>
          <p:spPr>
            <a:xfrm>
              <a:off x="7768148" y="1611474"/>
              <a:ext cx="21162" cy="10613"/>
            </a:xfrm>
            <a:custGeom>
              <a:rect b="b" l="l" r="r" t="t"/>
              <a:pathLst>
                <a:path extrusionOk="0" h="335" w="668">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6"/>
            <p:cNvSpPr/>
            <p:nvPr/>
          </p:nvSpPr>
          <p:spPr>
            <a:xfrm>
              <a:off x="7715337" y="1659025"/>
              <a:ext cx="60382" cy="32820"/>
            </a:xfrm>
            <a:custGeom>
              <a:rect b="b" l="l" r="r" t="t"/>
              <a:pathLst>
                <a:path extrusionOk="0" h="1036" w="1906">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09" name="Google Shape;11309;p66"/>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Help &amp; Support Icons</a:t>
            </a:r>
            <a:endParaRPr sz="2400">
              <a:solidFill>
                <a:srgbClr val="FFFFFF"/>
              </a:solidFill>
            </a:endParaRPr>
          </a:p>
        </p:txBody>
      </p:sp>
      <p:sp>
        <p:nvSpPr>
          <p:cNvPr id="11310" name="Google Shape;11310;p66"/>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Avatar Icons</a:t>
            </a:r>
            <a:endParaRPr sz="2400">
              <a:solidFill>
                <a:srgbClr val="FFFFFF"/>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314" name="Shape 11314"/>
        <p:cNvGrpSpPr/>
        <p:nvPr/>
      </p:nvGrpSpPr>
      <p:grpSpPr>
        <a:xfrm>
          <a:off x="0" y="0"/>
          <a:ext cx="0" cy="0"/>
          <a:chOff x="0" y="0"/>
          <a:chExt cx="0" cy="0"/>
        </a:xfrm>
      </p:grpSpPr>
      <p:grpSp>
        <p:nvGrpSpPr>
          <p:cNvPr id="11315" name="Google Shape;11315;p67"/>
          <p:cNvGrpSpPr/>
          <p:nvPr/>
        </p:nvGrpSpPr>
        <p:grpSpPr>
          <a:xfrm>
            <a:off x="1757085" y="1325225"/>
            <a:ext cx="371069" cy="359396"/>
            <a:chOff x="1757085" y="1500675"/>
            <a:chExt cx="371069" cy="359396"/>
          </a:xfrm>
        </p:grpSpPr>
        <p:sp>
          <p:nvSpPr>
            <p:cNvPr id="11316" name="Google Shape;11316;p67"/>
            <p:cNvSpPr/>
            <p:nvPr/>
          </p:nvSpPr>
          <p:spPr>
            <a:xfrm>
              <a:off x="2032389" y="1667206"/>
              <a:ext cx="66313" cy="60684"/>
            </a:xfrm>
            <a:custGeom>
              <a:rect b="b" l="l" r="r" t="t"/>
              <a:pathLst>
                <a:path extrusionOk="0" h="1908" w="2085">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7"/>
            <p:cNvSpPr/>
            <p:nvPr/>
          </p:nvSpPr>
          <p:spPr>
            <a:xfrm>
              <a:off x="1971419" y="1747609"/>
              <a:ext cx="12531" cy="11513"/>
            </a:xfrm>
            <a:custGeom>
              <a:rect b="b" l="l" r="r" t="t"/>
              <a:pathLst>
                <a:path extrusionOk="0" h="362" w="394">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7"/>
            <p:cNvSpPr/>
            <p:nvPr/>
          </p:nvSpPr>
          <p:spPr>
            <a:xfrm>
              <a:off x="2032008" y="1776202"/>
              <a:ext cx="62910" cy="61702"/>
            </a:xfrm>
            <a:custGeom>
              <a:rect b="b" l="l" r="r" t="t"/>
              <a:pathLst>
                <a:path extrusionOk="0" h="1940" w="1978">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7"/>
            <p:cNvSpPr/>
            <p:nvPr/>
          </p:nvSpPr>
          <p:spPr>
            <a:xfrm>
              <a:off x="1976349"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7"/>
            <p:cNvSpPr/>
            <p:nvPr/>
          </p:nvSpPr>
          <p:spPr>
            <a:xfrm>
              <a:off x="1976349" y="1730530"/>
              <a:ext cx="413" cy="32"/>
            </a:xfrm>
            <a:custGeom>
              <a:rect b="b" l="l" r="r" t="t"/>
              <a:pathLst>
                <a:path extrusionOk="0" h="1" w="13">
                  <a:moveTo>
                    <a:pt x="0" y="0"/>
                  </a:moveTo>
                  <a:lnTo>
                    <a:pt x="0" y="0"/>
                  </a:lnTo>
                  <a:cubicBezTo>
                    <a:pt x="12" y="0"/>
                    <a:pt x="12" y="0"/>
                    <a:pt x="0" y="0"/>
                  </a:cubicBezTo>
                  <a:cubicBezTo>
                    <a:pt x="12" y="0"/>
                    <a:pt x="12"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7"/>
            <p:cNvSpPr/>
            <p:nvPr/>
          </p:nvSpPr>
          <p:spPr>
            <a:xfrm>
              <a:off x="1976349" y="1730530"/>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7"/>
            <p:cNvSpPr/>
            <p:nvPr/>
          </p:nvSpPr>
          <p:spPr>
            <a:xfrm>
              <a:off x="1757085" y="1500675"/>
              <a:ext cx="371069" cy="359396"/>
            </a:xfrm>
            <a:custGeom>
              <a:rect b="b" l="l" r="r" t="t"/>
              <a:pathLst>
                <a:path extrusionOk="0" h="11300" w="11667">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7"/>
            <p:cNvSpPr/>
            <p:nvPr/>
          </p:nvSpPr>
          <p:spPr>
            <a:xfrm>
              <a:off x="1976349" y="1775216"/>
              <a:ext cx="413" cy="32"/>
            </a:xfrm>
            <a:custGeom>
              <a:rect b="b" l="l" r="r" t="t"/>
              <a:pathLst>
                <a:path extrusionOk="0" h="1" w="13">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7"/>
            <p:cNvSpPr/>
            <p:nvPr/>
          </p:nvSpPr>
          <p:spPr>
            <a:xfrm>
              <a:off x="2016868" y="177521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7"/>
            <p:cNvSpPr/>
            <p:nvPr/>
          </p:nvSpPr>
          <p:spPr>
            <a:xfrm>
              <a:off x="1914615" y="1724837"/>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7"/>
            <p:cNvSpPr/>
            <p:nvPr/>
          </p:nvSpPr>
          <p:spPr>
            <a:xfrm>
              <a:off x="1955898" y="1769523"/>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7"/>
            <p:cNvSpPr/>
            <p:nvPr/>
          </p:nvSpPr>
          <p:spPr>
            <a:xfrm>
              <a:off x="1914615" y="172483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7"/>
            <p:cNvSpPr/>
            <p:nvPr/>
          </p:nvSpPr>
          <p:spPr>
            <a:xfrm>
              <a:off x="1955898" y="176952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7"/>
            <p:cNvSpPr/>
            <p:nvPr/>
          </p:nvSpPr>
          <p:spPr>
            <a:xfrm>
              <a:off x="2016487" y="1775216"/>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7"/>
            <p:cNvSpPr/>
            <p:nvPr/>
          </p:nvSpPr>
          <p:spPr>
            <a:xfrm>
              <a:off x="2016868" y="177521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7"/>
            <p:cNvSpPr/>
            <p:nvPr/>
          </p:nvSpPr>
          <p:spPr>
            <a:xfrm>
              <a:off x="1955898" y="1769523"/>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7"/>
            <p:cNvSpPr/>
            <p:nvPr/>
          </p:nvSpPr>
          <p:spPr>
            <a:xfrm>
              <a:off x="1955898" y="1769523"/>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7"/>
            <p:cNvSpPr/>
            <p:nvPr/>
          </p:nvSpPr>
          <p:spPr>
            <a:xfrm>
              <a:off x="1812744" y="1556302"/>
              <a:ext cx="77668" cy="72929"/>
            </a:xfrm>
            <a:custGeom>
              <a:rect b="b" l="l" r="r" t="t"/>
              <a:pathLst>
                <a:path extrusionOk="0" h="2293" w="2442">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7"/>
            <p:cNvSpPr/>
            <p:nvPr/>
          </p:nvSpPr>
          <p:spPr>
            <a:xfrm>
              <a:off x="1759375" y="1695671"/>
              <a:ext cx="99613" cy="158707"/>
            </a:xfrm>
            <a:custGeom>
              <a:rect b="b" l="l" r="r" t="t"/>
              <a:pathLst>
                <a:path extrusionOk="0" h="4990" w="3132">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7"/>
            <p:cNvSpPr/>
            <p:nvPr/>
          </p:nvSpPr>
          <p:spPr>
            <a:xfrm>
              <a:off x="1794965" y="1747195"/>
              <a:ext cx="38261" cy="10623"/>
            </a:xfrm>
            <a:custGeom>
              <a:rect b="b" l="l" r="r" t="t"/>
              <a:pathLst>
                <a:path extrusionOk="0" h="334" w="1203">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7"/>
            <p:cNvSpPr/>
            <p:nvPr/>
          </p:nvSpPr>
          <p:spPr>
            <a:xfrm>
              <a:off x="1839269" y="1747195"/>
              <a:ext cx="37912" cy="10623"/>
            </a:xfrm>
            <a:custGeom>
              <a:rect b="b" l="l" r="r" t="t"/>
              <a:pathLst>
                <a:path extrusionOk="0" h="334" w="1192">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5" name="Google Shape;11345;p67"/>
          <p:cNvGrpSpPr/>
          <p:nvPr/>
        </p:nvGrpSpPr>
        <p:grpSpPr>
          <a:xfrm>
            <a:off x="2774209" y="1779241"/>
            <a:ext cx="116693" cy="374186"/>
            <a:chOff x="2774209" y="1954691"/>
            <a:chExt cx="116693" cy="374186"/>
          </a:xfrm>
        </p:grpSpPr>
        <p:sp>
          <p:nvSpPr>
            <p:cNvPr id="11346" name="Google Shape;11346;p67"/>
            <p:cNvSpPr/>
            <p:nvPr/>
          </p:nvSpPr>
          <p:spPr>
            <a:xfrm>
              <a:off x="2774209" y="2181525"/>
              <a:ext cx="115166" cy="147353"/>
            </a:xfrm>
            <a:custGeom>
              <a:rect b="b" l="l" r="r" t="t"/>
              <a:pathLst>
                <a:path extrusionOk="0" h="4633" w="3621">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7"/>
            <p:cNvSpPr/>
            <p:nvPr/>
          </p:nvSpPr>
          <p:spPr>
            <a:xfrm>
              <a:off x="2774591" y="1954691"/>
              <a:ext cx="116311" cy="255649"/>
            </a:xfrm>
            <a:custGeom>
              <a:rect b="b" l="l" r="r" t="t"/>
              <a:pathLst>
                <a:path extrusionOk="0" h="8038" w="3657">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8" name="Google Shape;11348;p67"/>
          <p:cNvGrpSpPr/>
          <p:nvPr/>
        </p:nvGrpSpPr>
        <p:grpSpPr>
          <a:xfrm>
            <a:off x="4017435" y="1324462"/>
            <a:ext cx="315092" cy="359397"/>
            <a:chOff x="4017435" y="1499912"/>
            <a:chExt cx="315092" cy="359397"/>
          </a:xfrm>
        </p:grpSpPr>
        <p:sp>
          <p:nvSpPr>
            <p:cNvPr id="11349" name="Google Shape;11349;p67"/>
            <p:cNvSpPr/>
            <p:nvPr/>
          </p:nvSpPr>
          <p:spPr>
            <a:xfrm>
              <a:off x="4017816" y="1499912"/>
              <a:ext cx="314710" cy="359397"/>
            </a:xfrm>
            <a:custGeom>
              <a:rect b="b" l="l" r="r" t="t"/>
              <a:pathLst>
                <a:path extrusionOk="0" h="11300" w="9895">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7"/>
            <p:cNvSpPr/>
            <p:nvPr/>
          </p:nvSpPr>
          <p:spPr>
            <a:xfrm>
              <a:off x="4017435" y="1522302"/>
              <a:ext cx="121591" cy="207114"/>
            </a:xfrm>
            <a:custGeom>
              <a:rect b="b" l="l" r="r" t="t"/>
              <a:pathLst>
                <a:path extrusionOk="0" h="6512" w="3823">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1" name="Google Shape;11351;p67"/>
          <p:cNvGrpSpPr/>
          <p:nvPr/>
        </p:nvGrpSpPr>
        <p:grpSpPr>
          <a:xfrm>
            <a:off x="3963652" y="1824309"/>
            <a:ext cx="374154" cy="284050"/>
            <a:chOff x="3963652" y="1999759"/>
            <a:chExt cx="374154" cy="284050"/>
          </a:xfrm>
        </p:grpSpPr>
        <p:sp>
          <p:nvSpPr>
            <p:cNvPr id="11352" name="Google Shape;11352;p67"/>
            <p:cNvSpPr/>
            <p:nvPr/>
          </p:nvSpPr>
          <p:spPr>
            <a:xfrm>
              <a:off x="4123441" y="2104652"/>
              <a:ext cx="214366" cy="179158"/>
            </a:xfrm>
            <a:custGeom>
              <a:rect b="b" l="l" r="r" t="t"/>
              <a:pathLst>
                <a:path extrusionOk="0" h="5633" w="674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7"/>
            <p:cNvSpPr/>
            <p:nvPr/>
          </p:nvSpPr>
          <p:spPr>
            <a:xfrm>
              <a:off x="3963652" y="1999759"/>
              <a:ext cx="374154" cy="283669"/>
            </a:xfrm>
            <a:custGeom>
              <a:rect b="b" l="l" r="r" t="t"/>
              <a:pathLst>
                <a:path extrusionOk="0" h="8919" w="11764">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7"/>
            <p:cNvSpPr/>
            <p:nvPr/>
          </p:nvSpPr>
          <p:spPr>
            <a:xfrm>
              <a:off x="4069309" y="2061874"/>
              <a:ext cx="234435" cy="182911"/>
            </a:xfrm>
            <a:custGeom>
              <a:rect b="b" l="l" r="r" t="t"/>
              <a:pathLst>
                <a:path extrusionOk="0" h="5751" w="7371">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5" name="Google Shape;11355;p67"/>
          <p:cNvGrpSpPr/>
          <p:nvPr/>
        </p:nvGrpSpPr>
        <p:grpSpPr>
          <a:xfrm>
            <a:off x="1777536" y="1839416"/>
            <a:ext cx="376444" cy="253772"/>
            <a:chOff x="1777536" y="2014866"/>
            <a:chExt cx="376444" cy="253772"/>
          </a:xfrm>
        </p:grpSpPr>
        <p:sp>
          <p:nvSpPr>
            <p:cNvPr id="11356" name="Google Shape;11356;p67"/>
            <p:cNvSpPr/>
            <p:nvPr/>
          </p:nvSpPr>
          <p:spPr>
            <a:xfrm>
              <a:off x="1777536" y="2178503"/>
              <a:ext cx="376444" cy="90135"/>
            </a:xfrm>
            <a:custGeom>
              <a:rect b="b" l="l" r="r" t="t"/>
              <a:pathLst>
                <a:path extrusionOk="0" h="2834" w="11836">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7"/>
            <p:cNvSpPr/>
            <p:nvPr/>
          </p:nvSpPr>
          <p:spPr>
            <a:xfrm>
              <a:off x="1859338" y="2014866"/>
              <a:ext cx="107565" cy="167072"/>
            </a:xfrm>
            <a:custGeom>
              <a:rect b="b" l="l" r="r" t="t"/>
              <a:pathLst>
                <a:path extrusionOk="0" h="5253" w="3382">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7"/>
            <p:cNvSpPr/>
            <p:nvPr/>
          </p:nvSpPr>
          <p:spPr>
            <a:xfrm>
              <a:off x="1777536" y="2036335"/>
              <a:ext cx="71243" cy="169457"/>
            </a:xfrm>
            <a:custGeom>
              <a:rect b="b" l="l" r="r" t="t"/>
              <a:pathLst>
                <a:path extrusionOk="0" h="5328" w="224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7"/>
            <p:cNvSpPr/>
            <p:nvPr/>
          </p:nvSpPr>
          <p:spPr>
            <a:xfrm>
              <a:off x="1817197" y="2078794"/>
              <a:ext cx="85714" cy="54291"/>
            </a:xfrm>
            <a:custGeom>
              <a:rect b="b" l="l" r="r" t="t"/>
              <a:pathLst>
                <a:path extrusionOk="0" h="1707" w="2695">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7"/>
            <p:cNvSpPr/>
            <p:nvPr/>
          </p:nvSpPr>
          <p:spPr>
            <a:xfrm>
              <a:off x="1826007" y="2113716"/>
              <a:ext cx="88641" cy="56867"/>
            </a:xfrm>
            <a:custGeom>
              <a:rect b="b" l="l" r="r" t="t"/>
              <a:pathLst>
                <a:path extrusionOk="0" h="1788" w="2787">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1" name="Google Shape;11361;p67"/>
          <p:cNvGrpSpPr/>
          <p:nvPr/>
        </p:nvGrpSpPr>
        <p:grpSpPr>
          <a:xfrm>
            <a:off x="1309875" y="1881876"/>
            <a:ext cx="374154" cy="169680"/>
            <a:chOff x="1309875" y="2057326"/>
            <a:chExt cx="374154" cy="169680"/>
          </a:xfrm>
        </p:grpSpPr>
        <p:sp>
          <p:nvSpPr>
            <p:cNvPr id="11362" name="Google Shape;11362;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7"/>
            <p:cNvSpPr/>
            <p:nvPr/>
          </p:nvSpPr>
          <p:spPr>
            <a:xfrm>
              <a:off x="1480286" y="2212566"/>
              <a:ext cx="413" cy="32"/>
            </a:xfrm>
            <a:custGeom>
              <a:rect b="b" l="l" r="r" t="t"/>
              <a:pathLst>
                <a:path extrusionOk="0" h="1" w="13">
                  <a:moveTo>
                    <a:pt x="12" y="1"/>
                  </a:moveTo>
                  <a:cubicBezTo>
                    <a:pt x="0" y="1"/>
                    <a:pt x="0" y="1"/>
                    <a:pt x="12" y="1"/>
                  </a:cubicBezTo>
                  <a:lnTo>
                    <a:pt x="12" y="1"/>
                  </a:lnTo>
                  <a:cubicBezTo>
                    <a:pt x="0" y="1"/>
                    <a:pt x="0" y="1"/>
                    <a:pt x="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7"/>
            <p:cNvSpPr/>
            <p:nvPr/>
          </p:nvSpPr>
          <p:spPr>
            <a:xfrm>
              <a:off x="1480668" y="2212566"/>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7"/>
            <p:cNvSpPr/>
            <p:nvPr/>
          </p:nvSpPr>
          <p:spPr>
            <a:xfrm>
              <a:off x="1460599" y="2082993"/>
              <a:ext cx="223430" cy="142232"/>
            </a:xfrm>
            <a:custGeom>
              <a:rect b="b" l="l" r="r" t="t"/>
              <a:pathLst>
                <a:path extrusionOk="0" h="4472" w="7025">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7"/>
            <p:cNvSpPr/>
            <p:nvPr/>
          </p:nvSpPr>
          <p:spPr>
            <a:xfrm>
              <a:off x="1480668" y="2212566"/>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7"/>
            <p:cNvSpPr/>
            <p:nvPr/>
          </p:nvSpPr>
          <p:spPr>
            <a:xfrm>
              <a:off x="1397339" y="218343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7"/>
            <p:cNvSpPr/>
            <p:nvPr/>
          </p:nvSpPr>
          <p:spPr>
            <a:xfrm>
              <a:off x="1309875" y="2057326"/>
              <a:ext cx="132945" cy="169680"/>
            </a:xfrm>
            <a:custGeom>
              <a:rect b="b" l="l" r="r" t="t"/>
              <a:pathLst>
                <a:path extrusionOk="0" h="5335" w="418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7"/>
            <p:cNvSpPr/>
            <p:nvPr/>
          </p:nvSpPr>
          <p:spPr>
            <a:xfrm>
              <a:off x="1460599" y="2057326"/>
              <a:ext cx="25380" cy="101140"/>
            </a:xfrm>
            <a:custGeom>
              <a:rect b="b" l="l" r="r" t="t"/>
              <a:pathLst>
                <a:path extrusionOk="0" h="3180" w="798">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3" name="Google Shape;11373;p67"/>
          <p:cNvSpPr/>
          <p:nvPr/>
        </p:nvSpPr>
        <p:spPr>
          <a:xfrm>
            <a:off x="862283" y="1900800"/>
            <a:ext cx="374536" cy="130305"/>
          </a:xfrm>
          <a:custGeom>
            <a:rect b="b" l="l" r="r" t="t"/>
            <a:pathLst>
              <a:path extrusionOk="0" h="4097" w="11776">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4" name="Google Shape;11374;p67"/>
          <p:cNvGrpSpPr/>
          <p:nvPr/>
        </p:nvGrpSpPr>
        <p:grpSpPr>
          <a:xfrm>
            <a:off x="2347450" y="1779114"/>
            <a:ext cx="113639" cy="373168"/>
            <a:chOff x="2347450" y="1954564"/>
            <a:chExt cx="113639" cy="373168"/>
          </a:xfrm>
        </p:grpSpPr>
        <p:sp>
          <p:nvSpPr>
            <p:cNvPr id="11375" name="Google Shape;11375;p67"/>
            <p:cNvSpPr/>
            <p:nvPr/>
          </p:nvSpPr>
          <p:spPr>
            <a:xfrm>
              <a:off x="2347450" y="1954564"/>
              <a:ext cx="89022" cy="261819"/>
            </a:xfrm>
            <a:custGeom>
              <a:rect b="b" l="l" r="r" t="t"/>
              <a:pathLst>
                <a:path extrusionOk="0" h="8232" w="2799">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7"/>
            <p:cNvSpPr/>
            <p:nvPr/>
          </p:nvSpPr>
          <p:spPr>
            <a:xfrm>
              <a:off x="2362970" y="1994352"/>
              <a:ext cx="98118" cy="333380"/>
            </a:xfrm>
            <a:custGeom>
              <a:rect b="b" l="l" r="r" t="t"/>
              <a:pathLst>
                <a:path extrusionOk="0" h="10482" w="3085">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7" name="Google Shape;11377;p67"/>
          <p:cNvSpPr/>
          <p:nvPr/>
        </p:nvSpPr>
        <p:spPr>
          <a:xfrm>
            <a:off x="861520" y="1411385"/>
            <a:ext cx="360160" cy="184628"/>
          </a:xfrm>
          <a:custGeom>
            <a:rect b="b" l="l" r="r" t="t"/>
            <a:pathLst>
              <a:path extrusionOk="0" h="5805" w="11324">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78" name="Google Shape;11378;p67"/>
          <p:cNvGrpSpPr/>
          <p:nvPr/>
        </p:nvGrpSpPr>
        <p:grpSpPr>
          <a:xfrm>
            <a:off x="3110102" y="1324430"/>
            <a:ext cx="330613" cy="358379"/>
            <a:chOff x="3110102" y="1499880"/>
            <a:chExt cx="330613" cy="358379"/>
          </a:xfrm>
        </p:grpSpPr>
        <p:sp>
          <p:nvSpPr>
            <p:cNvPr id="11379" name="Google Shape;11379;p67"/>
            <p:cNvSpPr/>
            <p:nvPr/>
          </p:nvSpPr>
          <p:spPr>
            <a:xfrm>
              <a:off x="3385024" y="1775979"/>
              <a:ext cx="55341" cy="71211"/>
            </a:xfrm>
            <a:custGeom>
              <a:rect b="b" l="l" r="r" t="t"/>
              <a:pathLst>
                <a:path extrusionOk="0" h="2239" w="174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7"/>
            <p:cNvSpPr/>
            <p:nvPr/>
          </p:nvSpPr>
          <p:spPr>
            <a:xfrm>
              <a:off x="3347176" y="1535501"/>
              <a:ext cx="93189" cy="61765"/>
            </a:xfrm>
            <a:custGeom>
              <a:rect b="b" l="l" r="r" t="t"/>
              <a:pathLst>
                <a:path extrusionOk="0" h="1942" w="293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7"/>
            <p:cNvSpPr/>
            <p:nvPr/>
          </p:nvSpPr>
          <p:spPr>
            <a:xfrm>
              <a:off x="3110102" y="1580728"/>
              <a:ext cx="330613" cy="277530"/>
            </a:xfrm>
            <a:custGeom>
              <a:rect b="b" l="l" r="r" t="t"/>
              <a:pathLst>
                <a:path extrusionOk="0" h="8726" w="10395">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7"/>
            <p:cNvSpPr/>
            <p:nvPr/>
          </p:nvSpPr>
          <p:spPr>
            <a:xfrm>
              <a:off x="3139267" y="1504428"/>
              <a:ext cx="77668" cy="78113"/>
            </a:xfrm>
            <a:custGeom>
              <a:rect b="b" l="l" r="r" t="t"/>
              <a:pathLst>
                <a:path extrusionOk="0" h="2456" w="2442">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7"/>
            <p:cNvSpPr/>
            <p:nvPr/>
          </p:nvSpPr>
          <p:spPr>
            <a:xfrm>
              <a:off x="3226381" y="1499880"/>
              <a:ext cx="116279" cy="82661"/>
            </a:xfrm>
            <a:custGeom>
              <a:rect b="b" l="l" r="r" t="t"/>
              <a:pathLst>
                <a:path extrusionOk="0" h="2599" w="3656">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7"/>
            <p:cNvSpPr/>
            <p:nvPr/>
          </p:nvSpPr>
          <p:spPr>
            <a:xfrm>
              <a:off x="3179786" y="1775216"/>
              <a:ext cx="86764" cy="46594"/>
            </a:xfrm>
            <a:custGeom>
              <a:rect b="b" l="l" r="r" t="t"/>
              <a:pathLst>
                <a:path extrusionOk="0" h="1465" w="2728">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7"/>
            <p:cNvSpPr/>
            <p:nvPr/>
          </p:nvSpPr>
          <p:spPr>
            <a:xfrm>
              <a:off x="3154024" y="1712337"/>
              <a:ext cx="15203" cy="109473"/>
            </a:xfrm>
            <a:custGeom>
              <a:rect b="b" l="l" r="r" t="t"/>
              <a:pathLst>
                <a:path extrusionOk="0" h="3442" w="478">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86" name="Google Shape;11386;p67"/>
          <p:cNvSpPr/>
          <p:nvPr/>
        </p:nvSpPr>
        <p:spPr>
          <a:xfrm>
            <a:off x="3196834" y="1778764"/>
            <a:ext cx="118537" cy="373518"/>
          </a:xfrm>
          <a:custGeom>
            <a:rect b="b" l="l" r="r" t="t"/>
            <a:pathLst>
              <a:path extrusionOk="0" h="11744" w="3727">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87" name="Google Shape;11387;p67"/>
          <p:cNvGrpSpPr/>
          <p:nvPr/>
        </p:nvGrpSpPr>
        <p:grpSpPr>
          <a:xfrm>
            <a:off x="3485575" y="1824309"/>
            <a:ext cx="373772" cy="284050"/>
            <a:chOff x="3531200" y="1999759"/>
            <a:chExt cx="373772" cy="284050"/>
          </a:xfrm>
        </p:grpSpPr>
        <p:sp>
          <p:nvSpPr>
            <p:cNvPr id="11388" name="Google Shape;11388;p67"/>
            <p:cNvSpPr/>
            <p:nvPr/>
          </p:nvSpPr>
          <p:spPr>
            <a:xfrm>
              <a:off x="3531200" y="1999759"/>
              <a:ext cx="373772" cy="283669"/>
            </a:xfrm>
            <a:custGeom>
              <a:rect b="b" l="l" r="r" t="t"/>
              <a:pathLst>
                <a:path extrusionOk="0" h="8919" w="11752">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7"/>
            <p:cNvSpPr/>
            <p:nvPr/>
          </p:nvSpPr>
          <p:spPr>
            <a:xfrm>
              <a:off x="3690638" y="2104652"/>
              <a:ext cx="214334" cy="179158"/>
            </a:xfrm>
            <a:custGeom>
              <a:rect b="b" l="l" r="r" t="t"/>
              <a:pathLst>
                <a:path extrusionOk="0" h="5633" w="6739">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7"/>
            <p:cNvSpPr/>
            <p:nvPr/>
          </p:nvSpPr>
          <p:spPr>
            <a:xfrm>
              <a:off x="3631163" y="2148193"/>
              <a:ext cx="259433" cy="84856"/>
            </a:xfrm>
            <a:custGeom>
              <a:rect b="b" l="l" r="r" t="t"/>
              <a:pathLst>
                <a:path extrusionOk="0" h="2668" w="8157">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7"/>
            <p:cNvSpPr/>
            <p:nvPr/>
          </p:nvSpPr>
          <p:spPr>
            <a:xfrm>
              <a:off x="3639496" y="2058089"/>
              <a:ext cx="206414" cy="73120"/>
            </a:xfrm>
            <a:custGeom>
              <a:rect b="b" l="l" r="r" t="t"/>
              <a:pathLst>
                <a:path extrusionOk="0" h="2299" w="649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2" name="Google Shape;11392;p67"/>
          <p:cNvGrpSpPr/>
          <p:nvPr/>
        </p:nvGrpSpPr>
        <p:grpSpPr>
          <a:xfrm>
            <a:off x="2667058" y="1324843"/>
            <a:ext cx="330231" cy="359015"/>
            <a:chOff x="2667058" y="1500293"/>
            <a:chExt cx="330231" cy="359015"/>
          </a:xfrm>
        </p:grpSpPr>
        <p:sp>
          <p:nvSpPr>
            <p:cNvPr id="11393" name="Google Shape;11393;p67"/>
            <p:cNvSpPr/>
            <p:nvPr/>
          </p:nvSpPr>
          <p:spPr>
            <a:xfrm>
              <a:off x="2944239" y="1581714"/>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7"/>
            <p:cNvSpPr/>
            <p:nvPr/>
          </p:nvSpPr>
          <p:spPr>
            <a:xfrm>
              <a:off x="2667058" y="1500293"/>
              <a:ext cx="330231" cy="359015"/>
            </a:xfrm>
            <a:custGeom>
              <a:rect b="b" l="l" r="r" t="t"/>
              <a:pathLst>
                <a:path extrusionOk="0" h="11288" w="10383">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7"/>
            <p:cNvSpPr/>
            <p:nvPr/>
          </p:nvSpPr>
          <p:spPr>
            <a:xfrm>
              <a:off x="2925696" y="1563140"/>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7"/>
            <p:cNvSpPr/>
            <p:nvPr/>
          </p:nvSpPr>
          <p:spPr>
            <a:xfrm>
              <a:off x="2953717" y="1594563"/>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7"/>
            <p:cNvSpPr/>
            <p:nvPr/>
          </p:nvSpPr>
          <p:spPr>
            <a:xfrm>
              <a:off x="2953717" y="1594182"/>
              <a:ext cx="32" cy="413"/>
            </a:xfrm>
            <a:custGeom>
              <a:rect b="b" l="l" r="r" t="t"/>
              <a:pathLst>
                <a:path extrusionOk="0" h="13" w="1">
                  <a:moveTo>
                    <a:pt x="1" y="1"/>
                  </a:moveTo>
                  <a:cubicBezTo>
                    <a:pt x="1" y="1"/>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7"/>
            <p:cNvSpPr/>
            <p:nvPr/>
          </p:nvSpPr>
          <p:spPr>
            <a:xfrm>
              <a:off x="2925696" y="1563140"/>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7"/>
            <p:cNvSpPr/>
            <p:nvPr/>
          </p:nvSpPr>
          <p:spPr>
            <a:xfrm>
              <a:off x="2923788" y="1576403"/>
              <a:ext cx="32" cy="32"/>
            </a:xfrm>
            <a:custGeom>
              <a:rect b="b" l="l" r="r" t="t"/>
              <a:pathLst>
                <a:path extrusionOk="0" h="1" w="1">
                  <a:moveTo>
                    <a:pt x="1"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7"/>
            <p:cNvSpPr/>
            <p:nvPr/>
          </p:nvSpPr>
          <p:spPr>
            <a:xfrm>
              <a:off x="2953717" y="1594182"/>
              <a:ext cx="32" cy="32"/>
            </a:xfrm>
            <a:custGeom>
              <a:rect b="b" l="l" r="r" t="t"/>
              <a:pathLst>
                <a:path extrusionOk="0" h="1" w="1">
                  <a:moveTo>
                    <a:pt x="1" y="1"/>
                  </a:moveTo>
                  <a:lnTo>
                    <a:pt x="1" y="1"/>
                  </a:ln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7"/>
            <p:cNvSpPr/>
            <p:nvPr/>
          </p:nvSpPr>
          <p:spPr>
            <a:xfrm>
              <a:off x="2953717" y="1594182"/>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7"/>
            <p:cNvSpPr/>
            <p:nvPr/>
          </p:nvSpPr>
          <p:spPr>
            <a:xfrm>
              <a:off x="2923438" y="1576784"/>
              <a:ext cx="0" cy="32"/>
            </a:xfrm>
            <a:custGeom>
              <a:rect b="b" l="l" r="r" t="t"/>
              <a:pathLst>
                <a:path extrusionOk="0" h="1" w="0">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7"/>
            <p:cNvSpPr/>
            <p:nvPr/>
          </p:nvSpPr>
          <p:spPr>
            <a:xfrm>
              <a:off x="2792783" y="1631298"/>
              <a:ext cx="87877" cy="101140"/>
            </a:xfrm>
            <a:custGeom>
              <a:rect b="b" l="l" r="r" t="t"/>
              <a:pathLst>
                <a:path extrusionOk="0" h="3180" w="2763">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7"/>
            <p:cNvSpPr/>
            <p:nvPr/>
          </p:nvSpPr>
          <p:spPr>
            <a:xfrm>
              <a:off x="2715147" y="1631298"/>
              <a:ext cx="66695" cy="122735"/>
            </a:xfrm>
            <a:custGeom>
              <a:rect b="b" l="l" r="r" t="t"/>
              <a:pathLst>
                <a:path extrusionOk="0" h="3859" w="2097">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7"/>
            <p:cNvSpPr/>
            <p:nvPr/>
          </p:nvSpPr>
          <p:spPr>
            <a:xfrm>
              <a:off x="2715911" y="1707789"/>
              <a:ext cx="166277" cy="93570"/>
            </a:xfrm>
            <a:custGeom>
              <a:rect b="b" l="l" r="r" t="t"/>
              <a:pathLst>
                <a:path extrusionOk="0" h="2942" w="5228">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7"/>
            <p:cNvSpPr/>
            <p:nvPr/>
          </p:nvSpPr>
          <p:spPr>
            <a:xfrm>
              <a:off x="2799589" y="1654706"/>
              <a:ext cx="61384" cy="62974"/>
            </a:xfrm>
            <a:custGeom>
              <a:rect b="b" l="l" r="r" t="t"/>
              <a:pathLst>
                <a:path extrusionOk="0" h="1980" w="193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67"/>
          <p:cNvGrpSpPr/>
          <p:nvPr/>
        </p:nvGrpSpPr>
        <p:grpSpPr>
          <a:xfrm>
            <a:off x="3567553" y="1324462"/>
            <a:ext cx="320022" cy="359778"/>
            <a:chOff x="3567553" y="1499912"/>
            <a:chExt cx="320022" cy="359778"/>
          </a:xfrm>
        </p:grpSpPr>
        <p:sp>
          <p:nvSpPr>
            <p:cNvPr id="11412" name="Google Shape;11412;p67"/>
            <p:cNvSpPr/>
            <p:nvPr/>
          </p:nvSpPr>
          <p:spPr>
            <a:xfrm>
              <a:off x="3567553" y="1502933"/>
              <a:ext cx="263218" cy="356757"/>
            </a:xfrm>
            <a:custGeom>
              <a:rect b="b" l="l" r="r" t="t"/>
              <a:pathLst>
                <a:path extrusionOk="0" h="11217" w="8276">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7"/>
            <p:cNvSpPr/>
            <p:nvPr/>
          </p:nvSpPr>
          <p:spPr>
            <a:xfrm>
              <a:off x="3638001" y="1499912"/>
              <a:ext cx="249574" cy="142773"/>
            </a:xfrm>
            <a:custGeom>
              <a:rect b="b" l="l" r="r" t="t"/>
              <a:pathLst>
                <a:path extrusionOk="0" h="4489" w="7847">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7"/>
            <p:cNvSpPr/>
            <p:nvPr/>
          </p:nvSpPr>
          <p:spPr>
            <a:xfrm>
              <a:off x="3641786" y="1594563"/>
              <a:ext cx="141659" cy="10273"/>
            </a:xfrm>
            <a:custGeom>
              <a:rect b="b" l="l" r="r" t="t"/>
              <a:pathLst>
                <a:path extrusionOk="0" h="323" w="4454">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7"/>
            <p:cNvSpPr/>
            <p:nvPr/>
          </p:nvSpPr>
          <p:spPr>
            <a:xfrm>
              <a:off x="3641786" y="1638136"/>
              <a:ext cx="141659" cy="10241"/>
            </a:xfrm>
            <a:custGeom>
              <a:rect b="b" l="l" r="r" t="t"/>
              <a:pathLst>
                <a:path extrusionOk="0" h="322" w="4454">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7"/>
            <p:cNvSpPr/>
            <p:nvPr/>
          </p:nvSpPr>
          <p:spPr>
            <a:xfrm>
              <a:off x="3641786" y="1682059"/>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7"/>
            <p:cNvSpPr/>
            <p:nvPr/>
          </p:nvSpPr>
          <p:spPr>
            <a:xfrm>
              <a:off x="3641786" y="1725600"/>
              <a:ext cx="141659" cy="10623"/>
            </a:xfrm>
            <a:custGeom>
              <a:rect b="b" l="l" r="r" t="t"/>
              <a:pathLst>
                <a:path extrusionOk="0" h="334" w="4454">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8" name="Google Shape;11418;p67"/>
          <p:cNvGrpSpPr/>
          <p:nvPr/>
        </p:nvGrpSpPr>
        <p:grpSpPr>
          <a:xfrm>
            <a:off x="1309875" y="1324462"/>
            <a:ext cx="359015" cy="358633"/>
            <a:chOff x="1309875" y="1499912"/>
            <a:chExt cx="359015" cy="358633"/>
          </a:xfrm>
        </p:grpSpPr>
        <p:sp>
          <p:nvSpPr>
            <p:cNvPr id="11419" name="Google Shape;11419;p67"/>
            <p:cNvSpPr/>
            <p:nvPr/>
          </p:nvSpPr>
          <p:spPr>
            <a:xfrm>
              <a:off x="1309875" y="1499912"/>
              <a:ext cx="133708" cy="204665"/>
            </a:xfrm>
            <a:custGeom>
              <a:rect b="b" l="l" r="r" t="t"/>
              <a:pathLst>
                <a:path extrusionOk="0" h="6435" w="4204">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7"/>
            <p:cNvSpPr/>
            <p:nvPr/>
          </p:nvSpPr>
          <p:spPr>
            <a:xfrm>
              <a:off x="1454524" y="1499912"/>
              <a:ext cx="213602" cy="123467"/>
            </a:xfrm>
            <a:custGeom>
              <a:rect b="b" l="l" r="r" t="t"/>
              <a:pathLst>
                <a:path extrusionOk="0" h="3882" w="6716">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7"/>
            <p:cNvSpPr/>
            <p:nvPr/>
          </p:nvSpPr>
          <p:spPr>
            <a:xfrm>
              <a:off x="1322756" y="1634701"/>
              <a:ext cx="346134" cy="223844"/>
            </a:xfrm>
            <a:custGeom>
              <a:rect b="b" l="l" r="r" t="t"/>
              <a:pathLst>
                <a:path extrusionOk="0" h="7038" w="10883">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7"/>
            <p:cNvSpPr/>
            <p:nvPr/>
          </p:nvSpPr>
          <p:spPr>
            <a:xfrm>
              <a:off x="1331852" y="1519217"/>
              <a:ext cx="191243" cy="140514"/>
            </a:xfrm>
            <a:custGeom>
              <a:rect b="b" l="l" r="r" t="t"/>
              <a:pathLst>
                <a:path extrusionOk="0" h="4418" w="6013">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7"/>
            <p:cNvSpPr/>
            <p:nvPr/>
          </p:nvSpPr>
          <p:spPr>
            <a:xfrm>
              <a:off x="1331852" y="1519217"/>
              <a:ext cx="315442" cy="190512"/>
            </a:xfrm>
            <a:custGeom>
              <a:rect b="b" l="l" r="r" t="t"/>
              <a:pathLst>
                <a:path extrusionOk="0" h="5990" w="9918">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7"/>
            <p:cNvSpPr/>
            <p:nvPr/>
          </p:nvSpPr>
          <p:spPr>
            <a:xfrm>
              <a:off x="1587056" y="1669178"/>
              <a:ext cx="32" cy="32"/>
            </a:xfrm>
            <a:custGeom>
              <a:rect b="b" l="l" r="r" t="t"/>
              <a:pathLst>
                <a:path extrusionOk="0" h="1" w="1">
                  <a:moveTo>
                    <a:pt x="1" y="0"/>
                  </a:moveTo>
                  <a:lnTo>
                    <a:pt x="1" y="0"/>
                  </a:lnTo>
                  <a:lnTo>
                    <a:pt x="1" y="0"/>
                  </a:ln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7"/>
            <p:cNvSpPr/>
            <p:nvPr/>
          </p:nvSpPr>
          <p:spPr>
            <a:xfrm>
              <a:off x="1471190" y="1538523"/>
              <a:ext cx="160965" cy="141278"/>
            </a:xfrm>
            <a:custGeom>
              <a:rect b="b" l="l" r="r" t="t"/>
              <a:pathLst>
                <a:path extrusionOk="0" h="4442" w="5061">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7"/>
            <p:cNvSpPr/>
            <p:nvPr/>
          </p:nvSpPr>
          <p:spPr>
            <a:xfrm>
              <a:off x="1354943" y="1540049"/>
              <a:ext cx="124230" cy="148847"/>
            </a:xfrm>
            <a:custGeom>
              <a:rect b="b" l="l" r="r" t="t"/>
              <a:pathLst>
                <a:path extrusionOk="0" h="4680" w="3906">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7"/>
            <p:cNvSpPr/>
            <p:nvPr/>
          </p:nvSpPr>
          <p:spPr>
            <a:xfrm>
              <a:off x="1399629" y="1581714"/>
              <a:ext cx="37148" cy="52669"/>
            </a:xfrm>
            <a:custGeom>
              <a:rect b="b" l="l" r="r" t="t"/>
              <a:pathLst>
                <a:path extrusionOk="0" h="1656" w="1168">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8" name="Google Shape;11428;p67"/>
          <p:cNvGrpSpPr/>
          <p:nvPr/>
        </p:nvGrpSpPr>
        <p:grpSpPr>
          <a:xfrm>
            <a:off x="2219466" y="1324843"/>
            <a:ext cx="330613" cy="359015"/>
            <a:chOff x="2219466" y="1500293"/>
            <a:chExt cx="330613" cy="359015"/>
          </a:xfrm>
        </p:grpSpPr>
        <p:sp>
          <p:nvSpPr>
            <p:cNvPr id="11429" name="Google Shape;11429;p67"/>
            <p:cNvSpPr/>
            <p:nvPr/>
          </p:nvSpPr>
          <p:spPr>
            <a:xfrm>
              <a:off x="2353906" y="1635560"/>
              <a:ext cx="65518" cy="82121"/>
            </a:xfrm>
            <a:custGeom>
              <a:rect b="b" l="l" r="r" t="t"/>
              <a:pathLst>
                <a:path extrusionOk="0" h="2582" w="206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7"/>
            <p:cNvSpPr/>
            <p:nvPr/>
          </p:nvSpPr>
          <p:spPr>
            <a:xfrm>
              <a:off x="2219466" y="1500293"/>
              <a:ext cx="330613" cy="359015"/>
            </a:xfrm>
            <a:custGeom>
              <a:rect b="b" l="l" r="r" t="t"/>
              <a:pathLst>
                <a:path extrusionOk="0" h="11288" w="10395">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1" name="Google Shape;11431;p67"/>
          <p:cNvGrpSpPr/>
          <p:nvPr/>
        </p:nvGrpSpPr>
        <p:grpSpPr>
          <a:xfrm>
            <a:off x="5343544" y="1333908"/>
            <a:ext cx="244676" cy="351095"/>
            <a:chOff x="5343544" y="1509358"/>
            <a:chExt cx="244676" cy="351095"/>
          </a:xfrm>
        </p:grpSpPr>
        <p:sp>
          <p:nvSpPr>
            <p:cNvPr id="11432" name="Google Shape;11432;p67"/>
            <p:cNvSpPr/>
            <p:nvPr/>
          </p:nvSpPr>
          <p:spPr>
            <a:xfrm>
              <a:off x="5430658" y="1574494"/>
              <a:ext cx="25031" cy="10655"/>
            </a:xfrm>
            <a:custGeom>
              <a:rect b="b" l="l" r="r" t="t"/>
              <a:pathLst>
                <a:path extrusionOk="0" h="335" w="787">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7"/>
            <p:cNvSpPr/>
            <p:nvPr/>
          </p:nvSpPr>
          <p:spPr>
            <a:xfrm>
              <a:off x="5447706" y="1613137"/>
              <a:ext cx="39025" cy="38643"/>
            </a:xfrm>
            <a:custGeom>
              <a:rect b="b" l="l" r="r" t="t"/>
              <a:pathLst>
                <a:path extrusionOk="0" h="1215" w="1227">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7"/>
            <p:cNvSpPr/>
            <p:nvPr/>
          </p:nvSpPr>
          <p:spPr>
            <a:xfrm>
              <a:off x="5343544" y="1509358"/>
              <a:ext cx="244676" cy="351095"/>
            </a:xfrm>
            <a:custGeom>
              <a:rect b="b" l="l" r="r" t="t"/>
              <a:pathLst>
                <a:path extrusionOk="0" h="11039" w="7693">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5" name="Google Shape;11435;p67"/>
          <p:cNvGrpSpPr/>
          <p:nvPr/>
        </p:nvGrpSpPr>
        <p:grpSpPr>
          <a:xfrm>
            <a:off x="4882340" y="1333908"/>
            <a:ext cx="246171" cy="351095"/>
            <a:chOff x="4882340" y="1509358"/>
            <a:chExt cx="246171" cy="351095"/>
          </a:xfrm>
        </p:grpSpPr>
        <p:sp>
          <p:nvSpPr>
            <p:cNvPr id="11436" name="Google Shape;11436;p67"/>
            <p:cNvSpPr/>
            <p:nvPr/>
          </p:nvSpPr>
          <p:spPr>
            <a:xfrm>
              <a:off x="4935709" y="1576784"/>
              <a:ext cx="30724" cy="30692"/>
            </a:xfrm>
            <a:custGeom>
              <a:rect b="b" l="l" r="r" t="t"/>
              <a:pathLst>
                <a:path extrusionOk="0" h="965" w="966">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7"/>
            <p:cNvSpPr/>
            <p:nvPr/>
          </p:nvSpPr>
          <p:spPr>
            <a:xfrm>
              <a:off x="5043655" y="1597235"/>
              <a:ext cx="30692" cy="31073"/>
            </a:xfrm>
            <a:custGeom>
              <a:rect b="b" l="l" r="r" t="t"/>
              <a:pathLst>
                <a:path extrusionOk="0" h="977" w="965">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7"/>
            <p:cNvSpPr/>
            <p:nvPr/>
          </p:nvSpPr>
          <p:spPr>
            <a:xfrm>
              <a:off x="4993657" y="1538046"/>
              <a:ext cx="36003" cy="26271"/>
            </a:xfrm>
            <a:custGeom>
              <a:rect b="b" l="l" r="r" t="t"/>
              <a:pathLst>
                <a:path extrusionOk="0" h="826" w="1132">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7"/>
            <p:cNvSpPr/>
            <p:nvPr/>
          </p:nvSpPr>
          <p:spPr>
            <a:xfrm>
              <a:off x="4931924" y="1693795"/>
              <a:ext cx="146589" cy="104161"/>
            </a:xfrm>
            <a:custGeom>
              <a:rect b="b" l="l" r="r" t="t"/>
              <a:pathLst>
                <a:path extrusionOk="0" h="3275" w="4609">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7"/>
            <p:cNvSpPr/>
            <p:nvPr/>
          </p:nvSpPr>
          <p:spPr>
            <a:xfrm>
              <a:off x="4882340" y="1509358"/>
              <a:ext cx="246171" cy="351095"/>
            </a:xfrm>
            <a:custGeom>
              <a:rect b="b" l="l" r="r" t="t"/>
              <a:pathLst>
                <a:path extrusionOk="0" h="11039" w="774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1" name="Google Shape;11441;p67"/>
          <p:cNvGrpSpPr/>
          <p:nvPr/>
        </p:nvGrpSpPr>
        <p:grpSpPr>
          <a:xfrm>
            <a:off x="6273204" y="1333558"/>
            <a:ext cx="236343" cy="351445"/>
            <a:chOff x="6273204" y="1509008"/>
            <a:chExt cx="236343" cy="351445"/>
          </a:xfrm>
        </p:grpSpPr>
        <p:sp>
          <p:nvSpPr>
            <p:cNvPr id="11442" name="Google Shape;11442;p67"/>
            <p:cNvSpPr/>
            <p:nvPr/>
          </p:nvSpPr>
          <p:spPr>
            <a:xfrm>
              <a:off x="6273204" y="1509008"/>
              <a:ext cx="236343" cy="351445"/>
            </a:xfrm>
            <a:custGeom>
              <a:rect b="b" l="l" r="r" t="t"/>
              <a:pathLst>
                <a:path extrusionOk="0" h="11050" w="7431">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7"/>
            <p:cNvSpPr/>
            <p:nvPr/>
          </p:nvSpPr>
          <p:spPr>
            <a:xfrm>
              <a:off x="6330390" y="1703241"/>
              <a:ext cx="120064" cy="85237"/>
            </a:xfrm>
            <a:custGeom>
              <a:rect b="b" l="l" r="r" t="t"/>
              <a:pathLst>
                <a:path extrusionOk="0" h="2680" w="3775">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44" name="Google Shape;11444;p67"/>
          <p:cNvSpPr/>
          <p:nvPr/>
        </p:nvSpPr>
        <p:spPr>
          <a:xfrm>
            <a:off x="5809710" y="1334289"/>
            <a:ext cx="243913" cy="351445"/>
          </a:xfrm>
          <a:custGeom>
            <a:rect b="b" l="l" r="r" t="t"/>
            <a:pathLst>
              <a:path extrusionOk="0" h="11050" w="7669">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45" name="Google Shape;11445;p67"/>
          <p:cNvGrpSpPr/>
          <p:nvPr/>
        </p:nvGrpSpPr>
        <p:grpSpPr>
          <a:xfrm>
            <a:off x="7219530" y="1332794"/>
            <a:ext cx="191625" cy="352209"/>
            <a:chOff x="7219530" y="1508244"/>
            <a:chExt cx="191625" cy="352209"/>
          </a:xfrm>
        </p:grpSpPr>
        <p:sp>
          <p:nvSpPr>
            <p:cNvPr id="11446" name="Google Shape;11446;p67"/>
            <p:cNvSpPr/>
            <p:nvPr/>
          </p:nvSpPr>
          <p:spPr>
            <a:xfrm>
              <a:off x="7219530" y="1508244"/>
              <a:ext cx="191625" cy="352209"/>
            </a:xfrm>
            <a:custGeom>
              <a:rect b="b" l="l" r="r" t="t"/>
              <a:pathLst>
                <a:path extrusionOk="0" h="11074" w="6025">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7"/>
            <p:cNvSpPr/>
            <p:nvPr/>
          </p:nvSpPr>
          <p:spPr>
            <a:xfrm>
              <a:off x="7376679" y="1654039"/>
              <a:ext cx="795" cy="32"/>
            </a:xfrm>
            <a:custGeom>
              <a:rect b="b" l="l" r="r" t="t"/>
              <a:pathLst>
                <a:path extrusionOk="0" h="1" w="25">
                  <a:moveTo>
                    <a:pt x="24" y="0"/>
                  </a:moveTo>
                  <a:lnTo>
                    <a:pt x="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8" name="Google Shape;11448;p67"/>
          <p:cNvGrpSpPr/>
          <p:nvPr/>
        </p:nvGrpSpPr>
        <p:grpSpPr>
          <a:xfrm>
            <a:off x="7699309" y="1333176"/>
            <a:ext cx="154922" cy="351827"/>
            <a:chOff x="7699309" y="1508626"/>
            <a:chExt cx="154922" cy="351827"/>
          </a:xfrm>
        </p:grpSpPr>
        <p:sp>
          <p:nvSpPr>
            <p:cNvPr id="11449" name="Google Shape;11449;p67"/>
            <p:cNvSpPr/>
            <p:nvPr/>
          </p:nvSpPr>
          <p:spPr>
            <a:xfrm>
              <a:off x="7733022" y="1737336"/>
              <a:ext cx="24267" cy="57599"/>
            </a:xfrm>
            <a:custGeom>
              <a:rect b="b" l="l" r="r" t="t"/>
              <a:pathLst>
                <a:path extrusionOk="0" h="1811" w="763">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7"/>
            <p:cNvSpPr/>
            <p:nvPr/>
          </p:nvSpPr>
          <p:spPr>
            <a:xfrm>
              <a:off x="7796632" y="1737336"/>
              <a:ext cx="23504" cy="57599"/>
            </a:xfrm>
            <a:custGeom>
              <a:rect b="b" l="l" r="r" t="t"/>
              <a:pathLst>
                <a:path extrusionOk="0" h="1811" w="739">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7"/>
            <p:cNvSpPr/>
            <p:nvPr/>
          </p:nvSpPr>
          <p:spPr>
            <a:xfrm>
              <a:off x="7757639" y="1792231"/>
              <a:ext cx="32" cy="795"/>
            </a:xfrm>
            <a:custGeom>
              <a:rect b="b" l="l" r="r" t="t"/>
              <a:pathLst>
                <a:path extrusionOk="0" h="25" w="1">
                  <a:moveTo>
                    <a:pt x="0" y="1"/>
                  </a:moveTo>
                  <a:cubicBezTo>
                    <a:pt x="0" y="1"/>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67"/>
            <p:cNvSpPr/>
            <p:nvPr/>
          </p:nvSpPr>
          <p:spPr>
            <a:xfrm>
              <a:off x="7757639" y="1784280"/>
              <a:ext cx="39406" cy="76173"/>
            </a:xfrm>
            <a:custGeom>
              <a:rect b="b" l="l" r="r" t="t"/>
              <a:pathLst>
                <a:path extrusionOk="0" h="2395" w="1239">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67"/>
            <p:cNvSpPr/>
            <p:nvPr/>
          </p:nvSpPr>
          <p:spPr>
            <a:xfrm>
              <a:off x="7805347" y="1642016"/>
              <a:ext cx="48884" cy="201771"/>
            </a:xfrm>
            <a:custGeom>
              <a:rect b="b" l="l" r="r" t="t"/>
              <a:pathLst>
                <a:path extrusionOk="0" h="6344" w="1537">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67"/>
            <p:cNvSpPr/>
            <p:nvPr/>
          </p:nvSpPr>
          <p:spPr>
            <a:xfrm>
              <a:off x="7699309" y="1642239"/>
              <a:ext cx="48884" cy="202661"/>
            </a:xfrm>
            <a:custGeom>
              <a:rect b="b" l="l" r="r" t="t"/>
              <a:pathLst>
                <a:path extrusionOk="0" h="6372" w="1537">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7"/>
            <p:cNvSpPr/>
            <p:nvPr/>
          </p:nvSpPr>
          <p:spPr>
            <a:xfrm>
              <a:off x="7743613" y="1508626"/>
              <a:ext cx="66313" cy="208673"/>
            </a:xfrm>
            <a:custGeom>
              <a:rect b="b" l="l" r="r" t="t"/>
              <a:pathLst>
                <a:path extrusionOk="0" h="6561" w="2085">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6" name="Google Shape;11456;p67"/>
          <p:cNvGrpSpPr/>
          <p:nvPr/>
        </p:nvGrpSpPr>
        <p:grpSpPr>
          <a:xfrm>
            <a:off x="8161690" y="1333558"/>
            <a:ext cx="153396" cy="351064"/>
            <a:chOff x="8161690" y="1509008"/>
            <a:chExt cx="153396" cy="351064"/>
          </a:xfrm>
        </p:grpSpPr>
        <p:sp>
          <p:nvSpPr>
            <p:cNvPr id="11457" name="Google Shape;11457;p67"/>
            <p:cNvSpPr/>
            <p:nvPr/>
          </p:nvSpPr>
          <p:spPr>
            <a:xfrm>
              <a:off x="8207871" y="1699838"/>
              <a:ext cx="61384" cy="61765"/>
            </a:xfrm>
            <a:custGeom>
              <a:rect b="b" l="l" r="r" t="t"/>
              <a:pathLst>
                <a:path extrusionOk="0" h="1942" w="193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7"/>
            <p:cNvSpPr/>
            <p:nvPr/>
          </p:nvSpPr>
          <p:spPr>
            <a:xfrm>
              <a:off x="8199919" y="1800564"/>
              <a:ext cx="77668" cy="29579"/>
            </a:xfrm>
            <a:custGeom>
              <a:rect b="b" l="l" r="r" t="t"/>
              <a:pathLst>
                <a:path extrusionOk="0" h="930" w="2442">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7"/>
            <p:cNvSpPr/>
            <p:nvPr/>
          </p:nvSpPr>
          <p:spPr>
            <a:xfrm>
              <a:off x="8161690" y="1664598"/>
              <a:ext cx="153396" cy="195474"/>
            </a:xfrm>
            <a:custGeom>
              <a:rect b="b" l="l" r="r" t="t"/>
              <a:pathLst>
                <a:path extrusionOk="0" h="6146" w="4823">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7"/>
            <p:cNvSpPr/>
            <p:nvPr/>
          </p:nvSpPr>
          <p:spPr>
            <a:xfrm>
              <a:off x="8201828" y="1509008"/>
              <a:ext cx="73851" cy="181034"/>
            </a:xfrm>
            <a:custGeom>
              <a:rect b="b" l="l" r="r" t="t"/>
              <a:pathLst>
                <a:path extrusionOk="0" h="5692" w="2322">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1" name="Google Shape;11461;p67"/>
          <p:cNvGrpSpPr/>
          <p:nvPr/>
        </p:nvGrpSpPr>
        <p:grpSpPr>
          <a:xfrm>
            <a:off x="6746940" y="1333431"/>
            <a:ext cx="213221" cy="352304"/>
            <a:chOff x="6746940" y="1508881"/>
            <a:chExt cx="213221" cy="352304"/>
          </a:xfrm>
        </p:grpSpPr>
        <p:sp>
          <p:nvSpPr>
            <p:cNvPr id="11462" name="Google Shape;11462;p67"/>
            <p:cNvSpPr/>
            <p:nvPr/>
          </p:nvSpPr>
          <p:spPr>
            <a:xfrm>
              <a:off x="6805238" y="1661227"/>
              <a:ext cx="10655" cy="10241"/>
            </a:xfrm>
            <a:custGeom>
              <a:rect b="b" l="l" r="r" t="t"/>
              <a:pathLst>
                <a:path extrusionOk="0" h="322" w="335">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7"/>
            <p:cNvSpPr/>
            <p:nvPr/>
          </p:nvSpPr>
          <p:spPr>
            <a:xfrm>
              <a:off x="6804125" y="1706294"/>
              <a:ext cx="10623" cy="10241"/>
            </a:xfrm>
            <a:custGeom>
              <a:rect b="b" l="l" r="r" t="t"/>
              <a:pathLst>
                <a:path extrusionOk="0" h="322" w="334">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7"/>
            <p:cNvSpPr/>
            <p:nvPr/>
          </p:nvSpPr>
          <p:spPr>
            <a:xfrm>
              <a:off x="6803362" y="1754002"/>
              <a:ext cx="10623" cy="10241"/>
            </a:xfrm>
            <a:custGeom>
              <a:rect b="b" l="l" r="r" t="t"/>
              <a:pathLst>
                <a:path extrusionOk="0" h="322" w="334">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7"/>
            <p:cNvSpPr/>
            <p:nvPr/>
          </p:nvSpPr>
          <p:spPr>
            <a:xfrm>
              <a:off x="6746940" y="1508881"/>
              <a:ext cx="213221" cy="352304"/>
            </a:xfrm>
            <a:custGeom>
              <a:rect b="b" l="l" r="r" t="t"/>
              <a:pathLst>
                <a:path extrusionOk="0" h="11077" w="6704">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6" name="Google Shape;11466;p67"/>
          <p:cNvGrpSpPr/>
          <p:nvPr/>
        </p:nvGrpSpPr>
        <p:grpSpPr>
          <a:xfrm>
            <a:off x="5770336" y="1832165"/>
            <a:ext cx="350682" cy="292097"/>
            <a:chOff x="5770336" y="2007615"/>
            <a:chExt cx="350682" cy="292097"/>
          </a:xfrm>
        </p:grpSpPr>
        <p:sp>
          <p:nvSpPr>
            <p:cNvPr id="11467" name="Google Shape;11467;p67"/>
            <p:cNvSpPr/>
            <p:nvPr/>
          </p:nvSpPr>
          <p:spPr>
            <a:xfrm>
              <a:off x="5780545" y="2007615"/>
              <a:ext cx="329500" cy="75855"/>
            </a:xfrm>
            <a:custGeom>
              <a:rect b="b" l="l" r="r" t="t"/>
              <a:pathLst>
                <a:path extrusionOk="0" h="2385" w="1036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7"/>
            <p:cNvSpPr/>
            <p:nvPr/>
          </p:nvSpPr>
          <p:spPr>
            <a:xfrm>
              <a:off x="5779400" y="2097082"/>
              <a:ext cx="329500" cy="76014"/>
            </a:xfrm>
            <a:custGeom>
              <a:rect b="b" l="l" r="r" t="t"/>
              <a:pathLst>
                <a:path extrusionOk="0" h="2390" w="1036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7"/>
            <p:cNvSpPr/>
            <p:nvPr/>
          </p:nvSpPr>
          <p:spPr>
            <a:xfrm>
              <a:off x="5800996" y="2031850"/>
              <a:ext cx="288217" cy="117201"/>
            </a:xfrm>
            <a:custGeom>
              <a:rect b="b" l="l" r="r" t="t"/>
              <a:pathLst>
                <a:path extrusionOk="0" h="3685" w="9062">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7"/>
            <p:cNvSpPr/>
            <p:nvPr/>
          </p:nvSpPr>
          <p:spPr>
            <a:xfrm>
              <a:off x="5770336" y="2186073"/>
              <a:ext cx="350682" cy="113639"/>
            </a:xfrm>
            <a:custGeom>
              <a:rect b="b" l="l" r="r" t="t"/>
              <a:pathLst>
                <a:path extrusionOk="0" h="3573" w="11026">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1" name="Google Shape;11471;p67"/>
          <p:cNvGrpSpPr/>
          <p:nvPr/>
        </p:nvGrpSpPr>
        <p:grpSpPr>
          <a:xfrm>
            <a:off x="5326878" y="1804908"/>
            <a:ext cx="350332" cy="346229"/>
            <a:chOff x="5326878" y="1980358"/>
            <a:chExt cx="350332" cy="346229"/>
          </a:xfrm>
        </p:grpSpPr>
        <p:sp>
          <p:nvSpPr>
            <p:cNvPr id="11472" name="Google Shape;11472;p67"/>
            <p:cNvSpPr/>
            <p:nvPr/>
          </p:nvSpPr>
          <p:spPr>
            <a:xfrm>
              <a:off x="5352259" y="2005834"/>
              <a:ext cx="94715" cy="94683"/>
            </a:xfrm>
            <a:custGeom>
              <a:rect b="b" l="l" r="r" t="t"/>
              <a:pathLst>
                <a:path extrusionOk="0" h="2977" w="2978">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7"/>
            <p:cNvSpPr/>
            <p:nvPr/>
          </p:nvSpPr>
          <p:spPr>
            <a:xfrm>
              <a:off x="5534024" y="2005834"/>
              <a:ext cx="94715" cy="94683"/>
            </a:xfrm>
            <a:custGeom>
              <a:rect b="b" l="l" r="r" t="t"/>
              <a:pathLst>
                <a:path extrusionOk="0" h="2977" w="2978">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7"/>
            <p:cNvSpPr/>
            <p:nvPr/>
          </p:nvSpPr>
          <p:spPr>
            <a:xfrm>
              <a:off x="5326878" y="1980358"/>
              <a:ext cx="350332" cy="144776"/>
            </a:xfrm>
            <a:custGeom>
              <a:rect b="b" l="l" r="r" t="t"/>
              <a:pathLst>
                <a:path extrusionOk="0" h="4552" w="11015">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7"/>
            <p:cNvSpPr/>
            <p:nvPr/>
          </p:nvSpPr>
          <p:spPr>
            <a:xfrm>
              <a:off x="5627181" y="2089131"/>
              <a:ext cx="42460" cy="237456"/>
            </a:xfrm>
            <a:custGeom>
              <a:rect b="b" l="l" r="r" t="t"/>
              <a:pathLst>
                <a:path extrusionOk="0" h="7466" w="1335">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76" name="Google Shape;11476;p67"/>
          <p:cNvSpPr/>
          <p:nvPr/>
        </p:nvSpPr>
        <p:spPr>
          <a:xfrm>
            <a:off x="7992774" y="1802332"/>
            <a:ext cx="330645" cy="349950"/>
          </a:xfrm>
          <a:custGeom>
            <a:rect b="b" l="l" r="r" t="t"/>
            <a:pathLst>
              <a:path extrusionOk="0" h="11003" w="10396">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77" name="Google Shape;11477;p67"/>
          <p:cNvGrpSpPr/>
          <p:nvPr/>
        </p:nvGrpSpPr>
        <p:grpSpPr>
          <a:xfrm>
            <a:off x="4883835" y="1817121"/>
            <a:ext cx="350300" cy="323043"/>
            <a:chOff x="4883835" y="1992571"/>
            <a:chExt cx="350300" cy="323043"/>
          </a:xfrm>
        </p:grpSpPr>
        <p:sp>
          <p:nvSpPr>
            <p:cNvPr id="11478" name="Google Shape;11478;p67"/>
            <p:cNvSpPr/>
            <p:nvPr/>
          </p:nvSpPr>
          <p:spPr>
            <a:xfrm>
              <a:off x="4883835" y="1992571"/>
              <a:ext cx="350300" cy="123085"/>
            </a:xfrm>
            <a:custGeom>
              <a:rect b="b" l="l" r="r" t="t"/>
              <a:pathLst>
                <a:path extrusionOk="0" h="3870" w="11014">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7"/>
            <p:cNvSpPr/>
            <p:nvPr/>
          </p:nvSpPr>
          <p:spPr>
            <a:xfrm>
              <a:off x="5084174" y="2009237"/>
              <a:ext cx="130655" cy="88641"/>
            </a:xfrm>
            <a:custGeom>
              <a:rect b="b" l="l" r="r" t="t"/>
              <a:pathLst>
                <a:path extrusionOk="0" h="2787" w="4108">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7"/>
            <p:cNvSpPr/>
            <p:nvPr/>
          </p:nvSpPr>
          <p:spPr>
            <a:xfrm>
              <a:off x="4904285" y="2009237"/>
              <a:ext cx="130687" cy="88641"/>
            </a:xfrm>
            <a:custGeom>
              <a:rect b="b" l="l" r="r" t="t"/>
              <a:pathLst>
                <a:path extrusionOk="0" h="2787" w="4109">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7"/>
            <p:cNvSpPr/>
            <p:nvPr/>
          </p:nvSpPr>
          <p:spPr>
            <a:xfrm>
              <a:off x="4943660" y="2123576"/>
              <a:ext cx="231413" cy="66631"/>
            </a:xfrm>
            <a:custGeom>
              <a:rect b="b" l="l" r="r" t="t"/>
              <a:pathLst>
                <a:path extrusionOk="0" h="2095" w="7276">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7"/>
            <p:cNvSpPr/>
            <p:nvPr/>
          </p:nvSpPr>
          <p:spPr>
            <a:xfrm>
              <a:off x="5142473" y="2191384"/>
              <a:ext cx="26907" cy="123467"/>
            </a:xfrm>
            <a:custGeom>
              <a:rect b="b" l="l" r="r" t="t"/>
              <a:pathLst>
                <a:path extrusionOk="0" h="3882" w="846">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7"/>
            <p:cNvSpPr/>
            <p:nvPr/>
          </p:nvSpPr>
          <p:spPr>
            <a:xfrm>
              <a:off x="5203825" y="2089513"/>
              <a:ext cx="27289" cy="226102"/>
            </a:xfrm>
            <a:custGeom>
              <a:rect b="b" l="l" r="r" t="t"/>
              <a:pathLst>
                <a:path extrusionOk="0" h="7109" w="858">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84" name="Google Shape;11484;p67"/>
          <p:cNvGrpSpPr/>
          <p:nvPr/>
        </p:nvGrpSpPr>
        <p:grpSpPr>
          <a:xfrm>
            <a:off x="7548967" y="1803477"/>
            <a:ext cx="333285" cy="349950"/>
            <a:chOff x="7548967" y="1978927"/>
            <a:chExt cx="333285" cy="349950"/>
          </a:xfrm>
        </p:grpSpPr>
        <p:sp>
          <p:nvSpPr>
            <p:cNvPr id="11485" name="Google Shape;11485;p67"/>
            <p:cNvSpPr/>
            <p:nvPr/>
          </p:nvSpPr>
          <p:spPr>
            <a:xfrm>
              <a:off x="7548967" y="1978927"/>
              <a:ext cx="333285" cy="234816"/>
            </a:xfrm>
            <a:custGeom>
              <a:rect b="b" l="l" r="r" t="t"/>
              <a:pathLst>
                <a:path extrusionOk="0" h="7383" w="10479">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7"/>
            <p:cNvSpPr/>
            <p:nvPr/>
          </p:nvSpPr>
          <p:spPr>
            <a:xfrm>
              <a:off x="7570562" y="2001667"/>
              <a:ext cx="51142" cy="51142"/>
            </a:xfrm>
            <a:custGeom>
              <a:rect b="b" l="l" r="r" t="t"/>
              <a:pathLst>
                <a:path extrusionOk="0" h="1608" w="1608">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7"/>
            <p:cNvSpPr/>
            <p:nvPr/>
          </p:nvSpPr>
          <p:spPr>
            <a:xfrm>
              <a:off x="7807986" y="2001667"/>
              <a:ext cx="51174" cy="51142"/>
            </a:xfrm>
            <a:custGeom>
              <a:rect b="b" l="l" r="r" t="t"/>
              <a:pathLst>
                <a:path extrusionOk="0" h="1608" w="1609">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7"/>
            <p:cNvSpPr/>
            <p:nvPr/>
          </p:nvSpPr>
          <p:spPr>
            <a:xfrm>
              <a:off x="7570180" y="2121699"/>
              <a:ext cx="288980" cy="207178"/>
            </a:xfrm>
            <a:custGeom>
              <a:rect b="b" l="l" r="r" t="t"/>
              <a:pathLst>
                <a:path extrusionOk="0" h="6514" w="9086">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7"/>
            <p:cNvSpPr/>
            <p:nvPr/>
          </p:nvSpPr>
          <p:spPr>
            <a:xfrm>
              <a:off x="7658408" y="2088368"/>
              <a:ext cx="30342" cy="154922"/>
            </a:xfrm>
            <a:custGeom>
              <a:rect b="b" l="l" r="r" t="t"/>
              <a:pathLst>
                <a:path extrusionOk="0" h="4871" w="954">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7"/>
            <p:cNvSpPr/>
            <p:nvPr/>
          </p:nvSpPr>
          <p:spPr>
            <a:xfrm>
              <a:off x="7700072" y="2088368"/>
              <a:ext cx="30310" cy="154922"/>
            </a:xfrm>
            <a:custGeom>
              <a:rect b="b" l="l" r="r" t="t"/>
              <a:pathLst>
                <a:path extrusionOk="0" h="4871" w="953">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7"/>
            <p:cNvSpPr/>
            <p:nvPr/>
          </p:nvSpPr>
          <p:spPr>
            <a:xfrm>
              <a:off x="7741737" y="2088368"/>
              <a:ext cx="30310" cy="154922"/>
            </a:xfrm>
            <a:custGeom>
              <a:rect b="b" l="l" r="r" t="t"/>
              <a:pathLst>
                <a:path extrusionOk="0" h="4871" w="953">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2" name="Google Shape;11492;p67"/>
          <p:cNvGrpSpPr/>
          <p:nvPr/>
        </p:nvGrpSpPr>
        <p:grpSpPr>
          <a:xfrm>
            <a:off x="6214142" y="1803477"/>
            <a:ext cx="346515" cy="350300"/>
            <a:chOff x="6214142" y="1978927"/>
            <a:chExt cx="346515" cy="350300"/>
          </a:xfrm>
        </p:grpSpPr>
        <p:sp>
          <p:nvSpPr>
            <p:cNvPr id="11493" name="Google Shape;11493;p67"/>
            <p:cNvSpPr/>
            <p:nvPr/>
          </p:nvSpPr>
          <p:spPr>
            <a:xfrm>
              <a:off x="6289870" y="1978927"/>
              <a:ext cx="196937" cy="262073"/>
            </a:xfrm>
            <a:custGeom>
              <a:rect b="b" l="l" r="r" t="t"/>
              <a:pathLst>
                <a:path extrusionOk="0" h="8240" w="6192">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67"/>
            <p:cNvSpPr/>
            <p:nvPr/>
          </p:nvSpPr>
          <p:spPr>
            <a:xfrm>
              <a:off x="6214142" y="2182256"/>
              <a:ext cx="346515" cy="146971"/>
            </a:xfrm>
            <a:custGeom>
              <a:rect b="b" l="l" r="r" t="t"/>
              <a:pathLst>
                <a:path extrusionOk="0" h="4621" w="10895">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5" name="Google Shape;11495;p67"/>
          <p:cNvGrpSpPr/>
          <p:nvPr/>
        </p:nvGrpSpPr>
        <p:grpSpPr>
          <a:xfrm>
            <a:off x="7105923" y="1803095"/>
            <a:ext cx="333285" cy="350682"/>
            <a:chOff x="7105923" y="1978545"/>
            <a:chExt cx="333285" cy="350682"/>
          </a:xfrm>
        </p:grpSpPr>
        <p:sp>
          <p:nvSpPr>
            <p:cNvPr id="11496" name="Google Shape;11496;p67"/>
            <p:cNvSpPr/>
            <p:nvPr/>
          </p:nvSpPr>
          <p:spPr>
            <a:xfrm>
              <a:off x="7128632" y="2237978"/>
              <a:ext cx="220059" cy="91249"/>
            </a:xfrm>
            <a:custGeom>
              <a:rect b="b" l="l" r="r" t="t"/>
              <a:pathLst>
                <a:path extrusionOk="0" h="2869" w="6919">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67"/>
            <p:cNvSpPr/>
            <p:nvPr/>
          </p:nvSpPr>
          <p:spPr>
            <a:xfrm>
              <a:off x="7105923" y="2079271"/>
              <a:ext cx="266621" cy="145063"/>
            </a:xfrm>
            <a:custGeom>
              <a:rect b="b" l="l" r="r" t="t"/>
              <a:pathLst>
                <a:path extrusionOk="0" h="4561" w="8383">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67"/>
            <p:cNvSpPr/>
            <p:nvPr/>
          </p:nvSpPr>
          <p:spPr>
            <a:xfrm>
              <a:off x="7144184" y="2098609"/>
              <a:ext cx="190480" cy="33332"/>
            </a:xfrm>
            <a:custGeom>
              <a:rect b="b" l="l" r="r" t="t"/>
              <a:pathLst>
                <a:path extrusionOk="0" h="1048" w="5989">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67"/>
            <p:cNvSpPr/>
            <p:nvPr/>
          </p:nvSpPr>
          <p:spPr>
            <a:xfrm>
              <a:off x="7196440" y="1978927"/>
              <a:ext cx="242768" cy="96210"/>
            </a:xfrm>
            <a:custGeom>
              <a:rect b="b" l="l" r="r" t="t"/>
              <a:pathLst>
                <a:path extrusionOk="0" h="3025" w="7633">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67"/>
            <p:cNvSpPr/>
            <p:nvPr/>
          </p:nvSpPr>
          <p:spPr>
            <a:xfrm>
              <a:off x="7145297" y="2025139"/>
              <a:ext cx="32982" cy="33363"/>
            </a:xfrm>
            <a:custGeom>
              <a:rect b="b" l="l" r="r" t="t"/>
              <a:pathLst>
                <a:path extrusionOk="0" h="1049" w="1037">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67"/>
            <p:cNvSpPr/>
            <p:nvPr/>
          </p:nvSpPr>
          <p:spPr>
            <a:xfrm>
              <a:off x="7338417" y="2045590"/>
              <a:ext cx="32982" cy="33332"/>
            </a:xfrm>
            <a:custGeom>
              <a:rect b="b" l="l" r="r" t="t"/>
              <a:pathLst>
                <a:path extrusionOk="0" h="1048" w="1037">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67"/>
            <p:cNvSpPr/>
            <p:nvPr/>
          </p:nvSpPr>
          <p:spPr>
            <a:xfrm>
              <a:off x="7263453" y="1978545"/>
              <a:ext cx="33363" cy="32982"/>
            </a:xfrm>
            <a:custGeom>
              <a:rect b="b" l="l" r="r" t="t"/>
              <a:pathLst>
                <a:path extrusionOk="0" h="1037" w="1049">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03" name="Google Shape;11503;p67"/>
          <p:cNvSpPr/>
          <p:nvPr/>
        </p:nvSpPr>
        <p:spPr>
          <a:xfrm>
            <a:off x="6658713" y="1803095"/>
            <a:ext cx="342349" cy="350332"/>
          </a:xfrm>
          <a:custGeom>
            <a:rect b="b" l="l" r="r" t="t"/>
            <a:pathLst>
              <a:path extrusionOk="0" h="11015" w="10764">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67"/>
          <p:cNvSpPr/>
          <p:nvPr/>
        </p:nvSpPr>
        <p:spPr>
          <a:xfrm>
            <a:off x="4104898" y="2246807"/>
            <a:ext cx="91662" cy="351541"/>
          </a:xfrm>
          <a:custGeom>
            <a:rect b="b" l="l" r="r" t="t"/>
            <a:pathLst>
              <a:path extrusionOk="0" h="11053" w="2882">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05" name="Google Shape;11505;p67"/>
          <p:cNvGrpSpPr/>
          <p:nvPr/>
        </p:nvGrpSpPr>
        <p:grpSpPr>
          <a:xfrm>
            <a:off x="3616406" y="2246902"/>
            <a:ext cx="203393" cy="351827"/>
            <a:chOff x="3616406" y="2422352"/>
            <a:chExt cx="203393" cy="351827"/>
          </a:xfrm>
        </p:grpSpPr>
        <p:sp>
          <p:nvSpPr>
            <p:cNvPr id="11506" name="Google Shape;11506;p67"/>
            <p:cNvSpPr/>
            <p:nvPr/>
          </p:nvSpPr>
          <p:spPr>
            <a:xfrm>
              <a:off x="3640641" y="2422352"/>
              <a:ext cx="154159" cy="92075"/>
            </a:xfrm>
            <a:custGeom>
              <a:rect b="b" l="l" r="r" t="t"/>
              <a:pathLst>
                <a:path extrusionOk="0" h="2895" w="4847">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67"/>
            <p:cNvSpPr/>
            <p:nvPr/>
          </p:nvSpPr>
          <p:spPr>
            <a:xfrm>
              <a:off x="3616406" y="2479156"/>
              <a:ext cx="203393" cy="295023"/>
            </a:xfrm>
            <a:custGeom>
              <a:rect b="b" l="l" r="r" t="t"/>
              <a:pathLst>
                <a:path extrusionOk="0" h="9276" w="6395">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8" name="Google Shape;11508;p67"/>
          <p:cNvGrpSpPr/>
          <p:nvPr/>
        </p:nvGrpSpPr>
        <p:grpSpPr>
          <a:xfrm>
            <a:off x="878187" y="2246520"/>
            <a:ext cx="272696" cy="351827"/>
            <a:chOff x="913012" y="2421970"/>
            <a:chExt cx="272696" cy="351827"/>
          </a:xfrm>
        </p:grpSpPr>
        <p:sp>
          <p:nvSpPr>
            <p:cNvPr id="11509" name="Google Shape;11509;p67"/>
            <p:cNvSpPr/>
            <p:nvPr/>
          </p:nvSpPr>
          <p:spPr>
            <a:xfrm>
              <a:off x="913012" y="2421970"/>
              <a:ext cx="272696" cy="351827"/>
            </a:xfrm>
            <a:custGeom>
              <a:rect b="b" l="l" r="r" t="t"/>
              <a:pathLst>
                <a:path extrusionOk="0" h="11062" w="8574">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67"/>
            <p:cNvSpPr/>
            <p:nvPr/>
          </p:nvSpPr>
          <p:spPr>
            <a:xfrm>
              <a:off x="1028146" y="2491719"/>
              <a:ext cx="37880" cy="32918"/>
            </a:xfrm>
            <a:custGeom>
              <a:rect b="b" l="l" r="r" t="t"/>
              <a:pathLst>
                <a:path extrusionOk="0" h="1035" w="1191">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67"/>
            <p:cNvSpPr/>
            <p:nvPr/>
          </p:nvSpPr>
          <p:spPr>
            <a:xfrm>
              <a:off x="952769" y="2687447"/>
              <a:ext cx="16316" cy="16316"/>
            </a:xfrm>
            <a:custGeom>
              <a:rect b="b" l="l" r="r" t="t"/>
              <a:pathLst>
                <a:path extrusionOk="0" h="513" w="513">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67"/>
            <p:cNvSpPr/>
            <p:nvPr/>
          </p:nvSpPr>
          <p:spPr>
            <a:xfrm>
              <a:off x="1130368" y="2687447"/>
              <a:ext cx="15934" cy="16316"/>
            </a:xfrm>
            <a:custGeom>
              <a:rect b="b" l="l" r="r" t="t"/>
              <a:pathLst>
                <a:path extrusionOk="0" h="513" w="501">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3" name="Google Shape;11513;p67"/>
          <p:cNvGrpSpPr/>
          <p:nvPr/>
        </p:nvGrpSpPr>
        <p:grpSpPr>
          <a:xfrm>
            <a:off x="2274743" y="2246902"/>
            <a:ext cx="255649" cy="351445"/>
            <a:chOff x="2274743" y="2422352"/>
            <a:chExt cx="255649" cy="351445"/>
          </a:xfrm>
        </p:grpSpPr>
        <p:sp>
          <p:nvSpPr>
            <p:cNvPr id="11514" name="Google Shape;11514;p67"/>
            <p:cNvSpPr/>
            <p:nvPr/>
          </p:nvSpPr>
          <p:spPr>
            <a:xfrm>
              <a:off x="2274743" y="2422352"/>
              <a:ext cx="255649" cy="351445"/>
            </a:xfrm>
            <a:custGeom>
              <a:rect b="b" l="l" r="r" t="t"/>
              <a:pathLst>
                <a:path extrusionOk="0" h="11050" w="8038">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67"/>
            <p:cNvSpPr/>
            <p:nvPr/>
          </p:nvSpPr>
          <p:spPr>
            <a:xfrm>
              <a:off x="2347831" y="2600714"/>
              <a:ext cx="71975" cy="75378"/>
            </a:xfrm>
            <a:custGeom>
              <a:rect b="b" l="l" r="r" t="t"/>
              <a:pathLst>
                <a:path extrusionOk="0" h="2370" w="2263">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67"/>
            <p:cNvSpPr/>
            <p:nvPr/>
          </p:nvSpPr>
          <p:spPr>
            <a:xfrm>
              <a:off x="2408801" y="2546964"/>
              <a:ext cx="43573" cy="93539"/>
            </a:xfrm>
            <a:custGeom>
              <a:rect b="b" l="l" r="r" t="t"/>
              <a:pathLst>
                <a:path extrusionOk="0" h="2941" w="137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7" name="Google Shape;11517;p67"/>
          <p:cNvGrpSpPr/>
          <p:nvPr/>
        </p:nvGrpSpPr>
        <p:grpSpPr>
          <a:xfrm>
            <a:off x="2708723" y="2245789"/>
            <a:ext cx="246552" cy="352558"/>
            <a:chOff x="2708723" y="2421239"/>
            <a:chExt cx="246552" cy="352558"/>
          </a:xfrm>
        </p:grpSpPr>
        <p:sp>
          <p:nvSpPr>
            <p:cNvPr id="11518" name="Google Shape;11518;p67"/>
            <p:cNvSpPr/>
            <p:nvPr/>
          </p:nvSpPr>
          <p:spPr>
            <a:xfrm>
              <a:off x="2708723" y="2421239"/>
              <a:ext cx="246552" cy="282905"/>
            </a:xfrm>
            <a:custGeom>
              <a:rect b="b" l="l" r="r" t="t"/>
              <a:pathLst>
                <a:path extrusionOk="0" h="8895" w="7752">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67"/>
            <p:cNvSpPr/>
            <p:nvPr/>
          </p:nvSpPr>
          <p:spPr>
            <a:xfrm>
              <a:off x="2813234" y="2654497"/>
              <a:ext cx="58712" cy="119301"/>
            </a:xfrm>
            <a:custGeom>
              <a:rect b="b" l="l" r="r" t="t"/>
              <a:pathLst>
                <a:path extrusionOk="0" h="3751" w="1846">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0" name="Google Shape;11520;p67"/>
          <p:cNvGrpSpPr/>
          <p:nvPr/>
        </p:nvGrpSpPr>
        <p:grpSpPr>
          <a:xfrm>
            <a:off x="1835485" y="2246902"/>
            <a:ext cx="259433" cy="350714"/>
            <a:chOff x="1835485" y="2422352"/>
            <a:chExt cx="259433" cy="350714"/>
          </a:xfrm>
        </p:grpSpPr>
        <p:sp>
          <p:nvSpPr>
            <p:cNvPr id="11521" name="Google Shape;11521;p67"/>
            <p:cNvSpPr/>
            <p:nvPr/>
          </p:nvSpPr>
          <p:spPr>
            <a:xfrm>
              <a:off x="2027460" y="2437141"/>
              <a:ext cx="36767" cy="33713"/>
            </a:xfrm>
            <a:custGeom>
              <a:rect b="b" l="l" r="r" t="t"/>
              <a:pathLst>
                <a:path extrusionOk="0" h="1060" w="1156">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7"/>
            <p:cNvSpPr/>
            <p:nvPr/>
          </p:nvSpPr>
          <p:spPr>
            <a:xfrm>
              <a:off x="1870693" y="2531125"/>
              <a:ext cx="33968" cy="32059"/>
            </a:xfrm>
            <a:custGeom>
              <a:rect b="b" l="l" r="r" t="t"/>
              <a:pathLst>
                <a:path extrusionOk="0" h="1008" w="1068">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7"/>
            <p:cNvSpPr/>
            <p:nvPr/>
          </p:nvSpPr>
          <p:spPr>
            <a:xfrm>
              <a:off x="2028223" y="2531030"/>
              <a:ext cx="32218" cy="31042"/>
            </a:xfrm>
            <a:custGeom>
              <a:rect b="b" l="l" r="r" t="t"/>
              <a:pathLst>
                <a:path extrusionOk="0" h="976" w="1013">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7"/>
            <p:cNvSpPr/>
            <p:nvPr/>
          </p:nvSpPr>
          <p:spPr>
            <a:xfrm>
              <a:off x="1952495" y="2480714"/>
              <a:ext cx="35208" cy="29165"/>
            </a:xfrm>
            <a:custGeom>
              <a:rect b="b" l="l" r="r" t="t"/>
              <a:pathLst>
                <a:path extrusionOk="0" h="917" w="1107">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7"/>
            <p:cNvSpPr/>
            <p:nvPr/>
          </p:nvSpPr>
          <p:spPr>
            <a:xfrm>
              <a:off x="1835485" y="2422352"/>
              <a:ext cx="259433" cy="350714"/>
            </a:xfrm>
            <a:custGeom>
              <a:rect b="b" l="l" r="r" t="t"/>
              <a:pathLst>
                <a:path extrusionOk="0" h="11027" w="8157">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67"/>
            <p:cNvSpPr/>
            <p:nvPr/>
          </p:nvSpPr>
          <p:spPr>
            <a:xfrm>
              <a:off x="1916142" y="2464366"/>
              <a:ext cx="86001" cy="74646"/>
            </a:xfrm>
            <a:custGeom>
              <a:rect b="b" l="l" r="r" t="t"/>
              <a:pathLst>
                <a:path extrusionOk="0" h="2347" w="2704">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67"/>
            <p:cNvSpPr/>
            <p:nvPr/>
          </p:nvSpPr>
          <p:spPr>
            <a:xfrm>
              <a:off x="1910449" y="2663211"/>
              <a:ext cx="108328" cy="89022"/>
            </a:xfrm>
            <a:custGeom>
              <a:rect b="b" l="l" r="r" t="t"/>
              <a:pathLst>
                <a:path extrusionOk="0" h="2799" w="3406">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8" name="Google Shape;11528;p67"/>
          <p:cNvGrpSpPr/>
          <p:nvPr/>
        </p:nvGrpSpPr>
        <p:grpSpPr>
          <a:xfrm>
            <a:off x="3150240" y="2246902"/>
            <a:ext cx="212489" cy="351445"/>
            <a:chOff x="3150240" y="2422352"/>
            <a:chExt cx="212489" cy="351445"/>
          </a:xfrm>
        </p:grpSpPr>
        <p:sp>
          <p:nvSpPr>
            <p:cNvPr id="11529" name="Google Shape;11529;p67"/>
            <p:cNvSpPr/>
            <p:nvPr/>
          </p:nvSpPr>
          <p:spPr>
            <a:xfrm>
              <a:off x="3150240" y="2422352"/>
              <a:ext cx="212489" cy="351445"/>
            </a:xfrm>
            <a:custGeom>
              <a:rect b="b" l="l" r="r" t="t"/>
              <a:pathLst>
                <a:path extrusionOk="0" h="11050" w="6681">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7"/>
            <p:cNvSpPr/>
            <p:nvPr/>
          </p:nvSpPr>
          <p:spPr>
            <a:xfrm>
              <a:off x="3239230" y="2721860"/>
              <a:ext cx="32982" cy="32250"/>
            </a:xfrm>
            <a:custGeom>
              <a:rect b="b" l="l" r="r" t="t"/>
              <a:pathLst>
                <a:path extrusionOk="0" h="1014" w="1037">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7"/>
          <p:cNvGrpSpPr/>
          <p:nvPr/>
        </p:nvGrpSpPr>
        <p:grpSpPr>
          <a:xfrm>
            <a:off x="1367060" y="2246679"/>
            <a:ext cx="269261" cy="352050"/>
            <a:chOff x="1367060" y="2422129"/>
            <a:chExt cx="269261" cy="352050"/>
          </a:xfrm>
        </p:grpSpPr>
        <p:sp>
          <p:nvSpPr>
            <p:cNvPr id="11532" name="Google Shape;11532;p67"/>
            <p:cNvSpPr/>
            <p:nvPr/>
          </p:nvSpPr>
          <p:spPr>
            <a:xfrm>
              <a:off x="1392059" y="2651857"/>
              <a:ext cx="129160" cy="122322"/>
            </a:xfrm>
            <a:custGeom>
              <a:rect b="b" l="l" r="r" t="t"/>
              <a:pathLst>
                <a:path extrusionOk="0" h="3846" w="4061">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7"/>
            <p:cNvSpPr/>
            <p:nvPr/>
          </p:nvSpPr>
          <p:spPr>
            <a:xfrm>
              <a:off x="1367060" y="2441912"/>
              <a:ext cx="82184" cy="212139"/>
            </a:xfrm>
            <a:custGeom>
              <a:rect b="b" l="l" r="r" t="t"/>
              <a:pathLst>
                <a:path extrusionOk="0" h="6670" w="2584">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7"/>
            <p:cNvSpPr/>
            <p:nvPr/>
          </p:nvSpPr>
          <p:spPr>
            <a:xfrm>
              <a:off x="1456051" y="2422129"/>
              <a:ext cx="180271" cy="162937"/>
            </a:xfrm>
            <a:custGeom>
              <a:rect b="b" l="l" r="r" t="t"/>
              <a:pathLst>
                <a:path extrusionOk="0" h="5123" w="5668">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7"/>
            <p:cNvSpPr/>
            <p:nvPr/>
          </p:nvSpPr>
          <p:spPr>
            <a:xfrm>
              <a:off x="1532160" y="2593590"/>
              <a:ext cx="81834" cy="180207"/>
            </a:xfrm>
            <a:custGeom>
              <a:rect b="b" l="l" r="r" t="t"/>
              <a:pathLst>
                <a:path extrusionOk="0" h="5666" w="2573">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7"/>
            <p:cNvSpPr/>
            <p:nvPr/>
          </p:nvSpPr>
          <p:spPr>
            <a:xfrm>
              <a:off x="1425359" y="2572313"/>
              <a:ext cx="24267" cy="17843"/>
            </a:xfrm>
            <a:custGeom>
              <a:rect b="b" l="l" r="r" t="t"/>
              <a:pathLst>
                <a:path extrusionOk="0" h="561" w="763">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7"/>
            <p:cNvSpPr/>
            <p:nvPr/>
          </p:nvSpPr>
          <p:spPr>
            <a:xfrm>
              <a:off x="1562820" y="2573680"/>
              <a:ext cx="26176" cy="17620"/>
            </a:xfrm>
            <a:custGeom>
              <a:rect b="b" l="l" r="r" t="t"/>
              <a:pathLst>
                <a:path extrusionOk="0" h="554" w="823">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7"/>
            <p:cNvSpPr/>
            <p:nvPr/>
          </p:nvSpPr>
          <p:spPr>
            <a:xfrm>
              <a:off x="1448100" y="2481414"/>
              <a:ext cx="125375" cy="191275"/>
            </a:xfrm>
            <a:custGeom>
              <a:rect b="b" l="l" r="r" t="t"/>
              <a:pathLst>
                <a:path extrusionOk="0" h="6014" w="3942">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7"/>
            <p:cNvSpPr/>
            <p:nvPr/>
          </p:nvSpPr>
          <p:spPr>
            <a:xfrm>
              <a:off x="1502232" y="2449259"/>
              <a:ext cx="10655" cy="25380"/>
            </a:xfrm>
            <a:custGeom>
              <a:rect b="b" l="l" r="r" t="t"/>
              <a:pathLst>
                <a:path extrusionOk="0" h="798" w="335">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7"/>
            <p:cNvSpPr/>
            <p:nvPr/>
          </p:nvSpPr>
          <p:spPr>
            <a:xfrm>
              <a:off x="1458309" y="2460582"/>
              <a:ext cx="18988" cy="23090"/>
            </a:xfrm>
            <a:custGeom>
              <a:rect b="b" l="l" r="r" t="t"/>
              <a:pathLst>
                <a:path extrusionOk="0" h="726" w="597">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7"/>
            <p:cNvSpPr/>
            <p:nvPr/>
          </p:nvSpPr>
          <p:spPr>
            <a:xfrm>
              <a:off x="1425741" y="2492768"/>
              <a:ext cx="25031" cy="17874"/>
            </a:xfrm>
            <a:custGeom>
              <a:rect b="b" l="l" r="r" t="t"/>
              <a:pathLst>
                <a:path extrusionOk="0" h="562" w="787">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7"/>
            <p:cNvSpPr/>
            <p:nvPr/>
          </p:nvSpPr>
          <p:spPr>
            <a:xfrm>
              <a:off x="1414768" y="2535959"/>
              <a:ext cx="25031" cy="10655"/>
            </a:xfrm>
            <a:custGeom>
              <a:rect b="b" l="l" r="r" t="t"/>
              <a:pathLst>
                <a:path extrusionOk="0" h="335" w="787">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7"/>
            <p:cNvSpPr/>
            <p:nvPr/>
          </p:nvSpPr>
          <p:spPr>
            <a:xfrm>
              <a:off x="1573825" y="2537104"/>
              <a:ext cx="24999" cy="10241"/>
            </a:xfrm>
            <a:custGeom>
              <a:rect b="b" l="l" r="r" t="t"/>
              <a:pathLst>
                <a:path extrusionOk="0" h="322" w="786">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7"/>
            <p:cNvSpPr/>
            <p:nvPr/>
          </p:nvSpPr>
          <p:spPr>
            <a:xfrm>
              <a:off x="1563965" y="2493627"/>
              <a:ext cx="24649" cy="17525"/>
            </a:xfrm>
            <a:custGeom>
              <a:rect b="b" l="l" r="r" t="t"/>
              <a:pathLst>
                <a:path extrusionOk="0" h="551" w="775">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7"/>
            <p:cNvSpPr/>
            <p:nvPr/>
          </p:nvSpPr>
          <p:spPr>
            <a:xfrm>
              <a:off x="1537853" y="2461440"/>
              <a:ext cx="18956" cy="23090"/>
            </a:xfrm>
            <a:custGeom>
              <a:rect b="b" l="l" r="r" t="t"/>
              <a:pathLst>
                <a:path extrusionOk="0" h="726" w="596">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46" name="Google Shape;11546;p67"/>
          <p:cNvSpPr/>
          <p:nvPr/>
        </p:nvSpPr>
        <p:spPr>
          <a:xfrm>
            <a:off x="7075994" y="2250464"/>
            <a:ext cx="353354" cy="351318"/>
          </a:xfrm>
          <a:custGeom>
            <a:rect b="b" l="l" r="r" t="t"/>
            <a:pathLst>
              <a:path extrusionOk="0" h="11046" w="1111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47" name="Google Shape;11547;p67"/>
          <p:cNvGrpSpPr/>
          <p:nvPr/>
        </p:nvGrpSpPr>
        <p:grpSpPr>
          <a:xfrm>
            <a:off x="4882690" y="2249955"/>
            <a:ext cx="274573" cy="350682"/>
            <a:chOff x="4882690" y="2425405"/>
            <a:chExt cx="274573" cy="350682"/>
          </a:xfrm>
        </p:grpSpPr>
        <p:sp>
          <p:nvSpPr>
            <p:cNvPr id="11548" name="Google Shape;11548;p67"/>
            <p:cNvSpPr/>
            <p:nvPr/>
          </p:nvSpPr>
          <p:spPr>
            <a:xfrm>
              <a:off x="4882690" y="2425405"/>
              <a:ext cx="92075" cy="350682"/>
            </a:xfrm>
            <a:custGeom>
              <a:rect b="b" l="l" r="r" t="t"/>
              <a:pathLst>
                <a:path extrusionOk="0" h="11026" w="2895">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7"/>
            <p:cNvSpPr/>
            <p:nvPr/>
          </p:nvSpPr>
          <p:spPr>
            <a:xfrm>
              <a:off x="4966782" y="2429254"/>
              <a:ext cx="190480" cy="250655"/>
            </a:xfrm>
            <a:custGeom>
              <a:rect b="b" l="l" r="r" t="t"/>
              <a:pathLst>
                <a:path extrusionOk="0" h="7881" w="5989">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0" name="Google Shape;11550;p67"/>
          <p:cNvGrpSpPr/>
          <p:nvPr/>
        </p:nvGrpSpPr>
        <p:grpSpPr>
          <a:xfrm>
            <a:off x="6627639" y="2268434"/>
            <a:ext cx="355993" cy="313247"/>
            <a:chOff x="6627639" y="2443884"/>
            <a:chExt cx="355993" cy="313247"/>
          </a:xfrm>
        </p:grpSpPr>
        <p:sp>
          <p:nvSpPr>
            <p:cNvPr id="11551" name="Google Shape;11551;p67"/>
            <p:cNvSpPr/>
            <p:nvPr/>
          </p:nvSpPr>
          <p:spPr>
            <a:xfrm>
              <a:off x="6627639" y="2444266"/>
              <a:ext cx="92807" cy="87941"/>
            </a:xfrm>
            <a:custGeom>
              <a:rect b="b" l="l" r="r" t="t"/>
              <a:pathLst>
                <a:path extrusionOk="0" h="2765" w="2918">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7"/>
            <p:cNvSpPr/>
            <p:nvPr/>
          </p:nvSpPr>
          <p:spPr>
            <a:xfrm>
              <a:off x="6891589" y="2443884"/>
              <a:ext cx="92044" cy="86446"/>
            </a:xfrm>
            <a:custGeom>
              <a:rect b="b" l="l" r="r" t="t"/>
              <a:pathLst>
                <a:path extrusionOk="0" h="2718" w="2894">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7"/>
            <p:cNvSpPr/>
            <p:nvPr/>
          </p:nvSpPr>
          <p:spPr>
            <a:xfrm>
              <a:off x="6662498" y="2512201"/>
              <a:ext cx="288185" cy="244930"/>
            </a:xfrm>
            <a:custGeom>
              <a:rect b="b" l="l" r="r" t="t"/>
              <a:pathLst>
                <a:path extrusionOk="0" h="7701" w="9061">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4" name="Google Shape;11554;p67"/>
          <p:cNvGrpSpPr/>
          <p:nvPr/>
        </p:nvGrpSpPr>
        <p:grpSpPr>
          <a:xfrm>
            <a:off x="6183451" y="2286690"/>
            <a:ext cx="351445" cy="277976"/>
            <a:chOff x="6183451" y="2462140"/>
            <a:chExt cx="351445" cy="277976"/>
          </a:xfrm>
        </p:grpSpPr>
        <p:sp>
          <p:nvSpPr>
            <p:cNvPr id="11555" name="Google Shape;11555;p67"/>
            <p:cNvSpPr/>
            <p:nvPr/>
          </p:nvSpPr>
          <p:spPr>
            <a:xfrm>
              <a:off x="6315251" y="2514777"/>
              <a:ext cx="120446" cy="10241"/>
            </a:xfrm>
            <a:custGeom>
              <a:rect b="b" l="l" r="r" t="t"/>
              <a:pathLst>
                <a:path extrusionOk="0" h="322" w="3787">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7"/>
            <p:cNvSpPr/>
            <p:nvPr/>
          </p:nvSpPr>
          <p:spPr>
            <a:xfrm>
              <a:off x="6274349" y="2514777"/>
              <a:ext cx="27670" cy="10241"/>
            </a:xfrm>
            <a:custGeom>
              <a:rect b="b" l="l" r="r" t="t"/>
              <a:pathLst>
                <a:path extrusionOk="0" h="322" w="87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7"/>
            <p:cNvSpPr/>
            <p:nvPr/>
          </p:nvSpPr>
          <p:spPr>
            <a:xfrm>
              <a:off x="6274349" y="2672307"/>
              <a:ext cx="64405" cy="10623"/>
            </a:xfrm>
            <a:custGeom>
              <a:rect b="b" l="l" r="r" t="t"/>
              <a:pathLst>
                <a:path extrusionOk="0" h="334" w="2025">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7"/>
            <p:cNvSpPr/>
            <p:nvPr/>
          </p:nvSpPr>
          <p:spPr>
            <a:xfrm>
              <a:off x="6274731" y="2619670"/>
              <a:ext cx="85619" cy="10623"/>
            </a:xfrm>
            <a:custGeom>
              <a:rect b="b" l="l" r="r" t="t"/>
              <a:pathLst>
                <a:path extrusionOk="0" h="334" w="2692">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7"/>
            <p:cNvSpPr/>
            <p:nvPr/>
          </p:nvSpPr>
          <p:spPr>
            <a:xfrm>
              <a:off x="6274731" y="2567383"/>
              <a:ext cx="122704" cy="10273"/>
            </a:xfrm>
            <a:custGeom>
              <a:rect b="b" l="l" r="r" t="t"/>
              <a:pathLst>
                <a:path extrusionOk="0" h="323" w="3858">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7"/>
            <p:cNvSpPr/>
            <p:nvPr/>
          </p:nvSpPr>
          <p:spPr>
            <a:xfrm>
              <a:off x="6183451" y="2462140"/>
              <a:ext cx="339709" cy="277976"/>
            </a:xfrm>
            <a:custGeom>
              <a:rect b="b" l="l" r="r" t="t"/>
              <a:pathLst>
                <a:path extrusionOk="0" h="8740" w="10681">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7"/>
            <p:cNvSpPr/>
            <p:nvPr/>
          </p:nvSpPr>
          <p:spPr>
            <a:xfrm>
              <a:off x="6367888" y="2552562"/>
              <a:ext cx="167008" cy="132627"/>
            </a:xfrm>
            <a:custGeom>
              <a:rect b="b" l="l" r="r" t="t"/>
              <a:pathLst>
                <a:path extrusionOk="0" h="4170" w="5251">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2" name="Google Shape;11562;p67"/>
          <p:cNvGrpSpPr/>
          <p:nvPr/>
        </p:nvGrpSpPr>
        <p:grpSpPr>
          <a:xfrm>
            <a:off x="5735477" y="2254408"/>
            <a:ext cx="353354" cy="341299"/>
            <a:chOff x="5735477" y="2429858"/>
            <a:chExt cx="353354" cy="341299"/>
          </a:xfrm>
        </p:grpSpPr>
        <p:sp>
          <p:nvSpPr>
            <p:cNvPr id="11563" name="Google Shape;11563;p67"/>
            <p:cNvSpPr/>
            <p:nvPr/>
          </p:nvSpPr>
          <p:spPr>
            <a:xfrm>
              <a:off x="5824468" y="2594703"/>
              <a:ext cx="176359" cy="76968"/>
            </a:xfrm>
            <a:custGeom>
              <a:rect b="b" l="l" r="r" t="t"/>
              <a:pathLst>
                <a:path extrusionOk="0" h="2420" w="5545">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7"/>
            <p:cNvSpPr/>
            <p:nvPr/>
          </p:nvSpPr>
          <p:spPr>
            <a:xfrm>
              <a:off x="5735477" y="2429858"/>
              <a:ext cx="353354" cy="126202"/>
            </a:xfrm>
            <a:custGeom>
              <a:rect b="b" l="l" r="r" t="t"/>
              <a:pathLst>
                <a:path extrusionOk="0" h="3968" w="1111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7"/>
            <p:cNvSpPr/>
            <p:nvPr/>
          </p:nvSpPr>
          <p:spPr>
            <a:xfrm>
              <a:off x="5762384" y="2464271"/>
              <a:ext cx="134440" cy="72102"/>
            </a:xfrm>
            <a:custGeom>
              <a:rect b="b" l="l" r="r" t="t"/>
              <a:pathLst>
                <a:path extrusionOk="0" h="2267" w="4227">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7"/>
            <p:cNvSpPr/>
            <p:nvPr/>
          </p:nvSpPr>
          <p:spPr>
            <a:xfrm>
              <a:off x="5928247" y="2463921"/>
              <a:ext cx="134821" cy="70957"/>
            </a:xfrm>
            <a:custGeom>
              <a:rect b="b" l="l" r="r" t="t"/>
              <a:pathLst>
                <a:path extrusionOk="0" h="2231" w="4239">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7"/>
            <p:cNvSpPr/>
            <p:nvPr/>
          </p:nvSpPr>
          <p:spPr>
            <a:xfrm>
              <a:off x="5966859" y="2655642"/>
              <a:ext cx="28434" cy="113258"/>
            </a:xfrm>
            <a:custGeom>
              <a:rect b="b" l="l" r="r" t="t"/>
              <a:pathLst>
                <a:path extrusionOk="0" h="3561" w="894">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67"/>
            <p:cNvSpPr/>
            <p:nvPr/>
          </p:nvSpPr>
          <p:spPr>
            <a:xfrm>
              <a:off x="6054704" y="2499988"/>
              <a:ext cx="27670" cy="271169"/>
            </a:xfrm>
            <a:custGeom>
              <a:rect b="b" l="l" r="r" t="t"/>
              <a:pathLst>
                <a:path extrusionOk="0" h="8526" w="87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69" name="Google Shape;11569;p67"/>
          <p:cNvGrpSpPr/>
          <p:nvPr/>
        </p:nvGrpSpPr>
        <p:grpSpPr>
          <a:xfrm>
            <a:off x="5243735" y="2271523"/>
            <a:ext cx="405255" cy="275499"/>
            <a:chOff x="5283337" y="2478774"/>
            <a:chExt cx="358633" cy="243913"/>
          </a:xfrm>
        </p:grpSpPr>
        <p:sp>
          <p:nvSpPr>
            <p:cNvPr id="11570" name="Google Shape;11570;p67"/>
            <p:cNvSpPr/>
            <p:nvPr/>
          </p:nvSpPr>
          <p:spPr>
            <a:xfrm>
              <a:off x="5386735" y="2511056"/>
              <a:ext cx="21596" cy="20387"/>
            </a:xfrm>
            <a:custGeom>
              <a:rect b="b" l="l" r="r" t="t"/>
              <a:pathLst>
                <a:path extrusionOk="0" h="641" w="679">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67"/>
            <p:cNvSpPr/>
            <p:nvPr/>
          </p:nvSpPr>
          <p:spPr>
            <a:xfrm>
              <a:off x="5321599" y="2575811"/>
              <a:ext cx="21977" cy="20387"/>
            </a:xfrm>
            <a:custGeom>
              <a:rect b="b" l="l" r="r" t="t"/>
              <a:pathLst>
                <a:path extrusionOk="0" h="641" w="691">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7"/>
            <p:cNvSpPr/>
            <p:nvPr/>
          </p:nvSpPr>
          <p:spPr>
            <a:xfrm>
              <a:off x="5386735" y="2575811"/>
              <a:ext cx="21596" cy="20387"/>
            </a:xfrm>
            <a:custGeom>
              <a:rect b="b" l="l" r="r" t="t"/>
              <a:pathLst>
                <a:path extrusionOk="0" h="641" w="679">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7"/>
            <p:cNvSpPr/>
            <p:nvPr/>
          </p:nvSpPr>
          <p:spPr>
            <a:xfrm>
              <a:off x="5321599" y="2511056"/>
              <a:ext cx="21977" cy="20387"/>
            </a:xfrm>
            <a:custGeom>
              <a:rect b="b" l="l" r="r" t="t"/>
              <a:pathLst>
                <a:path extrusionOk="0" h="641" w="691">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7"/>
            <p:cNvSpPr/>
            <p:nvPr/>
          </p:nvSpPr>
          <p:spPr>
            <a:xfrm>
              <a:off x="5522670" y="2520916"/>
              <a:ext cx="17079" cy="15457"/>
            </a:xfrm>
            <a:custGeom>
              <a:rect b="b" l="l" r="r" t="t"/>
              <a:pathLst>
                <a:path extrusionOk="0" h="486" w="537">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7"/>
            <p:cNvSpPr/>
            <p:nvPr/>
          </p:nvSpPr>
          <p:spPr>
            <a:xfrm>
              <a:off x="5473054" y="2570531"/>
              <a:ext cx="16698" cy="15839"/>
            </a:xfrm>
            <a:custGeom>
              <a:rect b="b" l="l" r="r" t="t"/>
              <a:pathLst>
                <a:path extrusionOk="0" h="498" w="525">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7"/>
            <p:cNvSpPr/>
            <p:nvPr/>
          </p:nvSpPr>
          <p:spPr>
            <a:xfrm>
              <a:off x="5522670" y="2570531"/>
              <a:ext cx="17079" cy="15839"/>
            </a:xfrm>
            <a:custGeom>
              <a:rect b="b" l="l" r="r" t="t"/>
              <a:pathLst>
                <a:path extrusionOk="0" h="498" w="537">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7"/>
            <p:cNvSpPr/>
            <p:nvPr/>
          </p:nvSpPr>
          <p:spPr>
            <a:xfrm>
              <a:off x="5473054" y="2520916"/>
              <a:ext cx="16698" cy="15457"/>
            </a:xfrm>
            <a:custGeom>
              <a:rect b="b" l="l" r="r" t="t"/>
              <a:pathLst>
                <a:path extrusionOk="0" h="486" w="525">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7"/>
            <p:cNvSpPr/>
            <p:nvPr/>
          </p:nvSpPr>
          <p:spPr>
            <a:xfrm>
              <a:off x="5343926" y="2638594"/>
              <a:ext cx="95860" cy="10623"/>
            </a:xfrm>
            <a:custGeom>
              <a:rect b="b" l="l" r="r" t="t"/>
              <a:pathLst>
                <a:path extrusionOk="0" h="334" w="3014">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7"/>
            <p:cNvSpPr/>
            <p:nvPr/>
          </p:nvSpPr>
          <p:spPr>
            <a:xfrm>
              <a:off x="5343926" y="2689323"/>
              <a:ext cx="20482" cy="10655"/>
            </a:xfrm>
            <a:custGeom>
              <a:rect b="b" l="l" r="r" t="t"/>
              <a:pathLst>
                <a:path extrusionOk="0" h="335" w="644">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7"/>
            <p:cNvSpPr/>
            <p:nvPr/>
          </p:nvSpPr>
          <p:spPr>
            <a:xfrm>
              <a:off x="5378021" y="2689323"/>
              <a:ext cx="61765" cy="10655"/>
            </a:xfrm>
            <a:custGeom>
              <a:rect b="b" l="l" r="r" t="t"/>
              <a:pathLst>
                <a:path extrusionOk="0" h="335" w="1942">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7"/>
            <p:cNvSpPr/>
            <p:nvPr/>
          </p:nvSpPr>
          <p:spPr>
            <a:xfrm>
              <a:off x="5343926" y="2663975"/>
              <a:ext cx="95860" cy="10241"/>
            </a:xfrm>
            <a:custGeom>
              <a:rect b="b" l="l" r="r" t="t"/>
              <a:pathLst>
                <a:path extrusionOk="0" h="322" w="3014">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7"/>
            <p:cNvSpPr/>
            <p:nvPr/>
          </p:nvSpPr>
          <p:spPr>
            <a:xfrm>
              <a:off x="5283337" y="2478774"/>
              <a:ext cx="287072" cy="149229"/>
            </a:xfrm>
            <a:custGeom>
              <a:rect b="b" l="l" r="r" t="t"/>
              <a:pathLst>
                <a:path extrusionOk="0" h="4692" w="9026">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7"/>
            <p:cNvSpPr/>
            <p:nvPr/>
          </p:nvSpPr>
          <p:spPr>
            <a:xfrm>
              <a:off x="5336356" y="2524987"/>
              <a:ext cx="56836" cy="56836"/>
            </a:xfrm>
            <a:custGeom>
              <a:rect b="b" l="l" r="r" t="t"/>
              <a:pathLst>
                <a:path extrusionOk="0" h="1787" w="1787">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7"/>
            <p:cNvSpPr/>
            <p:nvPr/>
          </p:nvSpPr>
          <p:spPr>
            <a:xfrm>
              <a:off x="5486699" y="2534083"/>
              <a:ext cx="38643" cy="39025"/>
            </a:xfrm>
            <a:custGeom>
              <a:rect b="b" l="l" r="r" t="t"/>
              <a:pathLst>
                <a:path extrusionOk="0" h="1227" w="1215">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7"/>
            <p:cNvSpPr/>
            <p:nvPr/>
          </p:nvSpPr>
          <p:spPr>
            <a:xfrm>
              <a:off x="5466248" y="2638594"/>
              <a:ext cx="61384" cy="61765"/>
            </a:xfrm>
            <a:custGeom>
              <a:rect b="b" l="l" r="r" t="t"/>
              <a:pathLst>
                <a:path extrusionOk="0" h="1942" w="193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7"/>
            <p:cNvSpPr/>
            <p:nvPr/>
          </p:nvSpPr>
          <p:spPr>
            <a:xfrm>
              <a:off x="5316287" y="2582458"/>
              <a:ext cx="325683" cy="140228"/>
            </a:xfrm>
            <a:custGeom>
              <a:rect b="b" l="l" r="r" t="t"/>
              <a:pathLst>
                <a:path extrusionOk="0" h="4409" w="1024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7" name="Google Shape;11587;p67"/>
          <p:cNvGrpSpPr/>
          <p:nvPr/>
        </p:nvGrpSpPr>
        <p:grpSpPr>
          <a:xfrm>
            <a:off x="7964753" y="2295373"/>
            <a:ext cx="362068" cy="258670"/>
            <a:chOff x="7964753" y="2470823"/>
            <a:chExt cx="362068" cy="258670"/>
          </a:xfrm>
        </p:grpSpPr>
        <p:sp>
          <p:nvSpPr>
            <p:cNvPr id="11588" name="Google Shape;11588;p67"/>
            <p:cNvSpPr/>
            <p:nvPr/>
          </p:nvSpPr>
          <p:spPr>
            <a:xfrm>
              <a:off x="8196898" y="2562358"/>
              <a:ext cx="33363" cy="49012"/>
            </a:xfrm>
            <a:custGeom>
              <a:rect b="b" l="l" r="r" t="t"/>
              <a:pathLst>
                <a:path extrusionOk="0" h="1541" w="1049">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7"/>
            <p:cNvSpPr/>
            <p:nvPr/>
          </p:nvSpPr>
          <p:spPr>
            <a:xfrm>
              <a:off x="8162421" y="2529471"/>
              <a:ext cx="51174" cy="21309"/>
            </a:xfrm>
            <a:custGeom>
              <a:rect b="b" l="l" r="r" t="t"/>
              <a:pathLst>
                <a:path extrusionOk="0" h="670" w="1609">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7"/>
            <p:cNvSpPr/>
            <p:nvPr/>
          </p:nvSpPr>
          <p:spPr>
            <a:xfrm>
              <a:off x="8241966" y="2551258"/>
              <a:ext cx="47739" cy="30565"/>
            </a:xfrm>
            <a:custGeom>
              <a:rect b="b" l="l" r="r" t="t"/>
              <a:pathLst>
                <a:path extrusionOk="0" h="961" w="1501">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7"/>
            <p:cNvSpPr/>
            <p:nvPr/>
          </p:nvSpPr>
          <p:spPr>
            <a:xfrm>
              <a:off x="8060582" y="2586720"/>
              <a:ext cx="33713" cy="48884"/>
            </a:xfrm>
            <a:custGeom>
              <a:rect b="b" l="l" r="r" t="t"/>
              <a:pathLst>
                <a:path extrusionOk="0" h="1537" w="106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7"/>
            <p:cNvSpPr/>
            <p:nvPr/>
          </p:nvSpPr>
          <p:spPr>
            <a:xfrm>
              <a:off x="7999612" y="2581568"/>
              <a:ext cx="49266" cy="22582"/>
            </a:xfrm>
            <a:custGeom>
              <a:rect b="b" l="l" r="r" t="t"/>
              <a:pathLst>
                <a:path extrusionOk="0" h="710" w="1549">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7"/>
            <p:cNvSpPr/>
            <p:nvPr/>
          </p:nvSpPr>
          <p:spPr>
            <a:xfrm>
              <a:off x="8080651" y="2557873"/>
              <a:ext cx="48121" cy="28879"/>
            </a:xfrm>
            <a:custGeom>
              <a:rect b="b" l="l" r="r" t="t"/>
              <a:pathLst>
                <a:path extrusionOk="0" h="908" w="1513">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7"/>
            <p:cNvSpPr/>
            <p:nvPr/>
          </p:nvSpPr>
          <p:spPr>
            <a:xfrm>
              <a:off x="7964753" y="2497698"/>
              <a:ext cx="269675" cy="231795"/>
            </a:xfrm>
            <a:custGeom>
              <a:rect b="b" l="l" r="r" t="t"/>
              <a:pathLst>
                <a:path extrusionOk="0" h="7288" w="8479">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7"/>
            <p:cNvSpPr/>
            <p:nvPr/>
          </p:nvSpPr>
          <p:spPr>
            <a:xfrm>
              <a:off x="8045792" y="2634650"/>
              <a:ext cx="84124" cy="55850"/>
            </a:xfrm>
            <a:custGeom>
              <a:rect b="b" l="l" r="r" t="t"/>
              <a:pathLst>
                <a:path extrusionOk="0" h="1756" w="2645">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7"/>
            <p:cNvSpPr/>
            <p:nvPr/>
          </p:nvSpPr>
          <p:spPr>
            <a:xfrm>
              <a:off x="8145787" y="2470823"/>
              <a:ext cx="181034" cy="231795"/>
            </a:xfrm>
            <a:custGeom>
              <a:rect b="b" l="l" r="r" t="t"/>
              <a:pathLst>
                <a:path extrusionOk="0" h="7288" w="5692">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7" name="Google Shape;11597;p67"/>
          <p:cNvGrpSpPr/>
          <p:nvPr/>
        </p:nvGrpSpPr>
        <p:grpSpPr>
          <a:xfrm>
            <a:off x="7524349" y="2280997"/>
            <a:ext cx="350332" cy="288948"/>
            <a:chOff x="7524349" y="2456447"/>
            <a:chExt cx="350332" cy="288948"/>
          </a:xfrm>
        </p:grpSpPr>
        <p:sp>
          <p:nvSpPr>
            <p:cNvPr id="11598" name="Google Shape;11598;p67"/>
            <p:cNvSpPr/>
            <p:nvPr/>
          </p:nvSpPr>
          <p:spPr>
            <a:xfrm>
              <a:off x="7693647" y="2566651"/>
              <a:ext cx="10623" cy="67045"/>
            </a:xfrm>
            <a:custGeom>
              <a:rect b="b" l="l" r="r" t="t"/>
              <a:pathLst>
                <a:path extrusionOk="0" h="2108" w="334">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7"/>
            <p:cNvSpPr/>
            <p:nvPr/>
          </p:nvSpPr>
          <p:spPr>
            <a:xfrm>
              <a:off x="7524349" y="2545151"/>
              <a:ext cx="350332" cy="200244"/>
            </a:xfrm>
            <a:custGeom>
              <a:rect b="b" l="l" r="r" t="t"/>
              <a:pathLst>
                <a:path extrusionOk="0" h="6296" w="11015">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7"/>
            <p:cNvSpPr/>
            <p:nvPr/>
          </p:nvSpPr>
          <p:spPr>
            <a:xfrm>
              <a:off x="7582298" y="2650998"/>
              <a:ext cx="86764" cy="50093"/>
            </a:xfrm>
            <a:custGeom>
              <a:rect b="b" l="l" r="r" t="t"/>
              <a:pathLst>
                <a:path extrusionOk="0" h="1575" w="2728">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7"/>
            <p:cNvSpPr/>
            <p:nvPr/>
          </p:nvSpPr>
          <p:spPr>
            <a:xfrm>
              <a:off x="7729237" y="2650553"/>
              <a:ext cx="86732" cy="50156"/>
            </a:xfrm>
            <a:custGeom>
              <a:rect b="b" l="l" r="r" t="t"/>
              <a:pathLst>
                <a:path extrusionOk="0" h="1577" w="2727">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7"/>
            <p:cNvSpPr/>
            <p:nvPr/>
          </p:nvSpPr>
          <p:spPr>
            <a:xfrm>
              <a:off x="7667885" y="2456447"/>
              <a:ext cx="62147" cy="121209"/>
            </a:xfrm>
            <a:custGeom>
              <a:rect b="b" l="l" r="r" t="t"/>
              <a:pathLst>
                <a:path extrusionOk="0" h="3811" w="1954">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3" name="Google Shape;11603;p67"/>
          <p:cNvGrpSpPr/>
          <p:nvPr/>
        </p:nvGrpSpPr>
        <p:grpSpPr>
          <a:xfrm>
            <a:off x="3972749" y="2719143"/>
            <a:ext cx="355230" cy="356725"/>
            <a:chOff x="3972749" y="2894211"/>
            <a:chExt cx="355230" cy="356725"/>
          </a:xfrm>
        </p:grpSpPr>
        <p:sp>
          <p:nvSpPr>
            <p:cNvPr id="11604" name="Google Shape;11604;p67"/>
            <p:cNvSpPr/>
            <p:nvPr/>
          </p:nvSpPr>
          <p:spPr>
            <a:xfrm>
              <a:off x="3973512" y="3208508"/>
              <a:ext cx="351795" cy="10623"/>
            </a:xfrm>
            <a:custGeom>
              <a:rect b="b" l="l" r="r" t="t"/>
              <a:pathLst>
                <a:path extrusionOk="0" h="334" w="11061">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7"/>
            <p:cNvSpPr/>
            <p:nvPr/>
          </p:nvSpPr>
          <p:spPr>
            <a:xfrm>
              <a:off x="4116253" y="3052091"/>
              <a:ext cx="142804" cy="140546"/>
            </a:xfrm>
            <a:custGeom>
              <a:rect b="b" l="l" r="r" t="t"/>
              <a:pathLst>
                <a:path extrusionOk="0" h="4419" w="449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7"/>
            <p:cNvSpPr/>
            <p:nvPr/>
          </p:nvSpPr>
          <p:spPr>
            <a:xfrm>
              <a:off x="3995839" y="2992647"/>
              <a:ext cx="54927" cy="37148"/>
            </a:xfrm>
            <a:custGeom>
              <a:rect b="b" l="l" r="r" t="t"/>
              <a:pathLst>
                <a:path extrusionOk="0" h="1168" w="1727">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7"/>
            <p:cNvSpPr/>
            <p:nvPr/>
          </p:nvSpPr>
          <p:spPr>
            <a:xfrm>
              <a:off x="4249548" y="2992647"/>
              <a:ext cx="54959" cy="37148"/>
            </a:xfrm>
            <a:custGeom>
              <a:rect b="b" l="l" r="r" t="t"/>
              <a:pathLst>
                <a:path extrusionOk="0" h="1168" w="1728">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7"/>
            <p:cNvSpPr/>
            <p:nvPr/>
          </p:nvSpPr>
          <p:spPr>
            <a:xfrm>
              <a:off x="3972749" y="2894211"/>
              <a:ext cx="355230" cy="356725"/>
            </a:xfrm>
            <a:custGeom>
              <a:rect b="b" l="l" r="r" t="t"/>
              <a:pathLst>
                <a:path extrusionOk="0" h="11216" w="11169">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9" name="Google Shape;11609;p67"/>
          <p:cNvGrpSpPr/>
          <p:nvPr/>
        </p:nvGrpSpPr>
        <p:grpSpPr>
          <a:xfrm>
            <a:off x="3527797" y="2743553"/>
            <a:ext cx="355993" cy="307904"/>
            <a:chOff x="3527797" y="2918796"/>
            <a:chExt cx="355993" cy="307904"/>
          </a:xfrm>
        </p:grpSpPr>
        <p:sp>
          <p:nvSpPr>
            <p:cNvPr id="11610" name="Google Shape;11610;p67"/>
            <p:cNvSpPr/>
            <p:nvPr/>
          </p:nvSpPr>
          <p:spPr>
            <a:xfrm>
              <a:off x="3527797" y="2918796"/>
              <a:ext cx="355993" cy="307904"/>
            </a:xfrm>
            <a:custGeom>
              <a:rect b="b" l="l" r="r" t="t"/>
              <a:pathLst>
                <a:path extrusionOk="0" h="9681" w="11193">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7"/>
            <p:cNvSpPr/>
            <p:nvPr/>
          </p:nvSpPr>
          <p:spPr>
            <a:xfrm>
              <a:off x="3552414" y="3088826"/>
              <a:ext cx="52669" cy="52224"/>
            </a:xfrm>
            <a:custGeom>
              <a:rect b="b" l="l" r="r" t="t"/>
              <a:pathLst>
                <a:path extrusionOk="0" h="1642"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7"/>
            <p:cNvSpPr/>
            <p:nvPr/>
          </p:nvSpPr>
          <p:spPr>
            <a:xfrm>
              <a:off x="3552414" y="3153199"/>
              <a:ext cx="52669" cy="52256"/>
            </a:xfrm>
            <a:custGeom>
              <a:rect b="b" l="l" r="r" t="t"/>
              <a:pathLst>
                <a:path extrusionOk="0" h="1643" w="1656">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7"/>
            <p:cNvSpPr/>
            <p:nvPr/>
          </p:nvSpPr>
          <p:spPr>
            <a:xfrm>
              <a:off x="3616024" y="3153199"/>
              <a:ext cx="52287" cy="52256"/>
            </a:xfrm>
            <a:custGeom>
              <a:rect b="b" l="l" r="r" t="t"/>
              <a:pathLst>
                <a:path extrusionOk="0" h="1643" w="1644">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7"/>
            <p:cNvSpPr/>
            <p:nvPr/>
          </p:nvSpPr>
          <p:spPr>
            <a:xfrm>
              <a:off x="3679252" y="3153199"/>
              <a:ext cx="57217" cy="52256"/>
            </a:xfrm>
            <a:custGeom>
              <a:rect b="b" l="l" r="r" t="t"/>
              <a:pathLst>
                <a:path extrusionOk="0" h="1643" w="1799">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7"/>
            <p:cNvSpPr/>
            <p:nvPr/>
          </p:nvSpPr>
          <p:spPr>
            <a:xfrm>
              <a:off x="3742894" y="3153199"/>
              <a:ext cx="57185" cy="52256"/>
            </a:xfrm>
            <a:custGeom>
              <a:rect b="b" l="l" r="r" t="t"/>
              <a:pathLst>
                <a:path extrusionOk="0" h="1643" w="1798">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7"/>
            <p:cNvSpPr/>
            <p:nvPr/>
          </p:nvSpPr>
          <p:spPr>
            <a:xfrm>
              <a:off x="3806122" y="3088826"/>
              <a:ext cx="57217" cy="52224"/>
            </a:xfrm>
            <a:custGeom>
              <a:rect b="b" l="l" r="r" t="t"/>
              <a:pathLst>
                <a:path extrusionOk="0" h="1642"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7"/>
            <p:cNvSpPr/>
            <p:nvPr/>
          </p:nvSpPr>
          <p:spPr>
            <a:xfrm>
              <a:off x="3806122" y="3153199"/>
              <a:ext cx="57217" cy="52256"/>
            </a:xfrm>
            <a:custGeom>
              <a:rect b="b" l="l" r="r" t="t"/>
              <a:pathLst>
                <a:path extrusionOk="0" h="1643" w="1799">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7"/>
            <p:cNvSpPr/>
            <p:nvPr/>
          </p:nvSpPr>
          <p:spPr>
            <a:xfrm>
              <a:off x="3549742" y="2940392"/>
              <a:ext cx="107215" cy="72420"/>
            </a:xfrm>
            <a:custGeom>
              <a:rect b="b" l="l" r="r" t="t"/>
              <a:pathLst>
                <a:path extrusionOk="0" h="2277" w="3371">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7"/>
            <p:cNvSpPr/>
            <p:nvPr/>
          </p:nvSpPr>
          <p:spPr>
            <a:xfrm>
              <a:off x="3630050" y="2983551"/>
              <a:ext cx="93539" cy="73120"/>
            </a:xfrm>
            <a:custGeom>
              <a:rect b="b" l="l" r="r" t="t"/>
              <a:pathLst>
                <a:path extrusionOk="0" h="2299" w="2941">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0" name="Google Shape;11620;p67"/>
          <p:cNvGrpSpPr/>
          <p:nvPr/>
        </p:nvGrpSpPr>
        <p:grpSpPr>
          <a:xfrm>
            <a:off x="3082845" y="2746336"/>
            <a:ext cx="356375" cy="302338"/>
            <a:chOff x="3082845" y="2920959"/>
            <a:chExt cx="356375" cy="302338"/>
          </a:xfrm>
        </p:grpSpPr>
        <p:sp>
          <p:nvSpPr>
            <p:cNvPr id="11621" name="Google Shape;11621;p67"/>
            <p:cNvSpPr/>
            <p:nvPr/>
          </p:nvSpPr>
          <p:spPr>
            <a:xfrm>
              <a:off x="3082845" y="2920959"/>
              <a:ext cx="217769" cy="130432"/>
            </a:xfrm>
            <a:custGeom>
              <a:rect b="b" l="l" r="r" t="t"/>
              <a:pathLst>
                <a:path extrusionOk="0" h="4101" w="6847">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7"/>
            <p:cNvSpPr/>
            <p:nvPr/>
          </p:nvSpPr>
          <p:spPr>
            <a:xfrm>
              <a:off x="3260444" y="2997577"/>
              <a:ext cx="178776" cy="225720"/>
            </a:xfrm>
            <a:custGeom>
              <a:rect b="b" l="l" r="r" t="t"/>
              <a:pathLst>
                <a:path extrusionOk="0" h="7097" w="5621">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67"/>
          <p:cNvGrpSpPr/>
          <p:nvPr/>
        </p:nvGrpSpPr>
        <p:grpSpPr>
          <a:xfrm>
            <a:off x="2639038" y="2719699"/>
            <a:ext cx="355612" cy="355612"/>
            <a:chOff x="2639038" y="2894942"/>
            <a:chExt cx="355612" cy="355612"/>
          </a:xfrm>
        </p:grpSpPr>
        <p:sp>
          <p:nvSpPr>
            <p:cNvPr id="11624" name="Google Shape;11624;p67"/>
            <p:cNvSpPr/>
            <p:nvPr/>
          </p:nvSpPr>
          <p:spPr>
            <a:xfrm>
              <a:off x="2748479" y="2894942"/>
              <a:ext cx="246171" cy="304119"/>
            </a:xfrm>
            <a:custGeom>
              <a:rect b="b" l="l" r="r" t="t"/>
              <a:pathLst>
                <a:path extrusionOk="0" h="9562" w="774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7"/>
            <p:cNvSpPr/>
            <p:nvPr/>
          </p:nvSpPr>
          <p:spPr>
            <a:xfrm>
              <a:off x="2639038" y="2945703"/>
              <a:ext cx="246552" cy="304851"/>
            </a:xfrm>
            <a:custGeom>
              <a:rect b="b" l="l" r="r" t="t"/>
              <a:pathLst>
                <a:path extrusionOk="0" h="9585" w="7752">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6" name="Google Shape;11626;p67"/>
          <p:cNvGrpSpPr/>
          <p:nvPr/>
        </p:nvGrpSpPr>
        <p:grpSpPr>
          <a:xfrm>
            <a:off x="2194468" y="2763622"/>
            <a:ext cx="355993" cy="267766"/>
            <a:chOff x="2194468" y="2938865"/>
            <a:chExt cx="355993" cy="267766"/>
          </a:xfrm>
        </p:grpSpPr>
        <p:sp>
          <p:nvSpPr>
            <p:cNvPr id="11627" name="Google Shape;11627;p67"/>
            <p:cNvSpPr/>
            <p:nvPr/>
          </p:nvSpPr>
          <p:spPr>
            <a:xfrm>
              <a:off x="2194468" y="2938865"/>
              <a:ext cx="355993" cy="267766"/>
            </a:xfrm>
            <a:custGeom>
              <a:rect b="b" l="l" r="r" t="t"/>
              <a:pathLst>
                <a:path extrusionOk="0" h="8419" w="11193">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7"/>
            <p:cNvSpPr/>
            <p:nvPr/>
          </p:nvSpPr>
          <p:spPr>
            <a:xfrm>
              <a:off x="2217940"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7"/>
            <p:cNvSpPr/>
            <p:nvPr/>
          </p:nvSpPr>
          <p:spPr>
            <a:xfrm>
              <a:off x="2270959" y="3005528"/>
              <a:ext cx="39025" cy="10623"/>
            </a:xfrm>
            <a:custGeom>
              <a:rect b="b" l="l" r="r" t="t"/>
              <a:pathLst>
                <a:path extrusionOk="0" h="334" w="1227">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7"/>
            <p:cNvSpPr/>
            <p:nvPr/>
          </p:nvSpPr>
          <p:spPr>
            <a:xfrm>
              <a:off x="2323978" y="3005528"/>
              <a:ext cx="39025" cy="10623"/>
            </a:xfrm>
            <a:custGeom>
              <a:rect b="b" l="l" r="r" t="t"/>
              <a:pathLst>
                <a:path extrusionOk="0" h="334" w="1227">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7"/>
            <p:cNvSpPr/>
            <p:nvPr/>
          </p:nvSpPr>
          <p:spPr>
            <a:xfrm>
              <a:off x="2376996"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7"/>
            <p:cNvSpPr/>
            <p:nvPr/>
          </p:nvSpPr>
          <p:spPr>
            <a:xfrm>
              <a:off x="2429634"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7"/>
            <p:cNvSpPr/>
            <p:nvPr/>
          </p:nvSpPr>
          <p:spPr>
            <a:xfrm>
              <a:off x="2482653" y="3005528"/>
              <a:ext cx="39025" cy="10623"/>
            </a:xfrm>
            <a:custGeom>
              <a:rect b="b" l="l" r="r" t="t"/>
              <a:pathLst>
                <a:path extrusionOk="0" h="334" w="1227">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7"/>
            <p:cNvSpPr/>
            <p:nvPr/>
          </p:nvSpPr>
          <p:spPr>
            <a:xfrm>
              <a:off x="2223251" y="2962369"/>
              <a:ext cx="259433" cy="10623"/>
            </a:xfrm>
            <a:custGeom>
              <a:rect b="b" l="l" r="r" t="t"/>
              <a:pathLst>
                <a:path extrusionOk="0" h="334" w="8157">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7"/>
            <p:cNvSpPr/>
            <p:nvPr/>
          </p:nvSpPr>
          <p:spPr>
            <a:xfrm>
              <a:off x="2502340" y="2954927"/>
              <a:ext cx="30692" cy="25635"/>
            </a:xfrm>
            <a:custGeom>
              <a:rect b="b" l="l" r="r" t="t"/>
              <a:pathLst>
                <a:path extrusionOk="0" h="806" w="965">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7"/>
            <p:cNvSpPr/>
            <p:nvPr/>
          </p:nvSpPr>
          <p:spPr>
            <a:xfrm>
              <a:off x="2217940" y="3032404"/>
              <a:ext cx="101140" cy="83361"/>
            </a:xfrm>
            <a:custGeom>
              <a:rect b="b" l="l" r="r" t="t"/>
              <a:pathLst>
                <a:path extrusionOk="0" h="2621" w="318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7"/>
            <p:cNvSpPr/>
            <p:nvPr/>
          </p:nvSpPr>
          <p:spPr>
            <a:xfrm>
              <a:off x="2217558" y="3082401"/>
              <a:ext cx="133708" cy="96592"/>
            </a:xfrm>
            <a:custGeom>
              <a:rect b="b" l="l" r="r" t="t"/>
              <a:pathLst>
                <a:path extrusionOk="0" h="3037" w="4204">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7"/>
            <p:cNvSpPr/>
            <p:nvPr/>
          </p:nvSpPr>
          <p:spPr>
            <a:xfrm>
              <a:off x="2329671" y="3032404"/>
              <a:ext cx="82566" cy="145444"/>
            </a:xfrm>
            <a:custGeom>
              <a:rect b="b" l="l" r="r" t="t"/>
              <a:pathLst>
                <a:path extrusionOk="0" h="4573" w="2596">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7"/>
            <p:cNvSpPr/>
            <p:nvPr/>
          </p:nvSpPr>
          <p:spPr>
            <a:xfrm>
              <a:off x="2437585" y="3032404"/>
              <a:ext cx="84092" cy="10655"/>
            </a:xfrm>
            <a:custGeom>
              <a:rect b="b" l="l" r="r" t="t"/>
              <a:pathLst>
                <a:path extrusionOk="0" h="335" w="2644">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7"/>
            <p:cNvSpPr/>
            <p:nvPr/>
          </p:nvSpPr>
          <p:spPr>
            <a:xfrm>
              <a:off x="2427344" y="3055144"/>
              <a:ext cx="94334" cy="10623"/>
            </a:xfrm>
            <a:custGeom>
              <a:rect b="b" l="l" r="r" t="t"/>
              <a:pathLst>
                <a:path extrusionOk="0" h="334" w="2966">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7"/>
            <p:cNvSpPr/>
            <p:nvPr/>
          </p:nvSpPr>
          <p:spPr>
            <a:xfrm>
              <a:off x="2427344" y="3077853"/>
              <a:ext cx="94334" cy="10623"/>
            </a:xfrm>
            <a:custGeom>
              <a:rect b="b" l="l" r="r" t="t"/>
              <a:pathLst>
                <a:path extrusionOk="0" h="334" w="2966">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7"/>
            <p:cNvSpPr/>
            <p:nvPr/>
          </p:nvSpPr>
          <p:spPr>
            <a:xfrm>
              <a:off x="2427344" y="3100212"/>
              <a:ext cx="94334" cy="10623"/>
            </a:xfrm>
            <a:custGeom>
              <a:rect b="b" l="l" r="r" t="t"/>
              <a:pathLst>
                <a:path extrusionOk="0" h="334" w="2966">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7"/>
            <p:cNvSpPr/>
            <p:nvPr/>
          </p:nvSpPr>
          <p:spPr>
            <a:xfrm>
              <a:off x="2427344" y="3122921"/>
              <a:ext cx="94334" cy="10623"/>
            </a:xfrm>
            <a:custGeom>
              <a:rect b="b" l="l" r="r" t="t"/>
              <a:pathLst>
                <a:path extrusionOk="0" h="334" w="2966">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7"/>
            <p:cNvSpPr/>
            <p:nvPr/>
          </p:nvSpPr>
          <p:spPr>
            <a:xfrm>
              <a:off x="2427344" y="3145629"/>
              <a:ext cx="94334" cy="10655"/>
            </a:xfrm>
            <a:custGeom>
              <a:rect b="b" l="l" r="r" t="t"/>
              <a:pathLst>
                <a:path extrusionOk="0" h="335" w="2966">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7"/>
            <p:cNvSpPr/>
            <p:nvPr/>
          </p:nvSpPr>
          <p:spPr>
            <a:xfrm>
              <a:off x="2427344" y="3167988"/>
              <a:ext cx="68953" cy="10241"/>
            </a:xfrm>
            <a:custGeom>
              <a:rect b="b" l="l" r="r" t="t"/>
              <a:pathLst>
                <a:path extrusionOk="0" h="322" w="2168">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7"/>
            <p:cNvSpPr/>
            <p:nvPr/>
          </p:nvSpPr>
          <p:spPr>
            <a:xfrm>
              <a:off x="2323214" y="3050882"/>
              <a:ext cx="66695" cy="69780"/>
            </a:xfrm>
            <a:custGeom>
              <a:rect b="b" l="l" r="r" t="t"/>
              <a:pathLst>
                <a:path extrusionOk="0" h="2194" w="2097">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67"/>
          <p:cNvGrpSpPr/>
          <p:nvPr/>
        </p:nvGrpSpPr>
        <p:grpSpPr>
          <a:xfrm>
            <a:off x="1749897" y="2719699"/>
            <a:ext cx="355993" cy="355612"/>
            <a:chOff x="1749897" y="2894561"/>
            <a:chExt cx="355993" cy="355612"/>
          </a:xfrm>
        </p:grpSpPr>
        <p:sp>
          <p:nvSpPr>
            <p:cNvPr id="11648" name="Google Shape;11648;p67"/>
            <p:cNvSpPr/>
            <p:nvPr/>
          </p:nvSpPr>
          <p:spPr>
            <a:xfrm>
              <a:off x="1899858" y="2895324"/>
              <a:ext cx="206033" cy="161728"/>
            </a:xfrm>
            <a:custGeom>
              <a:rect b="b" l="l" r="r" t="t"/>
              <a:pathLst>
                <a:path extrusionOk="0" h="5085" w="6478">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7"/>
            <p:cNvSpPr/>
            <p:nvPr/>
          </p:nvSpPr>
          <p:spPr>
            <a:xfrm>
              <a:off x="1751424" y="2894561"/>
              <a:ext cx="135585" cy="161379"/>
            </a:xfrm>
            <a:custGeom>
              <a:rect b="b" l="l" r="r" t="t"/>
              <a:pathLst>
                <a:path extrusionOk="0" h="5074" w="4263">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7"/>
            <p:cNvSpPr/>
            <p:nvPr/>
          </p:nvSpPr>
          <p:spPr>
            <a:xfrm>
              <a:off x="1931663" y="2921468"/>
              <a:ext cx="64787" cy="10241"/>
            </a:xfrm>
            <a:custGeom>
              <a:rect b="b" l="l" r="r" t="t"/>
              <a:pathLst>
                <a:path extrusionOk="0" h="322" w="2037">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7"/>
            <p:cNvSpPr/>
            <p:nvPr/>
          </p:nvSpPr>
          <p:spPr>
            <a:xfrm>
              <a:off x="2009681" y="2921468"/>
              <a:ext cx="65168" cy="10241"/>
            </a:xfrm>
            <a:custGeom>
              <a:rect b="b" l="l" r="r" t="t"/>
              <a:pathLst>
                <a:path extrusionOk="0" h="322" w="2049">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7"/>
            <p:cNvSpPr/>
            <p:nvPr/>
          </p:nvSpPr>
          <p:spPr>
            <a:xfrm>
              <a:off x="1931663" y="2954418"/>
              <a:ext cx="64787" cy="10623"/>
            </a:xfrm>
            <a:custGeom>
              <a:rect b="b" l="l" r="r" t="t"/>
              <a:pathLst>
                <a:path extrusionOk="0" h="334" w="2037">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7"/>
            <p:cNvSpPr/>
            <p:nvPr/>
          </p:nvSpPr>
          <p:spPr>
            <a:xfrm>
              <a:off x="2009681" y="2954418"/>
              <a:ext cx="65168" cy="10623"/>
            </a:xfrm>
            <a:custGeom>
              <a:rect b="b" l="l" r="r" t="t"/>
              <a:pathLst>
                <a:path extrusionOk="0" h="334" w="2049">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7"/>
            <p:cNvSpPr/>
            <p:nvPr/>
          </p:nvSpPr>
          <p:spPr>
            <a:xfrm>
              <a:off x="1931663" y="2987718"/>
              <a:ext cx="64787" cy="10273"/>
            </a:xfrm>
            <a:custGeom>
              <a:rect b="b" l="l" r="r" t="t"/>
              <a:pathLst>
                <a:path extrusionOk="0" h="323" w="2037">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7"/>
            <p:cNvSpPr/>
            <p:nvPr/>
          </p:nvSpPr>
          <p:spPr>
            <a:xfrm>
              <a:off x="2009681" y="2987718"/>
              <a:ext cx="65168" cy="10273"/>
            </a:xfrm>
            <a:custGeom>
              <a:rect b="b" l="l" r="r" t="t"/>
              <a:pathLst>
                <a:path extrusionOk="0" h="323" w="2049">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7"/>
            <p:cNvSpPr/>
            <p:nvPr/>
          </p:nvSpPr>
          <p:spPr>
            <a:xfrm>
              <a:off x="1931663" y="3020668"/>
              <a:ext cx="64787" cy="10655"/>
            </a:xfrm>
            <a:custGeom>
              <a:rect b="b" l="l" r="r" t="t"/>
              <a:pathLst>
                <a:path extrusionOk="0" h="335" w="2037">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7"/>
            <p:cNvSpPr/>
            <p:nvPr/>
          </p:nvSpPr>
          <p:spPr>
            <a:xfrm>
              <a:off x="2009681" y="3020668"/>
              <a:ext cx="65168" cy="10655"/>
            </a:xfrm>
            <a:custGeom>
              <a:rect b="b" l="l" r="r" t="t"/>
              <a:pathLst>
                <a:path extrusionOk="0" h="335" w="2049">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7"/>
            <p:cNvSpPr/>
            <p:nvPr/>
          </p:nvSpPr>
          <p:spPr>
            <a:xfrm>
              <a:off x="1749897" y="3069138"/>
              <a:ext cx="355993" cy="181034"/>
            </a:xfrm>
            <a:custGeom>
              <a:rect b="b" l="l" r="r" t="t"/>
              <a:pathLst>
                <a:path extrusionOk="0" h="5692" w="11193">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9" name="Google Shape;11659;p67"/>
          <p:cNvGrpSpPr/>
          <p:nvPr/>
        </p:nvGrpSpPr>
        <p:grpSpPr>
          <a:xfrm>
            <a:off x="1305327" y="2718761"/>
            <a:ext cx="357520" cy="357488"/>
            <a:chOff x="1305327" y="2894211"/>
            <a:chExt cx="357520" cy="357488"/>
          </a:xfrm>
        </p:grpSpPr>
        <p:sp>
          <p:nvSpPr>
            <p:cNvPr id="11660" name="Google Shape;11660;p67"/>
            <p:cNvSpPr/>
            <p:nvPr/>
          </p:nvSpPr>
          <p:spPr>
            <a:xfrm>
              <a:off x="1305709" y="2975600"/>
              <a:ext cx="281379" cy="275336"/>
            </a:xfrm>
            <a:custGeom>
              <a:rect b="b" l="l" r="r" t="t"/>
              <a:pathLst>
                <a:path extrusionOk="0" h="8657" w="8847">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7"/>
            <p:cNvSpPr/>
            <p:nvPr/>
          </p:nvSpPr>
          <p:spPr>
            <a:xfrm>
              <a:off x="1305327" y="2894211"/>
              <a:ext cx="357520" cy="357488"/>
            </a:xfrm>
            <a:custGeom>
              <a:rect b="b" l="l" r="r" t="t"/>
              <a:pathLst>
                <a:path extrusionOk="0" h="11240" w="11241">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7"/>
            <p:cNvSpPr/>
            <p:nvPr/>
          </p:nvSpPr>
          <p:spPr>
            <a:xfrm>
              <a:off x="1366679" y="3029191"/>
              <a:ext cx="57981" cy="70289"/>
            </a:xfrm>
            <a:custGeom>
              <a:rect b="b" l="l" r="r" t="t"/>
              <a:pathLst>
                <a:path extrusionOk="0" h="2210" w="1823">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7"/>
            <p:cNvSpPr/>
            <p:nvPr/>
          </p:nvSpPr>
          <p:spPr>
            <a:xfrm>
              <a:off x="1428031" y="3091211"/>
              <a:ext cx="100377" cy="99518"/>
            </a:xfrm>
            <a:custGeom>
              <a:rect b="b" l="l" r="r" t="t"/>
              <a:pathLst>
                <a:path extrusionOk="0" h="3129" w="3156">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7"/>
            <p:cNvSpPr/>
            <p:nvPr/>
          </p:nvSpPr>
          <p:spPr>
            <a:xfrm>
              <a:off x="1366297" y="3110040"/>
              <a:ext cx="66663" cy="80689"/>
            </a:xfrm>
            <a:custGeom>
              <a:rect b="b" l="l" r="r" t="t"/>
              <a:pathLst>
                <a:path extrusionOk="0" h="2537" w="2096">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65" name="Google Shape;11665;p67"/>
          <p:cNvGrpSpPr/>
          <p:nvPr/>
        </p:nvGrpSpPr>
        <p:grpSpPr>
          <a:xfrm>
            <a:off x="853950" y="2720860"/>
            <a:ext cx="364104" cy="353290"/>
            <a:chOff x="853950" y="2894720"/>
            <a:chExt cx="364104" cy="353290"/>
          </a:xfrm>
        </p:grpSpPr>
        <p:sp>
          <p:nvSpPr>
            <p:cNvPr id="11666" name="Google Shape;11666;p67"/>
            <p:cNvSpPr/>
            <p:nvPr/>
          </p:nvSpPr>
          <p:spPr>
            <a:xfrm>
              <a:off x="1056167" y="3155298"/>
              <a:ext cx="57472" cy="57662"/>
            </a:xfrm>
            <a:custGeom>
              <a:rect b="b" l="l" r="r" t="t"/>
              <a:pathLst>
                <a:path extrusionOk="0" h="1813" w="1807">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7"/>
            <p:cNvSpPr/>
            <p:nvPr/>
          </p:nvSpPr>
          <p:spPr>
            <a:xfrm>
              <a:off x="868326" y="2975027"/>
              <a:ext cx="192802" cy="82025"/>
            </a:xfrm>
            <a:custGeom>
              <a:rect b="b" l="l" r="r" t="t"/>
              <a:pathLst>
                <a:path extrusionOk="0" h="2579" w="6062">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7"/>
            <p:cNvSpPr/>
            <p:nvPr/>
          </p:nvSpPr>
          <p:spPr>
            <a:xfrm>
              <a:off x="853950" y="3067580"/>
              <a:ext cx="137875" cy="168598"/>
            </a:xfrm>
            <a:custGeom>
              <a:rect b="b" l="l" r="r" t="t"/>
              <a:pathLst>
                <a:path extrusionOk="0" h="5301" w="4335">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7"/>
            <p:cNvSpPr/>
            <p:nvPr/>
          </p:nvSpPr>
          <p:spPr>
            <a:xfrm>
              <a:off x="937248" y="3014975"/>
              <a:ext cx="87877" cy="57217"/>
            </a:xfrm>
            <a:custGeom>
              <a:rect b="b" l="l" r="r" t="t"/>
              <a:pathLst>
                <a:path extrusionOk="0" h="1799" w="2763">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7"/>
            <p:cNvSpPr/>
            <p:nvPr/>
          </p:nvSpPr>
          <p:spPr>
            <a:xfrm>
              <a:off x="978912" y="3095664"/>
              <a:ext cx="78399" cy="79290"/>
            </a:xfrm>
            <a:custGeom>
              <a:rect b="b" l="l" r="r" t="t"/>
              <a:pathLst>
                <a:path extrusionOk="0" h="2493" w="2465">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7"/>
            <p:cNvSpPr/>
            <p:nvPr/>
          </p:nvSpPr>
          <p:spPr>
            <a:xfrm>
              <a:off x="891067" y="3070697"/>
              <a:ext cx="74615" cy="77477"/>
            </a:xfrm>
            <a:custGeom>
              <a:rect b="b" l="l" r="r" t="t"/>
              <a:pathLst>
                <a:path extrusionOk="0" h="2436" w="2346">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7"/>
            <p:cNvSpPr/>
            <p:nvPr/>
          </p:nvSpPr>
          <p:spPr>
            <a:xfrm>
              <a:off x="999745" y="2894720"/>
              <a:ext cx="218310" cy="353290"/>
            </a:xfrm>
            <a:custGeom>
              <a:rect b="b" l="l" r="r" t="t"/>
              <a:pathLst>
                <a:path extrusionOk="0" h="11108" w="6864">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67"/>
          <p:cNvGrpSpPr/>
          <p:nvPr/>
        </p:nvGrpSpPr>
        <p:grpSpPr>
          <a:xfrm>
            <a:off x="7066548" y="2737144"/>
            <a:ext cx="352209" cy="334938"/>
            <a:chOff x="7066548" y="2912594"/>
            <a:chExt cx="352209" cy="334938"/>
          </a:xfrm>
        </p:grpSpPr>
        <p:sp>
          <p:nvSpPr>
            <p:cNvPr id="11674" name="Google Shape;11674;p67"/>
            <p:cNvSpPr/>
            <p:nvPr/>
          </p:nvSpPr>
          <p:spPr>
            <a:xfrm>
              <a:off x="7066548" y="2912594"/>
              <a:ext cx="219264" cy="266399"/>
            </a:xfrm>
            <a:custGeom>
              <a:rect b="b" l="l" r="r" t="t"/>
              <a:pathLst>
                <a:path extrusionOk="0" h="8376" w="6894">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7"/>
            <p:cNvSpPr/>
            <p:nvPr/>
          </p:nvSpPr>
          <p:spPr>
            <a:xfrm>
              <a:off x="7262690" y="2968571"/>
              <a:ext cx="156067" cy="278962"/>
            </a:xfrm>
            <a:custGeom>
              <a:rect b="b" l="l" r="r" t="t"/>
              <a:pathLst>
                <a:path extrusionOk="0" h="8771" w="4907">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7"/>
            <p:cNvSpPr/>
            <p:nvPr/>
          </p:nvSpPr>
          <p:spPr>
            <a:xfrm>
              <a:off x="7356610" y="3200843"/>
              <a:ext cx="58362" cy="24363"/>
            </a:xfrm>
            <a:custGeom>
              <a:rect b="b" l="l" r="r" t="t"/>
              <a:pathLst>
                <a:path extrusionOk="0" h="766" w="1835">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7"/>
            <p:cNvSpPr/>
            <p:nvPr/>
          </p:nvSpPr>
          <p:spPr>
            <a:xfrm>
              <a:off x="7068806" y="3188821"/>
              <a:ext cx="179539" cy="24617"/>
            </a:xfrm>
            <a:custGeom>
              <a:rect b="b" l="l" r="r" t="t"/>
              <a:pathLst>
                <a:path extrusionOk="0" h="774" w="5645">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7"/>
            <p:cNvSpPr/>
            <p:nvPr/>
          </p:nvSpPr>
          <p:spPr>
            <a:xfrm>
              <a:off x="7361158" y="3154726"/>
              <a:ext cx="49997" cy="20482"/>
            </a:xfrm>
            <a:custGeom>
              <a:rect b="b" l="l" r="r" t="t"/>
              <a:pathLst>
                <a:path extrusionOk="0" h="644" w="1572">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7"/>
            <p:cNvSpPr/>
            <p:nvPr/>
          </p:nvSpPr>
          <p:spPr>
            <a:xfrm>
              <a:off x="7155920" y="3139523"/>
              <a:ext cx="148084" cy="33045"/>
            </a:xfrm>
            <a:custGeom>
              <a:rect b="b" l="l" r="r" t="t"/>
              <a:pathLst>
                <a:path extrusionOk="0" h="1039" w="4656">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80" name="Google Shape;11680;p67"/>
          <p:cNvSpPr/>
          <p:nvPr/>
        </p:nvSpPr>
        <p:spPr>
          <a:xfrm>
            <a:off x="6591286" y="2708520"/>
            <a:ext cx="390088" cy="357520"/>
          </a:xfrm>
          <a:custGeom>
            <a:rect b="b" l="l" r="r" t="t"/>
            <a:pathLst>
              <a:path extrusionOk="0" h="11241" w="12265">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7"/>
          <p:cNvSpPr/>
          <p:nvPr/>
        </p:nvSpPr>
        <p:spPr>
          <a:xfrm>
            <a:off x="6134980" y="2726331"/>
            <a:ext cx="390470" cy="332108"/>
          </a:xfrm>
          <a:custGeom>
            <a:rect b="b" l="l" r="r" t="t"/>
            <a:pathLst>
              <a:path extrusionOk="0" h="10442" w="12277">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682" name="Google Shape;11682;p67"/>
          <p:cNvGrpSpPr/>
          <p:nvPr/>
        </p:nvGrpSpPr>
        <p:grpSpPr>
          <a:xfrm>
            <a:off x="7541397" y="2729352"/>
            <a:ext cx="318495" cy="352209"/>
            <a:chOff x="7541397" y="2904802"/>
            <a:chExt cx="318495" cy="352209"/>
          </a:xfrm>
        </p:grpSpPr>
        <p:sp>
          <p:nvSpPr>
            <p:cNvPr id="11683" name="Google Shape;11683;p67"/>
            <p:cNvSpPr/>
            <p:nvPr/>
          </p:nvSpPr>
          <p:spPr>
            <a:xfrm>
              <a:off x="7541397" y="2904802"/>
              <a:ext cx="318495" cy="352209"/>
            </a:xfrm>
            <a:custGeom>
              <a:rect b="b" l="l" r="r" t="t"/>
              <a:pathLst>
                <a:path extrusionOk="0" h="11074" w="10014">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7"/>
            <p:cNvSpPr/>
            <p:nvPr/>
          </p:nvSpPr>
          <p:spPr>
            <a:xfrm>
              <a:off x="7642505" y="2952128"/>
              <a:ext cx="112876" cy="106451"/>
            </a:xfrm>
            <a:custGeom>
              <a:rect b="b" l="l" r="r" t="t"/>
              <a:pathLst>
                <a:path extrusionOk="0" h="3347" w="3549">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85" name="Google Shape;11685;p67"/>
          <p:cNvGrpSpPr/>
          <p:nvPr/>
        </p:nvGrpSpPr>
        <p:grpSpPr>
          <a:xfrm>
            <a:off x="8003015" y="2728589"/>
            <a:ext cx="306759" cy="351445"/>
            <a:chOff x="8003015" y="2904039"/>
            <a:chExt cx="306759" cy="351445"/>
          </a:xfrm>
        </p:grpSpPr>
        <p:sp>
          <p:nvSpPr>
            <p:cNvPr id="11686" name="Google Shape;11686;p67"/>
            <p:cNvSpPr/>
            <p:nvPr/>
          </p:nvSpPr>
          <p:spPr>
            <a:xfrm>
              <a:off x="8094263" y="2957439"/>
              <a:ext cx="30342" cy="30310"/>
            </a:xfrm>
            <a:custGeom>
              <a:rect b="b" l="l" r="r" t="t"/>
              <a:pathLst>
                <a:path extrusionOk="0" h="953" w="954">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7"/>
            <p:cNvSpPr/>
            <p:nvPr/>
          </p:nvSpPr>
          <p:spPr>
            <a:xfrm>
              <a:off x="8187420" y="2957439"/>
              <a:ext cx="30342" cy="30310"/>
            </a:xfrm>
            <a:custGeom>
              <a:rect b="b" l="l" r="r" t="t"/>
              <a:pathLst>
                <a:path extrusionOk="0" h="953" w="954">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7"/>
            <p:cNvSpPr/>
            <p:nvPr/>
          </p:nvSpPr>
          <p:spPr>
            <a:xfrm>
              <a:off x="8094263" y="3027856"/>
              <a:ext cx="30342" cy="30342"/>
            </a:xfrm>
            <a:custGeom>
              <a:rect b="b" l="l" r="r" t="t"/>
              <a:pathLst>
                <a:path extrusionOk="0" h="954" w="954">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7"/>
            <p:cNvSpPr/>
            <p:nvPr/>
          </p:nvSpPr>
          <p:spPr>
            <a:xfrm>
              <a:off x="8187420" y="3027856"/>
              <a:ext cx="30342" cy="30342"/>
            </a:xfrm>
            <a:custGeom>
              <a:rect b="b" l="l" r="r" t="t"/>
              <a:pathLst>
                <a:path extrusionOk="0" h="954" w="954">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7"/>
            <p:cNvSpPr/>
            <p:nvPr/>
          </p:nvSpPr>
          <p:spPr>
            <a:xfrm>
              <a:off x="8003015" y="3050214"/>
              <a:ext cx="306759" cy="205269"/>
            </a:xfrm>
            <a:custGeom>
              <a:rect b="b" l="l" r="r" t="t"/>
              <a:pathLst>
                <a:path extrusionOk="0" h="6454" w="9645">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7"/>
            <p:cNvSpPr/>
            <p:nvPr/>
          </p:nvSpPr>
          <p:spPr>
            <a:xfrm>
              <a:off x="8040131" y="2904039"/>
              <a:ext cx="230268" cy="132182"/>
            </a:xfrm>
            <a:custGeom>
              <a:rect b="b" l="l" r="r" t="t"/>
              <a:pathLst>
                <a:path extrusionOk="0" h="4156" w="724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67"/>
          <p:cNvGrpSpPr/>
          <p:nvPr/>
        </p:nvGrpSpPr>
        <p:grpSpPr>
          <a:xfrm>
            <a:off x="5687770" y="2710046"/>
            <a:ext cx="369638" cy="369606"/>
            <a:chOff x="5687770" y="2885496"/>
            <a:chExt cx="369638" cy="369606"/>
          </a:xfrm>
        </p:grpSpPr>
        <p:sp>
          <p:nvSpPr>
            <p:cNvPr id="11693" name="Google Shape;11693;p67"/>
            <p:cNvSpPr/>
            <p:nvPr/>
          </p:nvSpPr>
          <p:spPr>
            <a:xfrm>
              <a:off x="5772594" y="3003366"/>
              <a:ext cx="112113" cy="110872"/>
            </a:xfrm>
            <a:custGeom>
              <a:rect b="b" l="l" r="r" t="t"/>
              <a:pathLst>
                <a:path extrusionOk="0" h="3486" w="3525">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7"/>
            <p:cNvSpPr/>
            <p:nvPr/>
          </p:nvSpPr>
          <p:spPr>
            <a:xfrm>
              <a:off x="5800996" y="3031736"/>
              <a:ext cx="112113" cy="110904"/>
            </a:xfrm>
            <a:custGeom>
              <a:rect b="b" l="l" r="r" t="t"/>
              <a:pathLst>
                <a:path extrusionOk="0" h="3487" w="3525">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7"/>
            <p:cNvSpPr/>
            <p:nvPr/>
          </p:nvSpPr>
          <p:spPr>
            <a:xfrm>
              <a:off x="5829016" y="3141558"/>
              <a:ext cx="31455" cy="30247"/>
            </a:xfrm>
            <a:custGeom>
              <a:rect b="b" l="l" r="r" t="t"/>
              <a:pathLst>
                <a:path extrusionOk="0" h="951" w="989">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7"/>
            <p:cNvSpPr/>
            <p:nvPr/>
          </p:nvSpPr>
          <p:spPr>
            <a:xfrm>
              <a:off x="5866514" y="3060519"/>
              <a:ext cx="75378" cy="73788"/>
            </a:xfrm>
            <a:custGeom>
              <a:rect b="b" l="l" r="r" t="t"/>
              <a:pathLst>
                <a:path extrusionOk="0" h="2320" w="237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7"/>
            <p:cNvSpPr/>
            <p:nvPr/>
          </p:nvSpPr>
          <p:spPr>
            <a:xfrm>
              <a:off x="5687770" y="2885496"/>
              <a:ext cx="369638" cy="369606"/>
            </a:xfrm>
            <a:custGeom>
              <a:rect b="b" l="l" r="r" t="t"/>
              <a:pathLst>
                <a:path extrusionOk="0" h="11621" w="11622">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7"/>
            <p:cNvSpPr/>
            <p:nvPr/>
          </p:nvSpPr>
          <p:spPr>
            <a:xfrm>
              <a:off x="5737386" y="2968794"/>
              <a:ext cx="182942" cy="181416"/>
            </a:xfrm>
            <a:custGeom>
              <a:rect b="b" l="l" r="r" t="t"/>
              <a:pathLst>
                <a:path extrusionOk="0" h="5704" w="5752">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7"/>
            <p:cNvSpPr/>
            <p:nvPr/>
          </p:nvSpPr>
          <p:spPr>
            <a:xfrm>
              <a:off x="5793808" y="3024548"/>
              <a:ext cx="181797" cy="181320"/>
            </a:xfrm>
            <a:custGeom>
              <a:rect b="b" l="l" r="r" t="t"/>
              <a:pathLst>
                <a:path extrusionOk="0" h="5701" w="5716">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7"/>
            <p:cNvSpPr/>
            <p:nvPr/>
          </p:nvSpPr>
          <p:spPr>
            <a:xfrm>
              <a:off x="5964600" y="3015483"/>
              <a:ext cx="23122" cy="21882"/>
            </a:xfrm>
            <a:custGeom>
              <a:rect b="b" l="l" r="r" t="t"/>
              <a:pathLst>
                <a:path extrusionOk="0" h="688" w="727">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7"/>
            <p:cNvSpPr/>
            <p:nvPr/>
          </p:nvSpPr>
          <p:spPr>
            <a:xfrm>
              <a:off x="5935817" y="2986700"/>
              <a:ext cx="22741" cy="21119"/>
            </a:xfrm>
            <a:custGeom>
              <a:rect b="b" l="l" r="r" t="t"/>
              <a:pathLst>
                <a:path extrusionOk="0" h="664" w="715">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7"/>
            <p:cNvSpPr/>
            <p:nvPr/>
          </p:nvSpPr>
          <p:spPr>
            <a:xfrm>
              <a:off x="5906270" y="2957153"/>
              <a:ext cx="23504" cy="21914"/>
            </a:xfrm>
            <a:custGeom>
              <a:rect b="b" l="l" r="r" t="t"/>
              <a:pathLst>
                <a:path extrusionOk="0" h="689" w="739">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3" name="Google Shape;11703;p67"/>
          <p:cNvGrpSpPr/>
          <p:nvPr/>
        </p:nvGrpSpPr>
        <p:grpSpPr>
          <a:xfrm>
            <a:off x="4881958" y="2729352"/>
            <a:ext cx="156417" cy="349537"/>
            <a:chOff x="4881958" y="2904802"/>
            <a:chExt cx="156417" cy="349537"/>
          </a:xfrm>
        </p:grpSpPr>
        <p:sp>
          <p:nvSpPr>
            <p:cNvPr id="11704" name="Google Shape;11704;p67"/>
            <p:cNvSpPr/>
            <p:nvPr/>
          </p:nvSpPr>
          <p:spPr>
            <a:xfrm>
              <a:off x="4994802" y="3168370"/>
              <a:ext cx="10241" cy="10623"/>
            </a:xfrm>
            <a:custGeom>
              <a:rect b="b" l="l" r="r" t="t"/>
              <a:pathLst>
                <a:path extrusionOk="0" h="334" w="322">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7"/>
            <p:cNvSpPr/>
            <p:nvPr/>
          </p:nvSpPr>
          <p:spPr>
            <a:xfrm>
              <a:off x="4994802" y="3194864"/>
              <a:ext cx="10241" cy="10273"/>
            </a:xfrm>
            <a:custGeom>
              <a:rect b="b" l="l" r="r" t="t"/>
              <a:pathLst>
                <a:path extrusionOk="0" h="323" w="322">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7"/>
            <p:cNvSpPr/>
            <p:nvPr/>
          </p:nvSpPr>
          <p:spPr>
            <a:xfrm>
              <a:off x="4937999" y="2904802"/>
              <a:ext cx="45831" cy="221935"/>
            </a:xfrm>
            <a:custGeom>
              <a:rect b="b" l="l" r="r" t="t"/>
              <a:pathLst>
                <a:path extrusionOk="0" h="6978" w="1441">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7"/>
            <p:cNvSpPr/>
            <p:nvPr/>
          </p:nvSpPr>
          <p:spPr>
            <a:xfrm>
              <a:off x="4937617" y="3141463"/>
              <a:ext cx="44718" cy="10273"/>
            </a:xfrm>
            <a:custGeom>
              <a:rect b="b" l="l" r="r" t="t"/>
              <a:pathLst>
                <a:path extrusionOk="0" h="323" w="1406">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7"/>
            <p:cNvSpPr/>
            <p:nvPr/>
          </p:nvSpPr>
          <p:spPr>
            <a:xfrm>
              <a:off x="4937617" y="3168370"/>
              <a:ext cx="44718" cy="10623"/>
            </a:xfrm>
            <a:custGeom>
              <a:rect b="b" l="l" r="r" t="t"/>
              <a:pathLst>
                <a:path extrusionOk="0" h="334" w="1406">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7"/>
            <p:cNvSpPr/>
            <p:nvPr/>
          </p:nvSpPr>
          <p:spPr>
            <a:xfrm>
              <a:off x="4937617" y="3195245"/>
              <a:ext cx="44718" cy="10623"/>
            </a:xfrm>
            <a:custGeom>
              <a:rect b="b" l="l" r="r" t="t"/>
              <a:pathLst>
                <a:path extrusionOk="0" h="334" w="1406">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7"/>
            <p:cNvSpPr/>
            <p:nvPr/>
          </p:nvSpPr>
          <p:spPr>
            <a:xfrm>
              <a:off x="4881958" y="3054953"/>
              <a:ext cx="156417" cy="199386"/>
            </a:xfrm>
            <a:custGeom>
              <a:rect b="b" l="l" r="r" t="t"/>
              <a:pathLst>
                <a:path extrusionOk="0" h="6269" w="4918">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1" name="Google Shape;11711;p67"/>
          <p:cNvGrpSpPr/>
          <p:nvPr/>
        </p:nvGrpSpPr>
        <p:grpSpPr>
          <a:xfrm>
            <a:off x="5230318" y="2711064"/>
            <a:ext cx="371133" cy="367443"/>
            <a:chOff x="5230318" y="2886514"/>
            <a:chExt cx="371133" cy="367443"/>
          </a:xfrm>
        </p:grpSpPr>
        <p:sp>
          <p:nvSpPr>
            <p:cNvPr id="11712" name="Google Shape;11712;p67"/>
            <p:cNvSpPr/>
            <p:nvPr/>
          </p:nvSpPr>
          <p:spPr>
            <a:xfrm>
              <a:off x="5328023" y="3080397"/>
              <a:ext cx="72356" cy="70257"/>
            </a:xfrm>
            <a:custGeom>
              <a:rect b="b" l="l" r="r" t="t"/>
              <a:pathLst>
                <a:path extrusionOk="0" h="2209" w="2275">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7"/>
            <p:cNvSpPr/>
            <p:nvPr/>
          </p:nvSpPr>
          <p:spPr>
            <a:xfrm>
              <a:off x="5372328" y="3064877"/>
              <a:ext cx="56836" cy="55468"/>
            </a:xfrm>
            <a:custGeom>
              <a:rect b="b" l="l" r="r" t="t"/>
              <a:pathLst>
                <a:path extrusionOk="0" h="1744" w="1787">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7"/>
            <p:cNvSpPr/>
            <p:nvPr/>
          </p:nvSpPr>
          <p:spPr>
            <a:xfrm>
              <a:off x="5390902" y="3028269"/>
              <a:ext cx="57949" cy="73533"/>
            </a:xfrm>
            <a:custGeom>
              <a:rect b="b" l="l" r="r" t="t"/>
              <a:pathLst>
                <a:path extrusionOk="0" h="2312" w="1822">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7"/>
            <p:cNvSpPr/>
            <p:nvPr/>
          </p:nvSpPr>
          <p:spPr>
            <a:xfrm>
              <a:off x="5230318" y="2886514"/>
              <a:ext cx="371133" cy="367443"/>
            </a:xfrm>
            <a:custGeom>
              <a:rect b="b" l="l" r="r" t="t"/>
              <a:pathLst>
                <a:path extrusionOk="0" h="11553" w="11669">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7"/>
            <p:cNvSpPr/>
            <p:nvPr/>
          </p:nvSpPr>
          <p:spPr>
            <a:xfrm>
              <a:off x="5337501" y="3026074"/>
              <a:ext cx="181797" cy="180175"/>
            </a:xfrm>
            <a:custGeom>
              <a:rect b="b" l="l" r="r" t="t"/>
              <a:pathLst>
                <a:path extrusionOk="0" h="5665" w="5716">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7"/>
            <p:cNvSpPr/>
            <p:nvPr/>
          </p:nvSpPr>
          <p:spPr>
            <a:xfrm>
              <a:off x="5281461" y="2969462"/>
              <a:ext cx="181416" cy="180366"/>
            </a:xfrm>
            <a:custGeom>
              <a:rect b="b" l="l" r="r" t="t"/>
              <a:pathLst>
                <a:path extrusionOk="0" h="5671" w="5704">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7"/>
            <p:cNvSpPr/>
            <p:nvPr/>
          </p:nvSpPr>
          <p:spPr>
            <a:xfrm>
              <a:off x="5508294" y="3016978"/>
              <a:ext cx="23122" cy="21532"/>
            </a:xfrm>
            <a:custGeom>
              <a:rect b="b" l="l" r="r" t="t"/>
              <a:pathLst>
                <a:path extrusionOk="0" h="677" w="727">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7"/>
            <p:cNvSpPr/>
            <p:nvPr/>
          </p:nvSpPr>
          <p:spPr>
            <a:xfrm>
              <a:off x="5478366" y="2987082"/>
              <a:ext cx="23504" cy="21882"/>
            </a:xfrm>
            <a:custGeom>
              <a:rect b="b" l="l" r="r" t="t"/>
              <a:pathLst>
                <a:path extrusionOk="0" h="688" w="739">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7"/>
            <p:cNvSpPr/>
            <p:nvPr/>
          </p:nvSpPr>
          <p:spPr>
            <a:xfrm>
              <a:off x="5449200" y="2957916"/>
              <a:ext cx="23122" cy="21500"/>
            </a:xfrm>
            <a:custGeom>
              <a:rect b="b" l="l" r="r" t="t"/>
              <a:pathLst>
                <a:path extrusionOk="0" h="676" w="727">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67"/>
          <p:cNvGrpSpPr/>
          <p:nvPr/>
        </p:nvGrpSpPr>
        <p:grpSpPr>
          <a:xfrm>
            <a:off x="5748358" y="3259128"/>
            <a:ext cx="352590" cy="182561"/>
            <a:chOff x="5748358" y="3434578"/>
            <a:chExt cx="352590" cy="182561"/>
          </a:xfrm>
        </p:grpSpPr>
        <p:sp>
          <p:nvSpPr>
            <p:cNvPr id="11722" name="Google Shape;11722;p67"/>
            <p:cNvSpPr/>
            <p:nvPr/>
          </p:nvSpPr>
          <p:spPr>
            <a:xfrm>
              <a:off x="5857799" y="3457668"/>
              <a:ext cx="26525" cy="50761"/>
            </a:xfrm>
            <a:custGeom>
              <a:rect b="b" l="l" r="r" t="t"/>
              <a:pathLst>
                <a:path extrusionOk="0" h="1596" w="834">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7"/>
            <p:cNvSpPr/>
            <p:nvPr/>
          </p:nvSpPr>
          <p:spPr>
            <a:xfrm>
              <a:off x="5823704" y="3457668"/>
              <a:ext cx="26557" cy="51142"/>
            </a:xfrm>
            <a:custGeom>
              <a:rect b="b" l="l" r="r" t="t"/>
              <a:pathLst>
                <a:path extrusionOk="0" h="1608" w="835">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7"/>
            <p:cNvSpPr/>
            <p:nvPr/>
          </p:nvSpPr>
          <p:spPr>
            <a:xfrm>
              <a:off x="5788115" y="3457668"/>
              <a:ext cx="26557" cy="50761"/>
            </a:xfrm>
            <a:custGeom>
              <a:rect b="b" l="l" r="r" t="t"/>
              <a:pathLst>
                <a:path extrusionOk="0" h="1596" w="835">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7"/>
            <p:cNvSpPr/>
            <p:nvPr/>
          </p:nvSpPr>
          <p:spPr>
            <a:xfrm>
              <a:off x="5913458" y="3457668"/>
              <a:ext cx="142423" cy="50761"/>
            </a:xfrm>
            <a:custGeom>
              <a:rect b="b" l="l" r="r" t="t"/>
              <a:pathLst>
                <a:path extrusionOk="0" h="1596" w="4478">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7"/>
            <p:cNvSpPr/>
            <p:nvPr/>
          </p:nvSpPr>
          <p:spPr>
            <a:xfrm>
              <a:off x="5748358" y="3434578"/>
              <a:ext cx="352590" cy="39788"/>
            </a:xfrm>
            <a:custGeom>
              <a:rect b="b" l="l" r="r" t="t"/>
              <a:pathLst>
                <a:path extrusionOk="0" h="1251" w="11086">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7"/>
            <p:cNvSpPr/>
            <p:nvPr/>
          </p:nvSpPr>
          <p:spPr>
            <a:xfrm>
              <a:off x="5748358" y="3488328"/>
              <a:ext cx="352590" cy="128810"/>
            </a:xfrm>
            <a:custGeom>
              <a:rect b="b" l="l" r="r" t="t"/>
              <a:pathLst>
                <a:path extrusionOk="0" h="4050" w="11086">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8" name="Google Shape;11728;p67"/>
          <p:cNvGrpSpPr/>
          <p:nvPr/>
        </p:nvGrpSpPr>
        <p:grpSpPr>
          <a:xfrm>
            <a:off x="862283" y="4099321"/>
            <a:ext cx="341204" cy="359301"/>
            <a:chOff x="862283" y="4274771"/>
            <a:chExt cx="341204" cy="359301"/>
          </a:xfrm>
        </p:grpSpPr>
        <p:sp>
          <p:nvSpPr>
            <p:cNvPr id="11729" name="Google Shape;11729;p67"/>
            <p:cNvSpPr/>
            <p:nvPr/>
          </p:nvSpPr>
          <p:spPr>
            <a:xfrm>
              <a:off x="1100089" y="4490790"/>
              <a:ext cx="24267" cy="17366"/>
            </a:xfrm>
            <a:custGeom>
              <a:rect b="b" l="l" r="r" t="t"/>
              <a:pathLst>
                <a:path extrusionOk="0" h="546" w="763">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7"/>
            <p:cNvSpPr/>
            <p:nvPr/>
          </p:nvSpPr>
          <p:spPr>
            <a:xfrm>
              <a:off x="1100089" y="4476001"/>
              <a:ext cx="24267" cy="17397"/>
            </a:xfrm>
            <a:custGeom>
              <a:rect b="b" l="l" r="r" t="t"/>
              <a:pathLst>
                <a:path extrusionOk="0" h="547" w="763">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7"/>
            <p:cNvSpPr/>
            <p:nvPr/>
          </p:nvSpPr>
          <p:spPr>
            <a:xfrm>
              <a:off x="862283" y="4274771"/>
              <a:ext cx="341204" cy="359301"/>
            </a:xfrm>
            <a:custGeom>
              <a:rect b="b" l="l" r="r" t="t"/>
              <a:pathLst>
                <a:path extrusionOk="0" h="11297" w="10728">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2" name="Google Shape;11732;p67"/>
          <p:cNvGrpSpPr/>
          <p:nvPr/>
        </p:nvGrpSpPr>
        <p:grpSpPr>
          <a:xfrm>
            <a:off x="1396957" y="4111915"/>
            <a:ext cx="301861" cy="332871"/>
            <a:chOff x="1396957" y="4287365"/>
            <a:chExt cx="301861" cy="332871"/>
          </a:xfrm>
        </p:grpSpPr>
        <p:sp>
          <p:nvSpPr>
            <p:cNvPr id="11733" name="Google Shape;11733;p67"/>
            <p:cNvSpPr/>
            <p:nvPr/>
          </p:nvSpPr>
          <p:spPr>
            <a:xfrm>
              <a:off x="1396957" y="4287365"/>
              <a:ext cx="301861" cy="332871"/>
            </a:xfrm>
            <a:custGeom>
              <a:rect b="b" l="l" r="r" t="t"/>
              <a:pathLst>
                <a:path extrusionOk="0" h="10466" w="9491">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7"/>
            <p:cNvSpPr/>
            <p:nvPr/>
          </p:nvSpPr>
          <p:spPr>
            <a:xfrm>
              <a:off x="1689309" y="4378614"/>
              <a:ext cx="9510" cy="46976"/>
            </a:xfrm>
            <a:custGeom>
              <a:rect b="b" l="l" r="r" t="t"/>
              <a:pathLst>
                <a:path extrusionOk="0" h="1477" w="299">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7"/>
            <p:cNvSpPr/>
            <p:nvPr/>
          </p:nvSpPr>
          <p:spPr>
            <a:xfrm>
              <a:off x="1520424" y="4385420"/>
              <a:ext cx="33363" cy="32982"/>
            </a:xfrm>
            <a:custGeom>
              <a:rect b="b" l="l" r="r" t="t"/>
              <a:pathLst>
                <a:path extrusionOk="0" h="1037" w="1049">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7"/>
            <p:cNvSpPr/>
            <p:nvPr/>
          </p:nvSpPr>
          <p:spPr>
            <a:xfrm>
              <a:off x="1563202" y="4398683"/>
              <a:ext cx="34508" cy="9510"/>
            </a:xfrm>
            <a:custGeom>
              <a:rect b="b" l="l" r="r" t="t"/>
              <a:pathLst>
                <a:path extrusionOk="0" h="299" w="1085">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7"/>
            <p:cNvSpPr/>
            <p:nvPr/>
          </p:nvSpPr>
          <p:spPr>
            <a:xfrm>
              <a:off x="1563965" y="4410037"/>
              <a:ext cx="92807" cy="9510"/>
            </a:xfrm>
            <a:custGeom>
              <a:rect b="b" l="l" r="r" t="t"/>
              <a:pathLst>
                <a:path extrusionOk="0" h="299" w="2918">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7"/>
            <p:cNvSpPr/>
            <p:nvPr/>
          </p:nvSpPr>
          <p:spPr>
            <a:xfrm>
              <a:off x="1563202" y="4385039"/>
              <a:ext cx="10273" cy="9510"/>
            </a:xfrm>
            <a:custGeom>
              <a:rect b="b" l="l" r="r" t="t"/>
              <a:pathLst>
                <a:path extrusionOk="0" h="299" w="323">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7"/>
            <p:cNvSpPr/>
            <p:nvPr/>
          </p:nvSpPr>
          <p:spPr>
            <a:xfrm>
              <a:off x="1520424" y="4436944"/>
              <a:ext cx="33363" cy="33332"/>
            </a:xfrm>
            <a:custGeom>
              <a:rect b="b" l="l" r="r" t="t"/>
              <a:pathLst>
                <a:path extrusionOk="0" h="1048" w="1049">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7"/>
            <p:cNvSpPr/>
            <p:nvPr/>
          </p:nvSpPr>
          <p:spPr>
            <a:xfrm>
              <a:off x="1563202" y="4450175"/>
              <a:ext cx="34508" cy="9510"/>
            </a:xfrm>
            <a:custGeom>
              <a:rect b="b" l="l" r="r" t="t"/>
              <a:pathLst>
                <a:path extrusionOk="0" h="299" w="1085">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7"/>
            <p:cNvSpPr/>
            <p:nvPr/>
          </p:nvSpPr>
          <p:spPr>
            <a:xfrm>
              <a:off x="1563965" y="4461530"/>
              <a:ext cx="92807" cy="9510"/>
            </a:xfrm>
            <a:custGeom>
              <a:rect b="b" l="l" r="r" t="t"/>
              <a:pathLst>
                <a:path extrusionOk="0" h="299" w="2918">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7"/>
            <p:cNvSpPr/>
            <p:nvPr/>
          </p:nvSpPr>
          <p:spPr>
            <a:xfrm>
              <a:off x="1563202" y="4436563"/>
              <a:ext cx="10273" cy="9478"/>
            </a:xfrm>
            <a:custGeom>
              <a:rect b="b" l="l" r="r" t="t"/>
              <a:pathLst>
                <a:path extrusionOk="0" h="298" w="323">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7"/>
            <p:cNvSpPr/>
            <p:nvPr/>
          </p:nvSpPr>
          <p:spPr>
            <a:xfrm>
              <a:off x="1520424" y="4488437"/>
              <a:ext cx="33363" cy="33332"/>
            </a:xfrm>
            <a:custGeom>
              <a:rect b="b" l="l" r="r" t="t"/>
              <a:pathLst>
                <a:path extrusionOk="0" h="1048" w="1049">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7"/>
            <p:cNvSpPr/>
            <p:nvPr/>
          </p:nvSpPr>
          <p:spPr>
            <a:xfrm>
              <a:off x="1563202" y="4501667"/>
              <a:ext cx="34508" cy="9510"/>
            </a:xfrm>
            <a:custGeom>
              <a:rect b="b" l="l" r="r" t="t"/>
              <a:pathLst>
                <a:path extrusionOk="0" h="299" w="1085">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7"/>
            <p:cNvSpPr/>
            <p:nvPr/>
          </p:nvSpPr>
          <p:spPr>
            <a:xfrm>
              <a:off x="1563202" y="4513785"/>
              <a:ext cx="93570" cy="9510"/>
            </a:xfrm>
            <a:custGeom>
              <a:rect b="b" l="l" r="r" t="t"/>
              <a:pathLst>
                <a:path extrusionOk="0" h="299" w="2942">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7"/>
            <p:cNvSpPr/>
            <p:nvPr/>
          </p:nvSpPr>
          <p:spPr>
            <a:xfrm>
              <a:off x="1563202" y="4488055"/>
              <a:ext cx="10273" cy="9478"/>
            </a:xfrm>
            <a:custGeom>
              <a:rect b="b" l="l" r="r" t="t"/>
              <a:pathLst>
                <a:path extrusionOk="0" h="298" w="323">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7"/>
            <p:cNvSpPr/>
            <p:nvPr/>
          </p:nvSpPr>
          <p:spPr>
            <a:xfrm>
              <a:off x="1522682" y="4318025"/>
              <a:ext cx="141659" cy="37912"/>
            </a:xfrm>
            <a:custGeom>
              <a:rect b="b" l="l" r="r" t="t"/>
              <a:pathLst>
                <a:path extrusionOk="0" h="1192" w="4454">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67"/>
          <p:cNvGrpSpPr/>
          <p:nvPr/>
        </p:nvGrpSpPr>
        <p:grpSpPr>
          <a:xfrm>
            <a:off x="1865381" y="4102056"/>
            <a:ext cx="396131" cy="355612"/>
            <a:chOff x="1865381" y="4277506"/>
            <a:chExt cx="396131" cy="355612"/>
          </a:xfrm>
        </p:grpSpPr>
        <p:sp>
          <p:nvSpPr>
            <p:cNvPr id="11749" name="Google Shape;11749;p67"/>
            <p:cNvSpPr/>
            <p:nvPr/>
          </p:nvSpPr>
          <p:spPr>
            <a:xfrm>
              <a:off x="1865381" y="4277506"/>
              <a:ext cx="396131" cy="355612"/>
            </a:xfrm>
            <a:custGeom>
              <a:rect b="b" l="l" r="r" t="t"/>
              <a:pathLst>
                <a:path extrusionOk="0" h="11181" w="12455">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7"/>
            <p:cNvSpPr/>
            <p:nvPr/>
          </p:nvSpPr>
          <p:spPr>
            <a:xfrm>
              <a:off x="2057770" y="4294553"/>
              <a:ext cx="22741" cy="35622"/>
            </a:xfrm>
            <a:custGeom>
              <a:rect b="b" l="l" r="r" t="t"/>
              <a:pathLst>
                <a:path extrusionOk="0" h="1120" w="715">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7"/>
            <p:cNvSpPr/>
            <p:nvPr/>
          </p:nvSpPr>
          <p:spPr>
            <a:xfrm>
              <a:off x="2048292" y="4456250"/>
              <a:ext cx="30724" cy="64055"/>
            </a:xfrm>
            <a:custGeom>
              <a:rect b="b" l="l" r="r" t="t"/>
              <a:pathLst>
                <a:path extrusionOk="0" h="2014" w="966">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7"/>
            <p:cNvSpPr/>
            <p:nvPr/>
          </p:nvSpPr>
          <p:spPr>
            <a:xfrm>
              <a:off x="1898713" y="4487196"/>
              <a:ext cx="17461" cy="16030"/>
            </a:xfrm>
            <a:custGeom>
              <a:rect b="b" l="l" r="r" t="t"/>
              <a:pathLst>
                <a:path extrusionOk="0" h="504" w="549">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7"/>
            <p:cNvSpPr/>
            <p:nvPr/>
          </p:nvSpPr>
          <p:spPr>
            <a:xfrm>
              <a:off x="1887740" y="4502494"/>
              <a:ext cx="19337" cy="13231"/>
            </a:xfrm>
            <a:custGeom>
              <a:rect b="b" l="l" r="r" t="t"/>
              <a:pathLst>
                <a:path extrusionOk="0" h="416" w="608">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7"/>
            <p:cNvSpPr/>
            <p:nvPr/>
          </p:nvSpPr>
          <p:spPr>
            <a:xfrm>
              <a:off x="1913852" y="4477019"/>
              <a:ext cx="13676" cy="17874"/>
            </a:xfrm>
            <a:custGeom>
              <a:rect b="b" l="l" r="r" t="t"/>
              <a:pathLst>
                <a:path extrusionOk="0" h="562" w="43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55" name="Google Shape;11755;p67"/>
          <p:cNvGrpSpPr/>
          <p:nvPr/>
        </p:nvGrpSpPr>
        <p:grpSpPr>
          <a:xfrm>
            <a:off x="2411823" y="4128549"/>
            <a:ext cx="334398" cy="299953"/>
            <a:chOff x="2411823" y="4303999"/>
            <a:chExt cx="334398" cy="299953"/>
          </a:xfrm>
        </p:grpSpPr>
        <p:sp>
          <p:nvSpPr>
            <p:cNvPr id="11756" name="Google Shape;11756;p67"/>
            <p:cNvSpPr/>
            <p:nvPr/>
          </p:nvSpPr>
          <p:spPr>
            <a:xfrm>
              <a:off x="2411823" y="4303999"/>
              <a:ext cx="237838" cy="84124"/>
            </a:xfrm>
            <a:custGeom>
              <a:rect b="b" l="l" r="r" t="t"/>
              <a:pathLst>
                <a:path extrusionOk="0" h="2645" w="7478">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7"/>
            <p:cNvSpPr/>
            <p:nvPr/>
          </p:nvSpPr>
          <p:spPr>
            <a:xfrm>
              <a:off x="2412205" y="4330525"/>
              <a:ext cx="334016" cy="273428"/>
            </a:xfrm>
            <a:custGeom>
              <a:rect b="b" l="l" r="r" t="t"/>
              <a:pathLst>
                <a:path extrusionOk="0" h="8597" w="10502">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7"/>
            <p:cNvSpPr/>
            <p:nvPr/>
          </p:nvSpPr>
          <p:spPr>
            <a:xfrm>
              <a:off x="2543241" y="4476319"/>
              <a:ext cx="20101" cy="9478"/>
            </a:xfrm>
            <a:custGeom>
              <a:rect b="b" l="l" r="r" t="t"/>
              <a:pathLst>
                <a:path extrusionOk="0" h="298" w="632">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7"/>
            <p:cNvSpPr/>
            <p:nvPr/>
          </p:nvSpPr>
          <p:spPr>
            <a:xfrm>
              <a:off x="2568590" y="4475937"/>
              <a:ext cx="129160" cy="9478"/>
            </a:xfrm>
            <a:custGeom>
              <a:rect b="b" l="l" r="r" t="t"/>
              <a:pathLst>
                <a:path extrusionOk="0" h="298" w="4061">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7"/>
            <p:cNvSpPr/>
            <p:nvPr/>
          </p:nvSpPr>
          <p:spPr>
            <a:xfrm>
              <a:off x="2543241" y="4491840"/>
              <a:ext cx="154890" cy="9510"/>
            </a:xfrm>
            <a:custGeom>
              <a:rect b="b" l="l" r="r" t="t"/>
              <a:pathLst>
                <a:path extrusionOk="0" h="299" w="487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7"/>
            <p:cNvSpPr/>
            <p:nvPr/>
          </p:nvSpPr>
          <p:spPr>
            <a:xfrm>
              <a:off x="2543241" y="4508506"/>
              <a:ext cx="154890" cy="9478"/>
            </a:xfrm>
            <a:custGeom>
              <a:rect b="b" l="l" r="r" t="t"/>
              <a:pathLst>
                <a:path extrusionOk="0" h="298" w="487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7"/>
            <p:cNvSpPr/>
            <p:nvPr/>
          </p:nvSpPr>
          <p:spPr>
            <a:xfrm>
              <a:off x="2635635" y="4436563"/>
              <a:ext cx="62497" cy="27289"/>
            </a:xfrm>
            <a:custGeom>
              <a:rect b="b" l="l" r="r" t="t"/>
              <a:pathLst>
                <a:path extrusionOk="0" h="858" w="1965">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3" name="Google Shape;11763;p67"/>
          <p:cNvGrpSpPr/>
          <p:nvPr/>
        </p:nvGrpSpPr>
        <p:grpSpPr>
          <a:xfrm>
            <a:off x="2903337" y="4103582"/>
            <a:ext cx="382519" cy="350682"/>
            <a:chOff x="2903337" y="4279032"/>
            <a:chExt cx="382519" cy="350682"/>
          </a:xfrm>
        </p:grpSpPr>
        <p:sp>
          <p:nvSpPr>
            <p:cNvPr id="11764" name="Google Shape;11764;p67"/>
            <p:cNvSpPr/>
            <p:nvPr/>
          </p:nvSpPr>
          <p:spPr>
            <a:xfrm>
              <a:off x="2966979" y="4320570"/>
              <a:ext cx="202248" cy="184183"/>
            </a:xfrm>
            <a:custGeom>
              <a:rect b="b" l="l" r="r" t="t"/>
              <a:pathLst>
                <a:path extrusionOk="0" h="5791" w="6359">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7"/>
            <p:cNvSpPr/>
            <p:nvPr/>
          </p:nvSpPr>
          <p:spPr>
            <a:xfrm>
              <a:off x="2903337" y="4279032"/>
              <a:ext cx="382519" cy="350682"/>
            </a:xfrm>
            <a:custGeom>
              <a:rect b="b" l="l" r="r" t="t"/>
              <a:pathLst>
                <a:path extrusionOk="0" h="11026" w="12027">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7"/>
            <p:cNvSpPr/>
            <p:nvPr/>
          </p:nvSpPr>
          <p:spPr>
            <a:xfrm>
              <a:off x="2937814" y="4300215"/>
              <a:ext cx="11768" cy="11418"/>
            </a:xfrm>
            <a:custGeom>
              <a:rect b="b" l="l" r="r" t="t"/>
              <a:pathLst>
                <a:path extrusionOk="0" h="359" w="37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7"/>
            <p:cNvSpPr/>
            <p:nvPr/>
          </p:nvSpPr>
          <p:spPr>
            <a:xfrm>
              <a:off x="2952572" y="4300215"/>
              <a:ext cx="11386" cy="11418"/>
            </a:xfrm>
            <a:custGeom>
              <a:rect b="b" l="l" r="r" t="t"/>
              <a:pathLst>
                <a:path extrusionOk="0" h="359" w="358">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7"/>
            <p:cNvSpPr/>
            <p:nvPr/>
          </p:nvSpPr>
          <p:spPr>
            <a:xfrm>
              <a:off x="2967361" y="4300215"/>
              <a:ext cx="11386" cy="11418"/>
            </a:xfrm>
            <a:custGeom>
              <a:rect b="b" l="l" r="r" t="t"/>
              <a:pathLst>
                <a:path extrusionOk="0" h="359" w="358">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7"/>
            <p:cNvSpPr/>
            <p:nvPr/>
          </p:nvSpPr>
          <p:spPr>
            <a:xfrm>
              <a:off x="3016563" y="4424063"/>
              <a:ext cx="11418" cy="11386"/>
            </a:xfrm>
            <a:custGeom>
              <a:rect b="b" l="l" r="r" t="t"/>
              <a:pathLst>
                <a:path extrusionOk="0" h="358" w="359">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7"/>
            <p:cNvSpPr/>
            <p:nvPr/>
          </p:nvSpPr>
          <p:spPr>
            <a:xfrm>
              <a:off x="3016563" y="4442606"/>
              <a:ext cx="11418" cy="11386"/>
            </a:xfrm>
            <a:custGeom>
              <a:rect b="b" l="l" r="r" t="t"/>
              <a:pathLst>
                <a:path extrusionOk="0" h="358" w="359">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7"/>
            <p:cNvSpPr/>
            <p:nvPr/>
          </p:nvSpPr>
          <p:spPr>
            <a:xfrm>
              <a:off x="3032498" y="4424063"/>
              <a:ext cx="11768" cy="11386"/>
            </a:xfrm>
            <a:custGeom>
              <a:rect b="b" l="l" r="r" t="t"/>
              <a:pathLst>
                <a:path extrusionOk="0" h="358" w="37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7"/>
            <p:cNvSpPr/>
            <p:nvPr/>
          </p:nvSpPr>
          <p:spPr>
            <a:xfrm>
              <a:off x="3032498" y="4442606"/>
              <a:ext cx="11768" cy="11386"/>
            </a:xfrm>
            <a:custGeom>
              <a:rect b="b" l="l" r="r" t="t"/>
              <a:pathLst>
                <a:path extrusionOk="0" h="358" w="37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7"/>
            <p:cNvSpPr/>
            <p:nvPr/>
          </p:nvSpPr>
          <p:spPr>
            <a:xfrm>
              <a:off x="3016213" y="4357527"/>
              <a:ext cx="112494" cy="111636"/>
            </a:xfrm>
            <a:custGeom>
              <a:rect b="b" l="l" r="r" t="t"/>
              <a:pathLst>
                <a:path extrusionOk="0" h="3510" w="3537">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7"/>
            <p:cNvSpPr/>
            <p:nvPr/>
          </p:nvSpPr>
          <p:spPr>
            <a:xfrm>
              <a:off x="2937051" y="4499791"/>
              <a:ext cx="14439" cy="11386"/>
            </a:xfrm>
            <a:custGeom>
              <a:rect b="b" l="l" r="r" t="t"/>
              <a:pathLst>
                <a:path extrusionOk="0" h="358" w="454">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7"/>
            <p:cNvSpPr/>
            <p:nvPr/>
          </p:nvSpPr>
          <p:spPr>
            <a:xfrm>
              <a:off x="2953717" y="4499791"/>
              <a:ext cx="30310" cy="11386"/>
            </a:xfrm>
            <a:custGeom>
              <a:rect b="b" l="l" r="r" t="t"/>
              <a:pathLst>
                <a:path extrusionOk="0" h="358" w="953">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7"/>
            <p:cNvSpPr/>
            <p:nvPr/>
          </p:nvSpPr>
          <p:spPr>
            <a:xfrm>
              <a:off x="2937051" y="4514930"/>
              <a:ext cx="46976" cy="11386"/>
            </a:xfrm>
            <a:custGeom>
              <a:rect b="b" l="l" r="r" t="t"/>
              <a:pathLst>
                <a:path extrusionOk="0" h="358" w="1477">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7"/>
            <p:cNvSpPr/>
            <p:nvPr/>
          </p:nvSpPr>
          <p:spPr>
            <a:xfrm>
              <a:off x="2937051" y="4529719"/>
              <a:ext cx="46976" cy="11386"/>
            </a:xfrm>
            <a:custGeom>
              <a:rect b="b" l="l" r="r" t="t"/>
              <a:pathLst>
                <a:path extrusionOk="0" h="358" w="1477">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7"/>
            <p:cNvSpPr/>
            <p:nvPr/>
          </p:nvSpPr>
          <p:spPr>
            <a:xfrm>
              <a:off x="3213881" y="4343787"/>
              <a:ext cx="11386" cy="126488"/>
            </a:xfrm>
            <a:custGeom>
              <a:rect b="b" l="l" r="r" t="t"/>
              <a:pathLst>
                <a:path extrusionOk="0" h="3977" w="358">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9" name="Google Shape;11779;p67"/>
          <p:cNvGrpSpPr/>
          <p:nvPr/>
        </p:nvGrpSpPr>
        <p:grpSpPr>
          <a:xfrm>
            <a:off x="3933342" y="4140317"/>
            <a:ext cx="383632" cy="276449"/>
            <a:chOff x="3933342" y="4315767"/>
            <a:chExt cx="383632" cy="276449"/>
          </a:xfrm>
        </p:grpSpPr>
        <p:sp>
          <p:nvSpPr>
            <p:cNvPr id="11780" name="Google Shape;11780;p67"/>
            <p:cNvSpPr/>
            <p:nvPr/>
          </p:nvSpPr>
          <p:spPr>
            <a:xfrm>
              <a:off x="3933342" y="4315767"/>
              <a:ext cx="383632" cy="276449"/>
            </a:xfrm>
            <a:custGeom>
              <a:rect b="b" l="l" r="r" t="t"/>
              <a:pathLst>
                <a:path extrusionOk="0" h="8692" w="12062">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7"/>
            <p:cNvSpPr/>
            <p:nvPr/>
          </p:nvSpPr>
          <p:spPr>
            <a:xfrm>
              <a:off x="4035214" y="4410037"/>
              <a:ext cx="11386" cy="140896"/>
            </a:xfrm>
            <a:custGeom>
              <a:rect b="b" l="l" r="r" t="t"/>
              <a:pathLst>
                <a:path extrusionOk="0" h="4430" w="358">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7"/>
            <p:cNvSpPr/>
            <p:nvPr/>
          </p:nvSpPr>
          <p:spPr>
            <a:xfrm>
              <a:off x="4221146" y="4390827"/>
              <a:ext cx="42460" cy="32886"/>
            </a:xfrm>
            <a:custGeom>
              <a:rect b="b" l="l" r="r" t="t"/>
              <a:pathLst>
                <a:path extrusionOk="0" h="1034" w="1335">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7"/>
            <p:cNvSpPr/>
            <p:nvPr/>
          </p:nvSpPr>
          <p:spPr>
            <a:xfrm>
              <a:off x="4054519" y="4384561"/>
              <a:ext cx="192961" cy="192516"/>
            </a:xfrm>
            <a:custGeom>
              <a:rect b="b" l="l" r="r" t="t"/>
              <a:pathLst>
                <a:path extrusionOk="0" h="6053" w="6067">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7"/>
            <p:cNvSpPr/>
            <p:nvPr/>
          </p:nvSpPr>
          <p:spPr>
            <a:xfrm>
              <a:off x="4085593" y="4420278"/>
              <a:ext cx="145826" cy="120923"/>
            </a:xfrm>
            <a:custGeom>
              <a:rect b="b" l="l" r="r" t="t"/>
              <a:pathLst>
                <a:path extrusionOk="0" h="3802" w="4585">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7"/>
            <p:cNvSpPr/>
            <p:nvPr/>
          </p:nvSpPr>
          <p:spPr>
            <a:xfrm>
              <a:off x="4131392" y="4449507"/>
              <a:ext cx="54577" cy="45767"/>
            </a:xfrm>
            <a:custGeom>
              <a:rect b="b" l="l" r="r" t="t"/>
              <a:pathLst>
                <a:path extrusionOk="0" h="1439" w="1716">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6" name="Google Shape;11786;p67"/>
          <p:cNvGrpSpPr/>
          <p:nvPr/>
        </p:nvGrpSpPr>
        <p:grpSpPr>
          <a:xfrm>
            <a:off x="3441065" y="4127055"/>
            <a:ext cx="337069" cy="302593"/>
            <a:chOff x="3441065" y="4302505"/>
            <a:chExt cx="337069" cy="302593"/>
          </a:xfrm>
        </p:grpSpPr>
        <p:sp>
          <p:nvSpPr>
            <p:cNvPr id="11787" name="Google Shape;11787;p67"/>
            <p:cNvSpPr/>
            <p:nvPr/>
          </p:nvSpPr>
          <p:spPr>
            <a:xfrm>
              <a:off x="3441065" y="4366941"/>
              <a:ext cx="337069" cy="173655"/>
            </a:xfrm>
            <a:custGeom>
              <a:rect b="b" l="l" r="r" t="t"/>
              <a:pathLst>
                <a:path extrusionOk="0" h="5460" w="10598">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7"/>
            <p:cNvSpPr/>
            <p:nvPr/>
          </p:nvSpPr>
          <p:spPr>
            <a:xfrm>
              <a:off x="3572864" y="4423300"/>
              <a:ext cx="76141" cy="61479"/>
            </a:xfrm>
            <a:custGeom>
              <a:rect b="b" l="l" r="r" t="t"/>
              <a:pathLst>
                <a:path extrusionOk="0" h="1933" w="2394">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7"/>
            <p:cNvSpPr/>
            <p:nvPr/>
          </p:nvSpPr>
          <p:spPr>
            <a:xfrm>
              <a:off x="3619045" y="4394485"/>
              <a:ext cx="46626" cy="39088"/>
            </a:xfrm>
            <a:custGeom>
              <a:rect b="b" l="l" r="r" t="t"/>
              <a:pathLst>
                <a:path extrusionOk="0" h="1229" w="1466">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7"/>
            <p:cNvSpPr/>
            <p:nvPr/>
          </p:nvSpPr>
          <p:spPr>
            <a:xfrm>
              <a:off x="3604669" y="4302505"/>
              <a:ext cx="9860" cy="42046"/>
            </a:xfrm>
            <a:custGeom>
              <a:rect b="b" l="l" r="r" t="t"/>
              <a:pathLst>
                <a:path extrusionOk="0" h="1322" w="31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7"/>
            <p:cNvSpPr/>
            <p:nvPr/>
          </p:nvSpPr>
          <p:spPr>
            <a:xfrm>
              <a:off x="3528178" y="4315926"/>
              <a:ext cx="22359" cy="40742"/>
            </a:xfrm>
            <a:custGeom>
              <a:rect b="b" l="l" r="r" t="t"/>
              <a:pathLst>
                <a:path extrusionOk="0" h="1281" w="703">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7"/>
            <p:cNvSpPr/>
            <p:nvPr/>
          </p:nvSpPr>
          <p:spPr>
            <a:xfrm>
              <a:off x="3457730" y="4348590"/>
              <a:ext cx="32600" cy="35367"/>
            </a:xfrm>
            <a:custGeom>
              <a:rect b="b" l="l" r="r" t="t"/>
              <a:pathLst>
                <a:path extrusionOk="0" h="1112" w="1025">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7"/>
            <p:cNvSpPr/>
            <p:nvPr/>
          </p:nvSpPr>
          <p:spPr>
            <a:xfrm>
              <a:off x="3727723" y="4351611"/>
              <a:ext cx="32218" cy="34954"/>
            </a:xfrm>
            <a:custGeom>
              <a:rect b="b" l="l" r="r" t="t"/>
              <a:pathLst>
                <a:path extrusionOk="0" h="1099" w="1013">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7"/>
            <p:cNvSpPr/>
            <p:nvPr/>
          </p:nvSpPr>
          <p:spPr>
            <a:xfrm>
              <a:off x="3668279" y="4315926"/>
              <a:ext cx="22391" cy="40742"/>
            </a:xfrm>
            <a:custGeom>
              <a:rect b="b" l="l" r="r" t="t"/>
              <a:pathLst>
                <a:path extrusionOk="0" h="1281" w="704">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7"/>
            <p:cNvSpPr/>
            <p:nvPr/>
          </p:nvSpPr>
          <p:spPr>
            <a:xfrm>
              <a:off x="3603143" y="4563019"/>
              <a:ext cx="9891" cy="42078"/>
            </a:xfrm>
            <a:custGeom>
              <a:rect b="b" l="l" r="r" t="t"/>
              <a:pathLst>
                <a:path extrusionOk="0" h="1323" w="311">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7"/>
            <p:cNvSpPr/>
            <p:nvPr/>
          </p:nvSpPr>
          <p:spPr>
            <a:xfrm>
              <a:off x="3667134" y="4552206"/>
              <a:ext cx="22009" cy="40233"/>
            </a:xfrm>
            <a:custGeom>
              <a:rect b="b" l="l" r="r" t="t"/>
              <a:pathLst>
                <a:path extrusionOk="0" h="1265" w="692">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7"/>
            <p:cNvSpPr/>
            <p:nvPr/>
          </p:nvSpPr>
          <p:spPr>
            <a:xfrm>
              <a:off x="3727723" y="4524662"/>
              <a:ext cx="32982" cy="35367"/>
            </a:xfrm>
            <a:custGeom>
              <a:rect b="b" l="l" r="r" t="t"/>
              <a:pathLst>
                <a:path extrusionOk="0" h="1112" w="1037">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7"/>
            <p:cNvSpPr/>
            <p:nvPr/>
          </p:nvSpPr>
          <p:spPr>
            <a:xfrm>
              <a:off x="3457349" y="4522023"/>
              <a:ext cx="32218" cy="34954"/>
            </a:xfrm>
            <a:custGeom>
              <a:rect b="b" l="l" r="r" t="t"/>
              <a:pathLst>
                <a:path extrusionOk="0" h="1099" w="1013">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7"/>
            <p:cNvSpPr/>
            <p:nvPr/>
          </p:nvSpPr>
          <p:spPr>
            <a:xfrm>
              <a:off x="3526270" y="4551665"/>
              <a:ext cx="22772" cy="40392"/>
            </a:xfrm>
            <a:custGeom>
              <a:rect b="b" l="l" r="r" t="t"/>
              <a:pathLst>
                <a:path extrusionOk="0" h="1270" w="716">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0" name="Google Shape;11800;p67"/>
          <p:cNvGrpSpPr/>
          <p:nvPr/>
        </p:nvGrpSpPr>
        <p:grpSpPr>
          <a:xfrm>
            <a:off x="3532345" y="3187185"/>
            <a:ext cx="339328" cy="336274"/>
            <a:chOff x="3532345" y="3362635"/>
            <a:chExt cx="339328" cy="336274"/>
          </a:xfrm>
        </p:grpSpPr>
        <p:sp>
          <p:nvSpPr>
            <p:cNvPr id="11801" name="Google Shape;11801;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7"/>
            <p:cNvSpPr/>
            <p:nvPr/>
          </p:nvSpPr>
          <p:spPr>
            <a:xfrm>
              <a:off x="3819385" y="3493258"/>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7"/>
            <p:cNvSpPr/>
            <p:nvPr/>
          </p:nvSpPr>
          <p:spPr>
            <a:xfrm>
              <a:off x="3532345" y="3362635"/>
              <a:ext cx="339328" cy="282142"/>
            </a:xfrm>
            <a:custGeom>
              <a:rect b="b" l="l" r="r" t="t"/>
              <a:pathLst>
                <a:path extrusionOk="0" h="8871" w="10669">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7"/>
            <p:cNvSpPr/>
            <p:nvPr/>
          </p:nvSpPr>
          <p:spPr>
            <a:xfrm>
              <a:off x="3819385" y="3493258"/>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7"/>
            <p:cNvSpPr/>
            <p:nvPr/>
          </p:nvSpPr>
          <p:spPr>
            <a:xfrm>
              <a:off x="3644044" y="3592490"/>
              <a:ext cx="112494" cy="106420"/>
            </a:xfrm>
            <a:custGeom>
              <a:rect b="b" l="l" r="r" t="t"/>
              <a:pathLst>
                <a:path extrusionOk="0" h="3346" w="3537">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06" name="Google Shape;11806;p67"/>
          <p:cNvSpPr/>
          <p:nvPr/>
        </p:nvSpPr>
        <p:spPr>
          <a:xfrm>
            <a:off x="3968964" y="3174495"/>
            <a:ext cx="359015" cy="358442"/>
          </a:xfrm>
          <a:custGeom>
            <a:rect b="b" l="l" r="r" t="t"/>
            <a:pathLst>
              <a:path extrusionOk="0" h="11270" w="11288">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07" name="Google Shape;11807;p67"/>
          <p:cNvGrpSpPr/>
          <p:nvPr/>
        </p:nvGrpSpPr>
        <p:grpSpPr>
          <a:xfrm>
            <a:off x="1883955" y="3633250"/>
            <a:ext cx="162873" cy="351445"/>
            <a:chOff x="1883955" y="3808700"/>
            <a:chExt cx="162873" cy="351445"/>
          </a:xfrm>
        </p:grpSpPr>
        <p:sp>
          <p:nvSpPr>
            <p:cNvPr id="11808" name="Google Shape;11808;p67"/>
            <p:cNvSpPr/>
            <p:nvPr/>
          </p:nvSpPr>
          <p:spPr>
            <a:xfrm>
              <a:off x="1901734" y="3808700"/>
              <a:ext cx="131832" cy="209054"/>
            </a:xfrm>
            <a:custGeom>
              <a:rect b="b" l="l" r="r" t="t"/>
              <a:pathLst>
                <a:path extrusionOk="0" h="6573" w="4145">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7"/>
            <p:cNvSpPr/>
            <p:nvPr/>
          </p:nvSpPr>
          <p:spPr>
            <a:xfrm>
              <a:off x="1883955" y="3978730"/>
              <a:ext cx="162873" cy="181416"/>
            </a:xfrm>
            <a:custGeom>
              <a:rect b="b" l="l" r="r" t="t"/>
              <a:pathLst>
                <a:path extrusionOk="0" h="5704" w="5121">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0" name="Google Shape;11810;p67"/>
          <p:cNvGrpSpPr/>
          <p:nvPr/>
        </p:nvGrpSpPr>
        <p:grpSpPr>
          <a:xfrm>
            <a:off x="939156" y="3633759"/>
            <a:ext cx="192007" cy="351318"/>
            <a:chOff x="939156" y="3809209"/>
            <a:chExt cx="192007" cy="351318"/>
          </a:xfrm>
        </p:grpSpPr>
        <p:sp>
          <p:nvSpPr>
            <p:cNvPr id="11811" name="Google Shape;11811;p67"/>
            <p:cNvSpPr/>
            <p:nvPr/>
          </p:nvSpPr>
          <p:spPr>
            <a:xfrm>
              <a:off x="939538" y="3809209"/>
              <a:ext cx="191625" cy="106706"/>
            </a:xfrm>
            <a:custGeom>
              <a:rect b="b" l="l" r="r" t="t"/>
              <a:pathLst>
                <a:path extrusionOk="0" h="3355" w="6025">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7"/>
            <p:cNvSpPr/>
            <p:nvPr/>
          </p:nvSpPr>
          <p:spPr>
            <a:xfrm>
              <a:off x="939156" y="3898835"/>
              <a:ext cx="192007" cy="261692"/>
            </a:xfrm>
            <a:custGeom>
              <a:rect b="b" l="l" r="r" t="t"/>
              <a:pathLst>
                <a:path extrusionOk="0" h="8228" w="6037">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3" name="Google Shape;11813;p67"/>
          <p:cNvGrpSpPr/>
          <p:nvPr/>
        </p:nvGrpSpPr>
        <p:grpSpPr>
          <a:xfrm>
            <a:off x="2306167" y="3634395"/>
            <a:ext cx="193915" cy="349155"/>
            <a:chOff x="2306167" y="3809845"/>
            <a:chExt cx="193915" cy="349155"/>
          </a:xfrm>
        </p:grpSpPr>
        <p:sp>
          <p:nvSpPr>
            <p:cNvPr id="11814" name="Google Shape;11814;p67"/>
            <p:cNvSpPr/>
            <p:nvPr/>
          </p:nvSpPr>
          <p:spPr>
            <a:xfrm>
              <a:off x="2306167" y="3809845"/>
              <a:ext cx="137875" cy="349155"/>
            </a:xfrm>
            <a:custGeom>
              <a:rect b="b" l="l" r="r" t="t"/>
              <a:pathLst>
                <a:path extrusionOk="0" h="10978" w="4335">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7"/>
            <p:cNvSpPr/>
            <p:nvPr/>
          </p:nvSpPr>
          <p:spPr>
            <a:xfrm>
              <a:off x="2474701" y="3860256"/>
              <a:ext cx="22741" cy="17779"/>
            </a:xfrm>
            <a:custGeom>
              <a:rect b="b" l="l" r="r" t="t"/>
              <a:pathLst>
                <a:path extrusionOk="0" h="559" w="715">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7"/>
            <p:cNvSpPr/>
            <p:nvPr/>
          </p:nvSpPr>
          <p:spPr>
            <a:xfrm>
              <a:off x="2409565" y="3840092"/>
              <a:ext cx="25031" cy="12945"/>
            </a:xfrm>
            <a:custGeom>
              <a:rect b="b" l="l" r="r" t="t"/>
              <a:pathLst>
                <a:path extrusionOk="0" h="407" w="787">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7"/>
            <p:cNvSpPr/>
            <p:nvPr/>
          </p:nvSpPr>
          <p:spPr>
            <a:xfrm>
              <a:off x="2442865" y="3847916"/>
              <a:ext cx="24267" cy="14598"/>
            </a:xfrm>
            <a:custGeom>
              <a:rect b="b" l="l" r="r" t="t"/>
              <a:pathLst>
                <a:path extrusionOk="0" h="459" w="763">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7"/>
            <p:cNvSpPr/>
            <p:nvPr/>
          </p:nvSpPr>
          <p:spPr>
            <a:xfrm>
              <a:off x="2409183" y="3824952"/>
              <a:ext cx="24267" cy="11800"/>
            </a:xfrm>
            <a:custGeom>
              <a:rect b="b" l="l" r="r" t="t"/>
              <a:pathLst>
                <a:path extrusionOk="0" h="371" w="763">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7"/>
            <p:cNvSpPr/>
            <p:nvPr/>
          </p:nvSpPr>
          <p:spPr>
            <a:xfrm>
              <a:off x="2442865" y="3820023"/>
              <a:ext cx="24267" cy="12181"/>
            </a:xfrm>
            <a:custGeom>
              <a:rect b="b" l="l" r="r" t="t"/>
              <a:pathLst>
                <a:path extrusionOk="0" h="383" w="763">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7"/>
            <p:cNvSpPr/>
            <p:nvPr/>
          </p:nvSpPr>
          <p:spPr>
            <a:xfrm>
              <a:off x="2476196" y="3811054"/>
              <a:ext cx="23886" cy="15871"/>
            </a:xfrm>
            <a:custGeom>
              <a:rect b="b" l="l" r="r" t="t"/>
              <a:pathLst>
                <a:path extrusionOk="0" h="499" w="751">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1" name="Google Shape;11821;p67"/>
          <p:cNvGrpSpPr/>
          <p:nvPr/>
        </p:nvGrpSpPr>
        <p:grpSpPr>
          <a:xfrm>
            <a:off x="1323901" y="3631723"/>
            <a:ext cx="356343" cy="356757"/>
            <a:chOff x="1323901" y="3807173"/>
            <a:chExt cx="356343" cy="356757"/>
          </a:xfrm>
        </p:grpSpPr>
        <p:sp>
          <p:nvSpPr>
            <p:cNvPr id="11822" name="Google Shape;11822;p67"/>
            <p:cNvSpPr/>
            <p:nvPr/>
          </p:nvSpPr>
          <p:spPr>
            <a:xfrm>
              <a:off x="1478760" y="4058242"/>
              <a:ext cx="413" cy="32"/>
            </a:xfrm>
            <a:custGeom>
              <a:rect b="b" l="l" r="r" t="t"/>
              <a:pathLst>
                <a:path extrusionOk="0" h="1" w="13">
                  <a:moveTo>
                    <a:pt x="13" y="1"/>
                  </a:moveTo>
                  <a:cubicBezTo>
                    <a:pt x="1" y="1"/>
                    <a:pt x="1" y="1"/>
                    <a:pt x="13" y="1"/>
                  </a:cubicBezTo>
                  <a:cubicBezTo>
                    <a:pt x="1" y="1"/>
                    <a:pt x="1" y="1"/>
                    <a:pt x="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7"/>
            <p:cNvSpPr/>
            <p:nvPr/>
          </p:nvSpPr>
          <p:spPr>
            <a:xfrm>
              <a:off x="1323901" y="3807173"/>
              <a:ext cx="356343" cy="356757"/>
            </a:xfrm>
            <a:custGeom>
              <a:rect b="b" l="l" r="r" t="t"/>
              <a:pathLst>
                <a:path extrusionOk="0" h="11217" w="11204">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7"/>
            <p:cNvSpPr/>
            <p:nvPr/>
          </p:nvSpPr>
          <p:spPr>
            <a:xfrm>
              <a:off x="1605630" y="4063935"/>
              <a:ext cx="46976" cy="76523"/>
            </a:xfrm>
            <a:custGeom>
              <a:rect b="b" l="l" r="r" t="t"/>
              <a:pathLst>
                <a:path extrusionOk="0" h="2406" w="1477">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7"/>
            <p:cNvSpPr/>
            <p:nvPr/>
          </p:nvSpPr>
          <p:spPr>
            <a:xfrm>
              <a:off x="1582158" y="4065462"/>
              <a:ext cx="10623" cy="45449"/>
            </a:xfrm>
            <a:custGeom>
              <a:rect b="b" l="l" r="r" t="t"/>
              <a:pathLst>
                <a:path extrusionOk="0" h="1429" w="334">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7"/>
            <p:cNvSpPr/>
            <p:nvPr/>
          </p:nvSpPr>
          <p:spPr>
            <a:xfrm>
              <a:off x="1582158" y="4121884"/>
              <a:ext cx="10623" cy="17429"/>
            </a:xfrm>
            <a:custGeom>
              <a:rect b="b" l="l" r="r" t="t"/>
              <a:pathLst>
                <a:path extrusionOk="0" h="548" w="334">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7"/>
            <p:cNvSpPr/>
            <p:nvPr/>
          </p:nvSpPr>
          <p:spPr>
            <a:xfrm>
              <a:off x="1497684" y="4121884"/>
              <a:ext cx="10273" cy="17429"/>
            </a:xfrm>
            <a:custGeom>
              <a:rect b="b" l="l" r="r" t="t"/>
              <a:pathLst>
                <a:path extrusionOk="0" h="548" w="323">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7"/>
            <p:cNvSpPr/>
            <p:nvPr/>
          </p:nvSpPr>
          <p:spPr>
            <a:xfrm>
              <a:off x="1360604" y="4091574"/>
              <a:ext cx="43986" cy="43573"/>
            </a:xfrm>
            <a:custGeom>
              <a:rect b="b" l="l" r="r" t="t"/>
              <a:pathLst>
                <a:path extrusionOk="0" h="1370" w="1383">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7"/>
            <p:cNvSpPr/>
            <p:nvPr/>
          </p:nvSpPr>
          <p:spPr>
            <a:xfrm>
              <a:off x="1344320" y="3832172"/>
              <a:ext cx="76523" cy="46626"/>
            </a:xfrm>
            <a:custGeom>
              <a:rect b="b" l="l" r="r" t="t"/>
              <a:pathLst>
                <a:path extrusionOk="0" h="1466" w="2406">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7"/>
            <p:cNvSpPr/>
            <p:nvPr/>
          </p:nvSpPr>
          <p:spPr>
            <a:xfrm>
              <a:off x="1401887" y="3891648"/>
              <a:ext cx="17843" cy="10623"/>
            </a:xfrm>
            <a:custGeom>
              <a:rect b="b" l="l" r="r" t="t"/>
              <a:pathLst>
                <a:path extrusionOk="0" h="334" w="561">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7"/>
            <p:cNvSpPr/>
            <p:nvPr/>
          </p:nvSpPr>
          <p:spPr>
            <a:xfrm>
              <a:off x="1345465" y="3891648"/>
              <a:ext cx="45863" cy="10623"/>
            </a:xfrm>
            <a:custGeom>
              <a:rect b="b" l="l" r="r" t="t"/>
              <a:pathLst>
                <a:path extrusionOk="0" h="334" w="1442">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7"/>
            <p:cNvSpPr/>
            <p:nvPr/>
          </p:nvSpPr>
          <p:spPr>
            <a:xfrm>
              <a:off x="1343588" y="3917378"/>
              <a:ext cx="77254" cy="46626"/>
            </a:xfrm>
            <a:custGeom>
              <a:rect b="b" l="l" r="r" t="t"/>
              <a:pathLst>
                <a:path extrusionOk="0" h="1466" w="2429">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7"/>
            <p:cNvSpPr/>
            <p:nvPr/>
          </p:nvSpPr>
          <p:spPr>
            <a:xfrm>
              <a:off x="1401887" y="3976471"/>
              <a:ext cx="17843" cy="10241"/>
            </a:xfrm>
            <a:custGeom>
              <a:rect b="b" l="l" r="r" t="t"/>
              <a:pathLst>
                <a:path extrusionOk="0" h="322" w="561">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7"/>
            <p:cNvSpPr/>
            <p:nvPr/>
          </p:nvSpPr>
          <p:spPr>
            <a:xfrm>
              <a:off x="1345465" y="3976471"/>
              <a:ext cx="45863" cy="10241"/>
            </a:xfrm>
            <a:custGeom>
              <a:rect b="b" l="l" r="r" t="t"/>
              <a:pathLst>
                <a:path extrusionOk="0" h="322" w="1442">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7"/>
            <p:cNvSpPr/>
            <p:nvPr/>
          </p:nvSpPr>
          <p:spPr>
            <a:xfrm>
              <a:off x="1343588" y="4001057"/>
              <a:ext cx="77636" cy="46626"/>
            </a:xfrm>
            <a:custGeom>
              <a:rect b="b" l="l" r="r" t="t"/>
              <a:pathLst>
                <a:path extrusionOk="0" h="1466" w="2441">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7"/>
            <p:cNvSpPr/>
            <p:nvPr/>
          </p:nvSpPr>
          <p:spPr>
            <a:xfrm>
              <a:off x="1344702" y="4060150"/>
              <a:ext cx="46626" cy="10623"/>
            </a:xfrm>
            <a:custGeom>
              <a:rect b="b" l="l" r="r" t="t"/>
              <a:pathLst>
                <a:path extrusionOk="0" h="334" w="1466">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7"/>
            <p:cNvSpPr/>
            <p:nvPr/>
          </p:nvSpPr>
          <p:spPr>
            <a:xfrm>
              <a:off x="1401887" y="4060150"/>
              <a:ext cx="17843" cy="10623"/>
            </a:xfrm>
            <a:custGeom>
              <a:rect b="b" l="l" r="r" t="t"/>
              <a:pathLst>
                <a:path extrusionOk="0" h="334" w="561">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7"/>
            <p:cNvSpPr/>
            <p:nvPr/>
          </p:nvSpPr>
          <p:spPr>
            <a:xfrm>
              <a:off x="1563584" y="3936365"/>
              <a:ext cx="67077" cy="80276"/>
            </a:xfrm>
            <a:custGeom>
              <a:rect b="b" l="l" r="r" t="t"/>
              <a:pathLst>
                <a:path extrusionOk="0" h="2524" w="2109">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7"/>
            <p:cNvSpPr/>
            <p:nvPr/>
          </p:nvSpPr>
          <p:spPr>
            <a:xfrm>
              <a:off x="1569658" y="4013174"/>
              <a:ext cx="15553" cy="16698"/>
            </a:xfrm>
            <a:custGeom>
              <a:rect b="b" l="l" r="r" t="t"/>
              <a:pathLst>
                <a:path extrusionOk="0" h="525" w="489">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7"/>
            <p:cNvSpPr/>
            <p:nvPr/>
          </p:nvSpPr>
          <p:spPr>
            <a:xfrm>
              <a:off x="1541256" y="3964417"/>
              <a:ext cx="29165" cy="40615"/>
            </a:xfrm>
            <a:custGeom>
              <a:rect b="b" l="l" r="r" t="t"/>
              <a:pathLst>
                <a:path extrusionOk="0" h="1277" w="917">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7"/>
            <p:cNvSpPr/>
            <p:nvPr/>
          </p:nvSpPr>
          <p:spPr>
            <a:xfrm>
              <a:off x="1496189" y="4055284"/>
              <a:ext cx="15171" cy="16634"/>
            </a:xfrm>
            <a:custGeom>
              <a:rect b="b" l="l" r="r" t="t"/>
              <a:pathLst>
                <a:path extrusionOk="0" h="523" w="477">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7"/>
            <p:cNvSpPr/>
            <p:nvPr/>
          </p:nvSpPr>
          <p:spPr>
            <a:xfrm>
              <a:off x="1468169" y="3851859"/>
              <a:ext cx="78781" cy="69717"/>
            </a:xfrm>
            <a:custGeom>
              <a:rect b="b" l="l" r="r" t="t"/>
              <a:pathLst>
                <a:path extrusionOk="0" h="2192" w="2477">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7"/>
            <p:cNvSpPr/>
            <p:nvPr/>
          </p:nvSpPr>
          <p:spPr>
            <a:xfrm>
              <a:off x="1503377" y="3929368"/>
              <a:ext cx="17843" cy="13740"/>
            </a:xfrm>
            <a:custGeom>
              <a:rect b="b" l="l" r="r" t="t"/>
              <a:pathLst>
                <a:path extrusionOk="0" h="432" w="561">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7"/>
            <p:cNvSpPr/>
            <p:nvPr/>
          </p:nvSpPr>
          <p:spPr>
            <a:xfrm>
              <a:off x="1454524" y="3900966"/>
              <a:ext cx="42078" cy="27798"/>
            </a:xfrm>
            <a:custGeom>
              <a:rect b="b" l="l" r="r" t="t"/>
              <a:pathLst>
                <a:path extrusionOk="0" h="874" w="1323">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7"/>
            <p:cNvSpPr/>
            <p:nvPr/>
          </p:nvSpPr>
          <p:spPr>
            <a:xfrm>
              <a:off x="1460981" y="4002265"/>
              <a:ext cx="19083" cy="13740"/>
            </a:xfrm>
            <a:custGeom>
              <a:rect b="b" l="l" r="r" t="t"/>
              <a:pathLst>
                <a:path extrusionOk="0" h="432" w="60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46" name="Google Shape;11846;p67"/>
          <p:cNvSpPr/>
          <p:nvPr/>
        </p:nvSpPr>
        <p:spPr>
          <a:xfrm>
            <a:off x="2787472" y="3629465"/>
            <a:ext cx="89022" cy="360064"/>
          </a:xfrm>
          <a:custGeom>
            <a:rect b="b" l="l" r="r" t="t"/>
            <a:pathLst>
              <a:path extrusionOk="0" h="11321" w="2799">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47" name="Google Shape;11847;p67"/>
          <p:cNvGrpSpPr/>
          <p:nvPr/>
        </p:nvGrpSpPr>
        <p:grpSpPr>
          <a:xfrm>
            <a:off x="859262" y="3178470"/>
            <a:ext cx="306759" cy="351445"/>
            <a:chOff x="859262" y="3353920"/>
            <a:chExt cx="306759" cy="351445"/>
          </a:xfrm>
        </p:grpSpPr>
        <p:sp>
          <p:nvSpPr>
            <p:cNvPr id="11848" name="Google Shape;11848;p67"/>
            <p:cNvSpPr/>
            <p:nvPr/>
          </p:nvSpPr>
          <p:spPr>
            <a:xfrm>
              <a:off x="859262" y="3415718"/>
              <a:ext cx="132563" cy="205937"/>
            </a:xfrm>
            <a:custGeom>
              <a:rect b="b" l="l" r="r" t="t"/>
              <a:pathLst>
                <a:path extrusionOk="0" h="6475" w="4168">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7"/>
            <p:cNvSpPr/>
            <p:nvPr/>
          </p:nvSpPr>
          <p:spPr>
            <a:xfrm>
              <a:off x="916415" y="3353920"/>
              <a:ext cx="178013" cy="62147"/>
            </a:xfrm>
            <a:custGeom>
              <a:rect b="b" l="l" r="r" t="t"/>
              <a:pathLst>
                <a:path extrusionOk="0" h="1954" w="5597">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7"/>
            <p:cNvSpPr/>
            <p:nvPr/>
          </p:nvSpPr>
          <p:spPr>
            <a:xfrm>
              <a:off x="920582" y="3405858"/>
              <a:ext cx="245439" cy="243817"/>
            </a:xfrm>
            <a:custGeom>
              <a:rect b="b" l="l" r="r" t="t"/>
              <a:pathLst>
                <a:path extrusionOk="0" h="7666" w="7717">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7"/>
            <p:cNvSpPr/>
            <p:nvPr/>
          </p:nvSpPr>
          <p:spPr>
            <a:xfrm>
              <a:off x="986100" y="3642074"/>
              <a:ext cx="129923" cy="63292"/>
            </a:xfrm>
            <a:custGeom>
              <a:rect b="b" l="l" r="r" t="t"/>
              <a:pathLst>
                <a:path extrusionOk="0" h="1990" w="4085">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7"/>
            <p:cNvSpPr/>
            <p:nvPr/>
          </p:nvSpPr>
          <p:spPr>
            <a:xfrm>
              <a:off x="862283" y="3599678"/>
              <a:ext cx="118696" cy="84156"/>
            </a:xfrm>
            <a:custGeom>
              <a:rect b="b" l="l" r="r" t="t"/>
              <a:pathLst>
                <a:path extrusionOk="0" h="2646" w="3732">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53" name="Google Shape;11853;p67"/>
          <p:cNvSpPr/>
          <p:nvPr/>
        </p:nvSpPr>
        <p:spPr>
          <a:xfrm>
            <a:off x="1315918" y="3185181"/>
            <a:ext cx="288599" cy="337515"/>
          </a:xfrm>
          <a:custGeom>
            <a:rect b="b" l="l" r="r" t="t"/>
            <a:pathLst>
              <a:path extrusionOk="0" h="10612" w="9074">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54" name="Google Shape;11854;p67"/>
          <p:cNvGrpSpPr/>
          <p:nvPr/>
        </p:nvGrpSpPr>
        <p:grpSpPr>
          <a:xfrm>
            <a:off x="3967437" y="3661652"/>
            <a:ext cx="364708" cy="295405"/>
            <a:chOff x="3967437" y="3837102"/>
            <a:chExt cx="364708" cy="295405"/>
          </a:xfrm>
        </p:grpSpPr>
        <p:sp>
          <p:nvSpPr>
            <p:cNvPr id="11855" name="Google Shape;11855;p67"/>
            <p:cNvSpPr/>
            <p:nvPr/>
          </p:nvSpPr>
          <p:spPr>
            <a:xfrm>
              <a:off x="4178750" y="3868334"/>
              <a:ext cx="153396" cy="264172"/>
            </a:xfrm>
            <a:custGeom>
              <a:rect b="b" l="l" r="r" t="t"/>
              <a:pathLst>
                <a:path extrusionOk="0" h="8306" w="4823">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7"/>
            <p:cNvSpPr/>
            <p:nvPr/>
          </p:nvSpPr>
          <p:spPr>
            <a:xfrm>
              <a:off x="3969346" y="3937447"/>
              <a:ext cx="198431" cy="194678"/>
            </a:xfrm>
            <a:custGeom>
              <a:rect b="b" l="l" r="r" t="t"/>
              <a:pathLst>
                <a:path extrusionOk="0" h="6121" w="6239">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7"/>
            <p:cNvSpPr/>
            <p:nvPr/>
          </p:nvSpPr>
          <p:spPr>
            <a:xfrm>
              <a:off x="3967437" y="3837102"/>
              <a:ext cx="331376" cy="89786"/>
            </a:xfrm>
            <a:custGeom>
              <a:rect b="b" l="l" r="r" t="t"/>
              <a:pathLst>
                <a:path extrusionOk="0" h="2823" w="10419">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7"/>
            <p:cNvSpPr/>
            <p:nvPr/>
          </p:nvSpPr>
          <p:spPr>
            <a:xfrm>
              <a:off x="3994694" y="3917378"/>
              <a:ext cx="158325" cy="156067"/>
            </a:xfrm>
            <a:custGeom>
              <a:rect b="b" l="l" r="r" t="t"/>
              <a:pathLst>
                <a:path extrusionOk="0" h="4907" w="4978">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7"/>
            <p:cNvSpPr/>
            <p:nvPr/>
          </p:nvSpPr>
          <p:spPr>
            <a:xfrm>
              <a:off x="4160812" y="3927174"/>
              <a:ext cx="155813" cy="149992"/>
            </a:xfrm>
            <a:custGeom>
              <a:rect b="b" l="l" r="r" t="t"/>
              <a:pathLst>
                <a:path extrusionOk="0" h="4716" w="4899">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60" name="Google Shape;11860;p67"/>
          <p:cNvSpPr/>
          <p:nvPr/>
        </p:nvSpPr>
        <p:spPr>
          <a:xfrm>
            <a:off x="3216521" y="3632487"/>
            <a:ext cx="78049" cy="353417"/>
          </a:xfrm>
          <a:custGeom>
            <a:rect b="b" l="l" r="r" t="t"/>
            <a:pathLst>
              <a:path extrusionOk="0" h="11112" w="2454">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7"/>
          <p:cNvSpPr/>
          <p:nvPr/>
        </p:nvSpPr>
        <p:spPr>
          <a:xfrm>
            <a:off x="3469466" y="3652747"/>
            <a:ext cx="363563" cy="311657"/>
          </a:xfrm>
          <a:custGeom>
            <a:rect b="b" l="l" r="r" t="t"/>
            <a:pathLst>
              <a:path extrusionOk="0" h="9799" w="11431">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7"/>
          <p:cNvSpPr/>
          <p:nvPr/>
        </p:nvSpPr>
        <p:spPr>
          <a:xfrm>
            <a:off x="5314611" y="3643110"/>
            <a:ext cx="324188" cy="324538"/>
          </a:xfrm>
          <a:custGeom>
            <a:rect b="b" l="l" r="r" t="t"/>
            <a:pathLst>
              <a:path extrusionOk="0" h="10204" w="10193">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863" name="Google Shape;11863;p67"/>
          <p:cNvGrpSpPr/>
          <p:nvPr/>
        </p:nvGrpSpPr>
        <p:grpSpPr>
          <a:xfrm>
            <a:off x="5811827" y="3631001"/>
            <a:ext cx="283743" cy="308444"/>
            <a:chOff x="5964227" y="3858701"/>
            <a:chExt cx="283743" cy="308444"/>
          </a:xfrm>
        </p:grpSpPr>
        <p:sp>
          <p:nvSpPr>
            <p:cNvPr id="11864" name="Google Shape;11864;p67"/>
            <p:cNvSpPr/>
            <p:nvPr/>
          </p:nvSpPr>
          <p:spPr>
            <a:xfrm>
              <a:off x="5964227" y="3858701"/>
              <a:ext cx="283743" cy="308444"/>
            </a:xfrm>
            <a:custGeom>
              <a:rect b="b" l="l" r="r" t="t"/>
              <a:pathLst>
                <a:path extrusionOk="0" h="7585" w="6978">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7"/>
            <p:cNvSpPr/>
            <p:nvPr/>
          </p:nvSpPr>
          <p:spPr>
            <a:xfrm>
              <a:off x="6202788" y="3976471"/>
              <a:ext cx="19719" cy="7601"/>
            </a:xfrm>
            <a:custGeom>
              <a:rect b="b" l="l" r="r" t="t"/>
              <a:pathLst>
                <a:path extrusionOk="0" h="239" w="62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7"/>
            <p:cNvSpPr/>
            <p:nvPr/>
          </p:nvSpPr>
          <p:spPr>
            <a:xfrm>
              <a:off x="6186122" y="3930259"/>
              <a:ext cx="17429" cy="16316"/>
            </a:xfrm>
            <a:custGeom>
              <a:rect b="b" l="l" r="r" t="t"/>
              <a:pathLst>
                <a:path extrusionOk="0" h="513" w="548">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7"/>
            <p:cNvSpPr/>
            <p:nvPr/>
          </p:nvSpPr>
          <p:spPr>
            <a:xfrm>
              <a:off x="6187235" y="4013556"/>
              <a:ext cx="16316" cy="15934"/>
            </a:xfrm>
            <a:custGeom>
              <a:rect b="b" l="l" r="r" t="t"/>
              <a:pathLst>
                <a:path extrusionOk="0" h="501" w="513">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8" name="Google Shape;11868;p67"/>
          <p:cNvGrpSpPr/>
          <p:nvPr/>
        </p:nvGrpSpPr>
        <p:grpSpPr>
          <a:xfrm>
            <a:off x="6243508" y="3697623"/>
            <a:ext cx="320372" cy="213602"/>
            <a:chOff x="6395908" y="3873073"/>
            <a:chExt cx="320372" cy="213602"/>
          </a:xfrm>
        </p:grpSpPr>
        <p:sp>
          <p:nvSpPr>
            <p:cNvPr id="11869" name="Google Shape;11869;p67"/>
            <p:cNvSpPr/>
            <p:nvPr/>
          </p:nvSpPr>
          <p:spPr>
            <a:xfrm>
              <a:off x="6395908" y="3873073"/>
              <a:ext cx="320372" cy="213602"/>
            </a:xfrm>
            <a:custGeom>
              <a:rect b="b" l="l" r="r" t="t"/>
              <a:pathLst>
                <a:path extrusionOk="0" h="6716" w="10073">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7"/>
            <p:cNvSpPr/>
            <p:nvPr/>
          </p:nvSpPr>
          <p:spPr>
            <a:xfrm>
              <a:off x="6427713" y="3894669"/>
              <a:ext cx="256762" cy="171175"/>
            </a:xfrm>
            <a:custGeom>
              <a:rect b="b" l="l" r="r" t="t"/>
              <a:pathLst>
                <a:path extrusionOk="0" h="5382" w="8073">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7"/>
            <p:cNvSpPr/>
            <p:nvPr/>
          </p:nvSpPr>
          <p:spPr>
            <a:xfrm>
              <a:off x="6411429" y="3969633"/>
              <a:ext cx="10623" cy="21627"/>
            </a:xfrm>
            <a:custGeom>
              <a:rect b="b" l="l" r="r" t="t"/>
              <a:pathLst>
                <a:path extrusionOk="0" h="680" w="334">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7"/>
            <p:cNvSpPr/>
            <p:nvPr/>
          </p:nvSpPr>
          <p:spPr>
            <a:xfrm>
              <a:off x="6690136" y="3964704"/>
              <a:ext cx="10623" cy="31487"/>
            </a:xfrm>
            <a:custGeom>
              <a:rect b="b" l="l" r="r" t="t"/>
              <a:pathLst>
                <a:path extrusionOk="0" h="990" w="334">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7"/>
            <p:cNvSpPr/>
            <p:nvPr/>
          </p:nvSpPr>
          <p:spPr>
            <a:xfrm>
              <a:off x="6690136" y="3894669"/>
              <a:ext cx="10623" cy="10241"/>
            </a:xfrm>
            <a:custGeom>
              <a:rect b="b" l="l" r="r" t="t"/>
              <a:pathLst>
                <a:path extrusionOk="0" h="322" w="334">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7"/>
            <p:cNvSpPr/>
            <p:nvPr/>
          </p:nvSpPr>
          <p:spPr>
            <a:xfrm>
              <a:off x="6411429" y="3942758"/>
              <a:ext cx="10623" cy="15553"/>
            </a:xfrm>
            <a:custGeom>
              <a:rect b="b" l="l" r="r" t="t"/>
              <a:pathLst>
                <a:path extrusionOk="0" h="489" w="334">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7"/>
            <p:cNvSpPr/>
            <p:nvPr/>
          </p:nvSpPr>
          <p:spPr>
            <a:xfrm>
              <a:off x="6411429" y="4001820"/>
              <a:ext cx="10623" cy="15934"/>
            </a:xfrm>
            <a:custGeom>
              <a:rect b="b" l="l" r="r" t="t"/>
              <a:pathLst>
                <a:path extrusionOk="0" h="501" w="334">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7"/>
            <p:cNvSpPr/>
            <p:nvPr/>
          </p:nvSpPr>
          <p:spPr>
            <a:xfrm>
              <a:off x="6448927" y="4017723"/>
              <a:ext cx="214366" cy="32218"/>
            </a:xfrm>
            <a:custGeom>
              <a:rect b="b" l="l" r="r" t="t"/>
              <a:pathLst>
                <a:path extrusionOk="0" h="1013" w="674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7"/>
            <p:cNvSpPr/>
            <p:nvPr/>
          </p:nvSpPr>
          <p:spPr>
            <a:xfrm>
              <a:off x="6535627" y="3940913"/>
              <a:ext cx="46244" cy="46181"/>
            </a:xfrm>
            <a:custGeom>
              <a:rect b="b" l="l" r="r" t="t"/>
              <a:pathLst>
                <a:path extrusionOk="0" h="1452" w="1454">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7"/>
            <p:cNvSpPr/>
            <p:nvPr/>
          </p:nvSpPr>
          <p:spPr>
            <a:xfrm>
              <a:off x="6497016" y="3916233"/>
              <a:ext cx="117424" cy="96242"/>
            </a:xfrm>
            <a:custGeom>
              <a:rect b="b" l="l" r="r" t="t"/>
              <a:pathLst>
                <a:path extrusionOk="0" h="3026" w="3692">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9" name="Google Shape;11879;p67"/>
          <p:cNvGrpSpPr/>
          <p:nvPr/>
        </p:nvGrpSpPr>
        <p:grpSpPr>
          <a:xfrm>
            <a:off x="7262890" y="3627366"/>
            <a:ext cx="357138" cy="352018"/>
            <a:chOff x="7415290" y="3802816"/>
            <a:chExt cx="357138" cy="352018"/>
          </a:xfrm>
        </p:grpSpPr>
        <p:sp>
          <p:nvSpPr>
            <p:cNvPr id="11880" name="Google Shape;11880;p67"/>
            <p:cNvSpPr/>
            <p:nvPr/>
          </p:nvSpPr>
          <p:spPr>
            <a:xfrm>
              <a:off x="7680385" y="3835289"/>
              <a:ext cx="59475" cy="58267"/>
            </a:xfrm>
            <a:custGeom>
              <a:rect b="b" l="l" r="r" t="t"/>
              <a:pathLst>
                <a:path extrusionOk="0" h="1832" w="187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7"/>
            <p:cNvSpPr/>
            <p:nvPr/>
          </p:nvSpPr>
          <p:spPr>
            <a:xfrm>
              <a:off x="7659553" y="3805329"/>
              <a:ext cx="30310" cy="76109"/>
            </a:xfrm>
            <a:custGeom>
              <a:rect b="b" l="l" r="r" t="t"/>
              <a:pathLst>
                <a:path extrusionOk="0" h="2393" w="953">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7"/>
            <p:cNvSpPr/>
            <p:nvPr/>
          </p:nvSpPr>
          <p:spPr>
            <a:xfrm>
              <a:off x="7619033" y="3802816"/>
              <a:ext cx="31837" cy="75600"/>
            </a:xfrm>
            <a:custGeom>
              <a:rect b="b" l="l" r="r" t="t"/>
              <a:pathLst>
                <a:path extrusionOk="0" h="2377" w="1001">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7"/>
            <p:cNvSpPr/>
            <p:nvPr/>
          </p:nvSpPr>
          <p:spPr>
            <a:xfrm>
              <a:off x="7693266" y="3885509"/>
              <a:ext cx="76904" cy="28879"/>
            </a:xfrm>
            <a:custGeom>
              <a:rect b="b" l="l" r="r" t="t"/>
              <a:pathLst>
                <a:path extrusionOk="0" h="908" w="2418">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7"/>
            <p:cNvSpPr/>
            <p:nvPr/>
          </p:nvSpPr>
          <p:spPr>
            <a:xfrm>
              <a:off x="7695524" y="3924566"/>
              <a:ext cx="76904" cy="29960"/>
            </a:xfrm>
            <a:custGeom>
              <a:rect b="b" l="l" r="r" t="t"/>
              <a:pathLst>
                <a:path extrusionOk="0" h="942" w="2418">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7"/>
            <p:cNvSpPr/>
            <p:nvPr/>
          </p:nvSpPr>
          <p:spPr>
            <a:xfrm>
              <a:off x="7473620" y="3916519"/>
              <a:ext cx="75378" cy="85333"/>
            </a:xfrm>
            <a:custGeom>
              <a:rect b="b" l="l" r="r" t="t"/>
              <a:pathLst>
                <a:path extrusionOk="0" h="2683" w="237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7"/>
            <p:cNvSpPr/>
            <p:nvPr/>
          </p:nvSpPr>
          <p:spPr>
            <a:xfrm>
              <a:off x="7415290" y="3850078"/>
              <a:ext cx="310576" cy="304756"/>
            </a:xfrm>
            <a:custGeom>
              <a:rect b="b" l="l" r="r" t="t"/>
              <a:pathLst>
                <a:path extrusionOk="0" h="9582" w="9765">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7"/>
            <p:cNvSpPr/>
            <p:nvPr/>
          </p:nvSpPr>
          <p:spPr>
            <a:xfrm>
              <a:off x="7557299" y="4000198"/>
              <a:ext cx="75410" cy="85714"/>
            </a:xfrm>
            <a:custGeom>
              <a:rect b="b" l="l" r="r" t="t"/>
              <a:pathLst>
                <a:path extrusionOk="0" h="2695" w="2371">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8" name="Google Shape;11888;p67"/>
          <p:cNvGrpSpPr/>
          <p:nvPr/>
        </p:nvGrpSpPr>
        <p:grpSpPr>
          <a:xfrm>
            <a:off x="6737312" y="3657963"/>
            <a:ext cx="355230" cy="293401"/>
            <a:chOff x="6889712" y="3833413"/>
            <a:chExt cx="355230" cy="293401"/>
          </a:xfrm>
        </p:grpSpPr>
        <p:sp>
          <p:nvSpPr>
            <p:cNvPr id="11889" name="Google Shape;11889;p67"/>
            <p:cNvSpPr/>
            <p:nvPr/>
          </p:nvSpPr>
          <p:spPr>
            <a:xfrm>
              <a:off x="6926797" y="3833413"/>
              <a:ext cx="279121" cy="293401"/>
            </a:xfrm>
            <a:custGeom>
              <a:rect b="b" l="l" r="r" t="t"/>
              <a:pathLst>
                <a:path extrusionOk="0" h="9225" w="8776">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7"/>
            <p:cNvSpPr/>
            <p:nvPr/>
          </p:nvSpPr>
          <p:spPr>
            <a:xfrm>
              <a:off x="6922281" y="3873646"/>
              <a:ext cx="40170" cy="54387"/>
            </a:xfrm>
            <a:custGeom>
              <a:rect b="b" l="l" r="r" t="t"/>
              <a:pathLst>
                <a:path extrusionOk="0" h="1710" w="1263">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7"/>
            <p:cNvSpPr/>
            <p:nvPr/>
          </p:nvSpPr>
          <p:spPr>
            <a:xfrm>
              <a:off x="6889712" y="3913529"/>
              <a:ext cx="56804" cy="29261"/>
            </a:xfrm>
            <a:custGeom>
              <a:rect b="b" l="l" r="r" t="t"/>
              <a:pathLst>
                <a:path extrusionOk="0" h="920" w="1786">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7"/>
            <p:cNvSpPr/>
            <p:nvPr/>
          </p:nvSpPr>
          <p:spPr>
            <a:xfrm>
              <a:off x="7171823" y="3873710"/>
              <a:ext cx="39788" cy="54323"/>
            </a:xfrm>
            <a:custGeom>
              <a:rect b="b" l="l" r="r" t="t"/>
              <a:pathLst>
                <a:path extrusionOk="0" h="1708" w="1251">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7"/>
            <p:cNvSpPr/>
            <p:nvPr/>
          </p:nvSpPr>
          <p:spPr>
            <a:xfrm>
              <a:off x="7187725" y="3913529"/>
              <a:ext cx="57217" cy="29261"/>
            </a:xfrm>
            <a:custGeom>
              <a:rect b="b" l="l" r="r" t="t"/>
              <a:pathLst>
                <a:path extrusionOk="0" h="920" w="1799">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4" name="Google Shape;11894;p67"/>
          <p:cNvGrpSpPr/>
          <p:nvPr/>
        </p:nvGrpSpPr>
        <p:grpSpPr>
          <a:xfrm>
            <a:off x="7707152" y="3660420"/>
            <a:ext cx="282318" cy="337168"/>
            <a:chOff x="1635875" y="237775"/>
            <a:chExt cx="4370250" cy="5219325"/>
          </a:xfrm>
        </p:grpSpPr>
        <p:sp>
          <p:nvSpPr>
            <p:cNvPr id="11895" name="Google Shape;11895;p67"/>
            <p:cNvSpPr/>
            <p:nvPr/>
          </p:nvSpPr>
          <p:spPr>
            <a:xfrm>
              <a:off x="3572675" y="2020200"/>
              <a:ext cx="583925" cy="556900"/>
            </a:xfrm>
            <a:custGeom>
              <a:rect b="b" l="l" r="r" t="t"/>
              <a:pathLst>
                <a:path extrusionOk="0" h="22276" w="23357">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7"/>
            <p:cNvSpPr/>
            <p:nvPr/>
          </p:nvSpPr>
          <p:spPr>
            <a:xfrm>
              <a:off x="1635875" y="237775"/>
              <a:ext cx="4370250" cy="5219325"/>
            </a:xfrm>
            <a:custGeom>
              <a:rect b="b" l="l" r="r" t="t"/>
              <a:pathLst>
                <a:path extrusionOk="0" h="208773" w="17481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7" name="Google Shape;11897;p67"/>
          <p:cNvGrpSpPr/>
          <p:nvPr/>
        </p:nvGrpSpPr>
        <p:grpSpPr>
          <a:xfrm>
            <a:off x="3103963" y="3185690"/>
            <a:ext cx="297886" cy="337578"/>
            <a:chOff x="3103963" y="3361140"/>
            <a:chExt cx="297886" cy="337578"/>
          </a:xfrm>
        </p:grpSpPr>
        <p:sp>
          <p:nvSpPr>
            <p:cNvPr id="11898" name="Google Shape;11898;p67"/>
            <p:cNvSpPr/>
            <p:nvPr/>
          </p:nvSpPr>
          <p:spPr>
            <a:xfrm>
              <a:off x="3245305" y="3519402"/>
              <a:ext cx="14026" cy="14408"/>
            </a:xfrm>
            <a:custGeom>
              <a:rect b="b" l="l" r="r" t="t"/>
              <a:pathLst>
                <a:path extrusionOk="0" h="453" w="441">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7"/>
            <p:cNvSpPr/>
            <p:nvPr/>
          </p:nvSpPr>
          <p:spPr>
            <a:xfrm>
              <a:off x="3284679" y="3597388"/>
              <a:ext cx="74646" cy="74646"/>
            </a:xfrm>
            <a:custGeom>
              <a:rect b="b" l="l" r="r" t="t"/>
              <a:pathLst>
                <a:path extrusionOk="0" h="2347" w="2347">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7"/>
            <p:cNvSpPr/>
            <p:nvPr/>
          </p:nvSpPr>
          <p:spPr>
            <a:xfrm>
              <a:off x="3145692" y="3597483"/>
              <a:ext cx="75028" cy="74933"/>
            </a:xfrm>
            <a:custGeom>
              <a:rect b="b" l="l" r="r" t="t"/>
              <a:pathLst>
                <a:path extrusionOk="0" h="2356" w="2359">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7"/>
            <p:cNvSpPr/>
            <p:nvPr/>
          </p:nvSpPr>
          <p:spPr>
            <a:xfrm>
              <a:off x="3277873" y="3490618"/>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7"/>
            <p:cNvSpPr/>
            <p:nvPr/>
          </p:nvSpPr>
          <p:spPr>
            <a:xfrm>
              <a:off x="3103963" y="3361140"/>
              <a:ext cx="297886" cy="337578"/>
            </a:xfrm>
            <a:custGeom>
              <a:rect b="b" l="l" r="r" t="t"/>
              <a:pathLst>
                <a:path extrusionOk="0" h="10614" w="9366">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7"/>
            <p:cNvSpPr/>
            <p:nvPr/>
          </p:nvSpPr>
          <p:spPr>
            <a:xfrm>
              <a:off x="3277873" y="3491382"/>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7"/>
            <p:cNvSpPr/>
            <p:nvPr/>
          </p:nvSpPr>
          <p:spPr>
            <a:xfrm>
              <a:off x="3278986" y="3524681"/>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7"/>
            <p:cNvSpPr/>
            <p:nvPr/>
          </p:nvSpPr>
          <p:spPr>
            <a:xfrm>
              <a:off x="3219543" y="3586415"/>
              <a:ext cx="32" cy="32"/>
            </a:xfrm>
            <a:custGeom>
              <a:rect b="b" l="l" r="r" t="t"/>
              <a:pathLst>
                <a:path extrusionOk="0" h="1" w="1">
                  <a:moveTo>
                    <a:pt x="1" y="1"/>
                  </a:moveTo>
                  <a:lnTo>
                    <a:pt x="1" y="1"/>
                  </a:ln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7"/>
            <p:cNvSpPr/>
            <p:nvPr/>
          </p:nvSpPr>
          <p:spPr>
            <a:xfrm>
              <a:off x="3219543" y="3586415"/>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7"/>
            <p:cNvSpPr/>
            <p:nvPr/>
          </p:nvSpPr>
          <p:spPr>
            <a:xfrm>
              <a:off x="3247181" y="3444787"/>
              <a:ext cx="32" cy="32"/>
            </a:xfrm>
            <a:custGeom>
              <a:rect b="b" l="l" r="r" t="t"/>
              <a:pathLst>
                <a:path extrusionOk="0" h="1" w="1">
                  <a:moveTo>
                    <a:pt x="1"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7"/>
            <p:cNvSpPr/>
            <p:nvPr/>
          </p:nvSpPr>
          <p:spPr>
            <a:xfrm>
              <a:off x="3257422" y="3604226"/>
              <a:ext cx="32" cy="32"/>
            </a:xfrm>
            <a:custGeom>
              <a:rect b="b" l="l" r="r" t="t"/>
              <a:pathLst>
                <a:path extrusionOk="0" h="1" w="1">
                  <a:moveTo>
                    <a:pt x="0" y="0"/>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7"/>
            <p:cNvSpPr/>
            <p:nvPr/>
          </p:nvSpPr>
          <p:spPr>
            <a:xfrm>
              <a:off x="3247181" y="3444787"/>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7"/>
            <p:cNvSpPr/>
            <p:nvPr/>
          </p:nvSpPr>
          <p:spPr>
            <a:xfrm>
              <a:off x="3257422" y="360422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7"/>
            <p:cNvSpPr/>
            <p:nvPr/>
          </p:nvSpPr>
          <p:spPr>
            <a:xfrm>
              <a:off x="3257422" y="360422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7"/>
            <p:cNvSpPr/>
            <p:nvPr/>
          </p:nvSpPr>
          <p:spPr>
            <a:xfrm>
              <a:off x="3259299" y="3361140"/>
              <a:ext cx="51174" cy="118060"/>
            </a:xfrm>
            <a:custGeom>
              <a:rect b="b" l="l" r="r" t="t"/>
              <a:pathLst>
                <a:path extrusionOk="0" h="3712" w="1609">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7"/>
            <p:cNvSpPr/>
            <p:nvPr/>
          </p:nvSpPr>
          <p:spPr>
            <a:xfrm>
              <a:off x="3269922" y="3398606"/>
              <a:ext cx="32" cy="32"/>
            </a:xfrm>
            <a:custGeom>
              <a:rect b="b" l="l" r="r" t="t"/>
              <a:pathLst>
                <a:path extrusionOk="0" h="1" w="1">
                  <a:moveTo>
                    <a:pt x="0" y="0"/>
                  </a:move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7"/>
            <p:cNvSpPr/>
            <p:nvPr/>
          </p:nvSpPr>
          <p:spPr>
            <a:xfrm>
              <a:off x="3269922" y="3398606"/>
              <a:ext cx="32" cy="32"/>
            </a:xfrm>
            <a:custGeom>
              <a:rect b="b" l="l" r="r" t="t"/>
              <a:pathLst>
                <a:path extrusionOk="0" h="1" w="1">
                  <a:moveTo>
                    <a:pt x="0" y="0"/>
                  </a:moveTo>
                  <a:lnTo>
                    <a:pt x="0" y="0"/>
                  </a:lnTo>
                  <a:lnTo>
                    <a:pt x="0"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22" name="Google Shape;11922;p67"/>
          <p:cNvGrpSpPr/>
          <p:nvPr/>
        </p:nvGrpSpPr>
        <p:grpSpPr>
          <a:xfrm>
            <a:off x="2667821" y="3185658"/>
            <a:ext cx="273046" cy="337801"/>
            <a:chOff x="2667821" y="3361108"/>
            <a:chExt cx="273046" cy="337801"/>
          </a:xfrm>
        </p:grpSpPr>
        <p:sp>
          <p:nvSpPr>
            <p:cNvPr id="11923" name="Google Shape;11923;p67"/>
            <p:cNvSpPr/>
            <p:nvPr/>
          </p:nvSpPr>
          <p:spPr>
            <a:xfrm>
              <a:off x="2799971" y="3361108"/>
              <a:ext cx="10273" cy="36385"/>
            </a:xfrm>
            <a:custGeom>
              <a:rect b="b" l="l" r="r" t="t"/>
              <a:pathLst>
                <a:path extrusionOk="0" h="1144" w="323">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7"/>
            <p:cNvSpPr/>
            <p:nvPr/>
          </p:nvSpPr>
          <p:spPr>
            <a:xfrm>
              <a:off x="2838964" y="3371063"/>
              <a:ext cx="22009" cy="34381"/>
            </a:xfrm>
            <a:custGeom>
              <a:rect b="b" l="l" r="r" t="t"/>
              <a:pathLst>
                <a:path extrusionOk="0" h="1081" w="692">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7"/>
            <p:cNvSpPr/>
            <p:nvPr/>
          </p:nvSpPr>
          <p:spPr>
            <a:xfrm>
              <a:off x="2873822" y="3399815"/>
              <a:ext cx="29197" cy="28338"/>
            </a:xfrm>
            <a:custGeom>
              <a:rect b="b" l="l" r="r" t="t"/>
              <a:pathLst>
                <a:path extrusionOk="0" h="891" w="918">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7"/>
            <p:cNvSpPr/>
            <p:nvPr/>
          </p:nvSpPr>
          <p:spPr>
            <a:xfrm>
              <a:off x="2894655" y="3442656"/>
              <a:ext cx="37116" cy="19592"/>
            </a:xfrm>
            <a:custGeom>
              <a:rect b="b" l="l" r="r" t="t"/>
              <a:pathLst>
                <a:path extrusionOk="0" h="616" w="1167">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7"/>
            <p:cNvSpPr/>
            <p:nvPr/>
          </p:nvSpPr>
          <p:spPr>
            <a:xfrm>
              <a:off x="2904482" y="3493258"/>
              <a:ext cx="36385" cy="10273"/>
            </a:xfrm>
            <a:custGeom>
              <a:rect b="b" l="l" r="r" t="t"/>
              <a:pathLst>
                <a:path extrusionOk="0" h="323" w="1144">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7"/>
            <p:cNvSpPr/>
            <p:nvPr/>
          </p:nvSpPr>
          <p:spPr>
            <a:xfrm>
              <a:off x="2895386" y="3533364"/>
              <a:ext cx="35653" cy="20196"/>
            </a:xfrm>
            <a:custGeom>
              <a:rect b="b" l="l" r="r" t="t"/>
              <a:pathLst>
                <a:path extrusionOk="0" h="635" w="1121">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7"/>
            <p:cNvSpPr/>
            <p:nvPr/>
          </p:nvSpPr>
          <p:spPr>
            <a:xfrm>
              <a:off x="2872677" y="3567586"/>
              <a:ext cx="30692" cy="28338"/>
            </a:xfrm>
            <a:custGeom>
              <a:rect b="b" l="l" r="r" t="t"/>
              <a:pathLst>
                <a:path extrusionOk="0" h="891" w="965">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7"/>
            <p:cNvSpPr/>
            <p:nvPr/>
          </p:nvSpPr>
          <p:spPr>
            <a:xfrm>
              <a:off x="2838233" y="3589818"/>
              <a:ext cx="21214" cy="34318"/>
            </a:xfrm>
            <a:custGeom>
              <a:rect b="b" l="l" r="r" t="t"/>
              <a:pathLst>
                <a:path extrusionOk="0" h="1079" w="667">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7"/>
            <p:cNvSpPr/>
            <p:nvPr/>
          </p:nvSpPr>
          <p:spPr>
            <a:xfrm>
              <a:off x="2747334" y="3589754"/>
              <a:ext cx="21627" cy="34572"/>
            </a:xfrm>
            <a:custGeom>
              <a:rect b="b" l="l" r="r" t="t"/>
              <a:pathLst>
                <a:path extrusionOk="0" h="1087" w="68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7"/>
            <p:cNvSpPr/>
            <p:nvPr/>
          </p:nvSpPr>
          <p:spPr>
            <a:xfrm>
              <a:off x="2705319" y="3566441"/>
              <a:ext cx="29547" cy="28625"/>
            </a:xfrm>
            <a:custGeom>
              <a:rect b="b" l="l" r="r" t="t"/>
              <a:pathLst>
                <a:path extrusionOk="0" h="900" w="929">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7"/>
            <p:cNvSpPr/>
            <p:nvPr/>
          </p:nvSpPr>
          <p:spPr>
            <a:xfrm>
              <a:off x="2676918" y="3532060"/>
              <a:ext cx="35240" cy="20133"/>
            </a:xfrm>
            <a:custGeom>
              <a:rect b="b" l="l" r="r" t="t"/>
              <a:pathLst>
                <a:path extrusionOk="0" h="633" w="1108">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7"/>
            <p:cNvSpPr/>
            <p:nvPr/>
          </p:nvSpPr>
          <p:spPr>
            <a:xfrm>
              <a:off x="2667821" y="3491763"/>
              <a:ext cx="36385" cy="10241"/>
            </a:xfrm>
            <a:custGeom>
              <a:rect b="b" l="l" r="r" t="t"/>
              <a:pathLst>
                <a:path extrusionOk="0" h="322" w="1144">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7"/>
            <p:cNvSpPr/>
            <p:nvPr/>
          </p:nvSpPr>
          <p:spPr>
            <a:xfrm>
              <a:off x="2677267" y="3441702"/>
              <a:ext cx="35653" cy="20069"/>
            </a:xfrm>
            <a:custGeom>
              <a:rect b="b" l="l" r="r" t="t"/>
              <a:pathLst>
                <a:path extrusionOk="0" h="631" w="1121">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7"/>
            <p:cNvSpPr/>
            <p:nvPr/>
          </p:nvSpPr>
          <p:spPr>
            <a:xfrm>
              <a:off x="2706051" y="3399084"/>
              <a:ext cx="30724" cy="28338"/>
            </a:xfrm>
            <a:custGeom>
              <a:rect b="b" l="l" r="r" t="t"/>
              <a:pathLst>
                <a:path extrusionOk="0" h="891" w="966">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7"/>
            <p:cNvSpPr/>
            <p:nvPr/>
          </p:nvSpPr>
          <p:spPr>
            <a:xfrm>
              <a:off x="2748861" y="3370713"/>
              <a:ext cx="21596" cy="34190"/>
            </a:xfrm>
            <a:custGeom>
              <a:rect b="b" l="l" r="r" t="t"/>
              <a:pathLst>
                <a:path extrusionOk="0" h="1075" w="679">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7"/>
            <p:cNvSpPr/>
            <p:nvPr/>
          </p:nvSpPr>
          <p:spPr>
            <a:xfrm>
              <a:off x="2749242" y="3533364"/>
              <a:ext cx="111731" cy="115198"/>
            </a:xfrm>
            <a:custGeom>
              <a:rect b="b" l="l" r="r" t="t"/>
              <a:pathLst>
                <a:path extrusionOk="0" h="3622" w="3513">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7"/>
            <p:cNvSpPr/>
            <p:nvPr/>
          </p:nvSpPr>
          <p:spPr>
            <a:xfrm>
              <a:off x="2795010" y="3417371"/>
              <a:ext cx="94365" cy="106960"/>
            </a:xfrm>
            <a:custGeom>
              <a:rect b="b" l="l" r="r" t="t"/>
              <a:pathLst>
                <a:path extrusionOk="0" h="3363" w="2967">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7"/>
            <p:cNvSpPr/>
            <p:nvPr/>
          </p:nvSpPr>
          <p:spPr>
            <a:xfrm>
              <a:off x="2719695" y="3433974"/>
              <a:ext cx="76141" cy="101744"/>
            </a:xfrm>
            <a:custGeom>
              <a:rect b="b" l="l" r="r" t="t"/>
              <a:pathLst>
                <a:path extrusionOk="0" h="3199" w="2394">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7"/>
            <p:cNvSpPr/>
            <p:nvPr/>
          </p:nvSpPr>
          <p:spPr>
            <a:xfrm>
              <a:off x="2787472" y="3594366"/>
              <a:ext cx="32600" cy="104543"/>
            </a:xfrm>
            <a:custGeom>
              <a:rect b="b" l="l" r="r" t="t"/>
              <a:pathLst>
                <a:path extrusionOk="0" h="3287" w="1025">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2" name="Google Shape;11942;p67"/>
          <p:cNvGrpSpPr/>
          <p:nvPr/>
        </p:nvGrpSpPr>
        <p:grpSpPr>
          <a:xfrm>
            <a:off x="2212469" y="3184863"/>
            <a:ext cx="282715" cy="338660"/>
            <a:chOff x="2212469" y="3360313"/>
            <a:chExt cx="282715" cy="338660"/>
          </a:xfrm>
        </p:grpSpPr>
        <p:sp>
          <p:nvSpPr>
            <p:cNvPr id="11943" name="Google Shape;11943;p67"/>
            <p:cNvSpPr/>
            <p:nvPr/>
          </p:nvSpPr>
          <p:spPr>
            <a:xfrm>
              <a:off x="2282313" y="3360313"/>
              <a:ext cx="212871" cy="200403"/>
            </a:xfrm>
            <a:custGeom>
              <a:rect b="b" l="l" r="r" t="t"/>
              <a:pathLst>
                <a:path extrusionOk="0" h="6301" w="6693">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7"/>
            <p:cNvSpPr/>
            <p:nvPr/>
          </p:nvSpPr>
          <p:spPr>
            <a:xfrm>
              <a:off x="2234987" y="3526304"/>
              <a:ext cx="106070" cy="94143"/>
            </a:xfrm>
            <a:custGeom>
              <a:rect b="b" l="l" r="r" t="t"/>
              <a:pathLst>
                <a:path extrusionOk="0" h="2960" w="3335">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7"/>
            <p:cNvSpPr/>
            <p:nvPr/>
          </p:nvSpPr>
          <p:spPr>
            <a:xfrm>
              <a:off x="2212469" y="3622386"/>
              <a:ext cx="61924" cy="76586"/>
            </a:xfrm>
            <a:custGeom>
              <a:rect b="b" l="l" r="r" t="t"/>
              <a:pathLst>
                <a:path extrusionOk="0" h="2408" w="1947">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6" name="Google Shape;11946;p67"/>
          <p:cNvGrpSpPr/>
          <p:nvPr/>
        </p:nvGrpSpPr>
        <p:grpSpPr>
          <a:xfrm>
            <a:off x="1768821" y="3185658"/>
            <a:ext cx="278739" cy="339073"/>
            <a:chOff x="1768821" y="3361108"/>
            <a:chExt cx="278739" cy="339073"/>
          </a:xfrm>
        </p:grpSpPr>
        <p:sp>
          <p:nvSpPr>
            <p:cNvPr id="11947" name="Google Shape;11947;p67"/>
            <p:cNvSpPr/>
            <p:nvPr/>
          </p:nvSpPr>
          <p:spPr>
            <a:xfrm>
              <a:off x="1784374" y="3549744"/>
              <a:ext cx="32218" cy="21564"/>
            </a:xfrm>
            <a:custGeom>
              <a:rect b="b" l="l" r="r" t="t"/>
              <a:pathLst>
                <a:path extrusionOk="0" h="678" w="1013">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7"/>
            <p:cNvSpPr/>
            <p:nvPr/>
          </p:nvSpPr>
          <p:spPr>
            <a:xfrm>
              <a:off x="1998326" y="3551652"/>
              <a:ext cx="32218" cy="21532"/>
            </a:xfrm>
            <a:custGeom>
              <a:rect b="b" l="l" r="r" t="t"/>
              <a:pathLst>
                <a:path extrusionOk="0" h="677" w="1013">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7"/>
            <p:cNvSpPr/>
            <p:nvPr/>
          </p:nvSpPr>
          <p:spPr>
            <a:xfrm>
              <a:off x="1826007" y="3466383"/>
              <a:ext cx="142041" cy="233799"/>
            </a:xfrm>
            <a:custGeom>
              <a:rect b="b" l="l" r="r" t="t"/>
              <a:pathLst>
                <a:path extrusionOk="0" h="7351" w="4466">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7"/>
            <p:cNvSpPr/>
            <p:nvPr/>
          </p:nvSpPr>
          <p:spPr>
            <a:xfrm>
              <a:off x="1820345" y="3409706"/>
              <a:ext cx="177631" cy="144236"/>
            </a:xfrm>
            <a:custGeom>
              <a:rect b="b" l="l" r="r" t="t"/>
              <a:pathLst>
                <a:path extrusionOk="0" h="4535" w="5585">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7"/>
            <p:cNvSpPr/>
            <p:nvPr/>
          </p:nvSpPr>
          <p:spPr>
            <a:xfrm>
              <a:off x="1904406" y="3361108"/>
              <a:ext cx="10241" cy="32982"/>
            </a:xfrm>
            <a:custGeom>
              <a:rect b="b" l="l" r="r" t="t"/>
              <a:pathLst>
                <a:path extrusionOk="0" h="1037" w="322">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7"/>
            <p:cNvSpPr/>
            <p:nvPr/>
          </p:nvSpPr>
          <p:spPr>
            <a:xfrm>
              <a:off x="1836248" y="3378219"/>
              <a:ext cx="23504" cy="29865"/>
            </a:xfrm>
            <a:custGeom>
              <a:rect b="b" l="l" r="r" t="t"/>
              <a:pathLst>
                <a:path extrusionOk="0" h="939" w="739">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7"/>
            <p:cNvSpPr/>
            <p:nvPr/>
          </p:nvSpPr>
          <p:spPr>
            <a:xfrm>
              <a:off x="1787014" y="3427072"/>
              <a:ext cx="31073" cy="21691"/>
            </a:xfrm>
            <a:custGeom>
              <a:rect b="b" l="l" r="r" t="t"/>
              <a:pathLst>
                <a:path extrusionOk="0" h="682" w="977">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7"/>
            <p:cNvSpPr/>
            <p:nvPr/>
          </p:nvSpPr>
          <p:spPr>
            <a:xfrm>
              <a:off x="1768821" y="3494021"/>
              <a:ext cx="33363" cy="10623"/>
            </a:xfrm>
            <a:custGeom>
              <a:rect b="b" l="l" r="r" t="t"/>
              <a:pathLst>
                <a:path extrusionOk="0" h="334" w="1049">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7"/>
            <p:cNvSpPr/>
            <p:nvPr/>
          </p:nvSpPr>
          <p:spPr>
            <a:xfrm>
              <a:off x="2014610" y="3495930"/>
              <a:ext cx="32950" cy="10623"/>
            </a:xfrm>
            <a:custGeom>
              <a:rect b="b" l="l" r="r" t="t"/>
              <a:pathLst>
                <a:path extrusionOk="0" h="334" w="1036">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7"/>
            <p:cNvSpPr/>
            <p:nvPr/>
          </p:nvSpPr>
          <p:spPr>
            <a:xfrm>
              <a:off x="1999439" y="3428948"/>
              <a:ext cx="31105" cy="21882"/>
            </a:xfrm>
            <a:custGeom>
              <a:rect b="b" l="l" r="r" t="t"/>
              <a:pathLst>
                <a:path extrusionOk="0" h="688" w="978">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7"/>
            <p:cNvSpPr/>
            <p:nvPr/>
          </p:nvSpPr>
          <p:spPr>
            <a:xfrm>
              <a:off x="1958156" y="3379269"/>
              <a:ext cx="23917" cy="29579"/>
            </a:xfrm>
            <a:custGeom>
              <a:rect b="b" l="l" r="r" t="t"/>
              <a:pathLst>
                <a:path extrusionOk="0" h="930" w="752">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8" name="Google Shape;11958;p67"/>
          <p:cNvGrpSpPr/>
          <p:nvPr/>
        </p:nvGrpSpPr>
        <p:grpSpPr>
          <a:xfrm>
            <a:off x="5337883" y="3161423"/>
            <a:ext cx="307141" cy="376826"/>
            <a:chOff x="5337883" y="3336873"/>
            <a:chExt cx="307141" cy="376826"/>
          </a:xfrm>
        </p:grpSpPr>
        <p:sp>
          <p:nvSpPr>
            <p:cNvPr id="11959" name="Google Shape;11959;p67"/>
            <p:cNvSpPr/>
            <p:nvPr/>
          </p:nvSpPr>
          <p:spPr>
            <a:xfrm>
              <a:off x="5405659" y="3336873"/>
              <a:ext cx="223844" cy="125375"/>
            </a:xfrm>
            <a:custGeom>
              <a:rect b="b" l="l" r="r" t="t"/>
              <a:pathLst>
                <a:path extrusionOk="0" h="3942" w="7038">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7"/>
            <p:cNvSpPr/>
            <p:nvPr/>
          </p:nvSpPr>
          <p:spPr>
            <a:xfrm>
              <a:off x="5337883" y="3369060"/>
              <a:ext cx="307141" cy="344639"/>
            </a:xfrm>
            <a:custGeom>
              <a:rect b="b" l="l" r="r" t="t"/>
              <a:pathLst>
                <a:path extrusionOk="0" h="10836" w="9657">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1" name="Google Shape;11961;p67"/>
          <p:cNvGrpSpPr/>
          <p:nvPr/>
        </p:nvGrpSpPr>
        <p:grpSpPr>
          <a:xfrm>
            <a:off x="4883835" y="3161805"/>
            <a:ext cx="323425" cy="377557"/>
            <a:chOff x="4883835" y="3337255"/>
            <a:chExt cx="323425" cy="377557"/>
          </a:xfrm>
        </p:grpSpPr>
        <p:sp>
          <p:nvSpPr>
            <p:cNvPr id="11962" name="Google Shape;11962;p67"/>
            <p:cNvSpPr/>
            <p:nvPr/>
          </p:nvSpPr>
          <p:spPr>
            <a:xfrm>
              <a:off x="4883835" y="3447682"/>
              <a:ext cx="323425" cy="142932"/>
            </a:xfrm>
            <a:custGeom>
              <a:rect b="b" l="l" r="r" t="t"/>
              <a:pathLst>
                <a:path extrusionOk="0" h="4494" w="10169">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7"/>
            <p:cNvSpPr/>
            <p:nvPr/>
          </p:nvSpPr>
          <p:spPr>
            <a:xfrm>
              <a:off x="4931161" y="3600377"/>
              <a:ext cx="228392" cy="114434"/>
            </a:xfrm>
            <a:custGeom>
              <a:rect b="b" l="l" r="r" t="t"/>
              <a:pathLst>
                <a:path extrusionOk="0" h="3598" w="7181">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7"/>
            <p:cNvSpPr/>
            <p:nvPr/>
          </p:nvSpPr>
          <p:spPr>
            <a:xfrm>
              <a:off x="4926263" y="3337255"/>
              <a:ext cx="238601" cy="97355"/>
            </a:xfrm>
            <a:custGeom>
              <a:rect b="b" l="l" r="r" t="t"/>
              <a:pathLst>
                <a:path extrusionOk="0" h="3061" w="7502">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67"/>
          <p:cNvGrpSpPr/>
          <p:nvPr/>
        </p:nvGrpSpPr>
        <p:grpSpPr>
          <a:xfrm>
            <a:off x="6193310" y="3231839"/>
            <a:ext cx="352590" cy="237488"/>
            <a:chOff x="6193310" y="3407289"/>
            <a:chExt cx="352590" cy="237488"/>
          </a:xfrm>
        </p:grpSpPr>
        <p:sp>
          <p:nvSpPr>
            <p:cNvPr id="11966" name="Google Shape;11966;p67"/>
            <p:cNvSpPr/>
            <p:nvPr/>
          </p:nvSpPr>
          <p:spPr>
            <a:xfrm>
              <a:off x="6193310" y="3522042"/>
              <a:ext cx="352590" cy="122735"/>
            </a:xfrm>
            <a:custGeom>
              <a:rect b="b" l="l" r="r" t="t"/>
              <a:pathLst>
                <a:path extrusionOk="0" h="3859" w="11086">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7"/>
            <p:cNvSpPr/>
            <p:nvPr/>
          </p:nvSpPr>
          <p:spPr>
            <a:xfrm>
              <a:off x="6217927" y="3546277"/>
              <a:ext cx="132563" cy="73120"/>
            </a:xfrm>
            <a:custGeom>
              <a:rect b="b" l="l" r="r" t="t"/>
              <a:pathLst>
                <a:path extrusionOk="0" h="2299" w="4168">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7"/>
            <p:cNvSpPr/>
            <p:nvPr/>
          </p:nvSpPr>
          <p:spPr>
            <a:xfrm>
              <a:off x="6388720" y="3546277"/>
              <a:ext cx="132563" cy="72738"/>
            </a:xfrm>
            <a:custGeom>
              <a:rect b="b" l="l" r="r" t="t"/>
              <a:pathLst>
                <a:path extrusionOk="0" h="2287" w="4168">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7"/>
            <p:cNvSpPr/>
            <p:nvPr/>
          </p:nvSpPr>
          <p:spPr>
            <a:xfrm>
              <a:off x="6405736" y="3407289"/>
              <a:ext cx="121591" cy="105306"/>
            </a:xfrm>
            <a:custGeom>
              <a:rect b="b" l="l" r="r" t="t"/>
              <a:pathLst>
                <a:path extrusionOk="0" h="3311" w="3823">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7"/>
            <p:cNvSpPr/>
            <p:nvPr/>
          </p:nvSpPr>
          <p:spPr>
            <a:xfrm>
              <a:off x="6212616" y="3407289"/>
              <a:ext cx="120827" cy="105306"/>
            </a:xfrm>
            <a:custGeom>
              <a:rect b="b" l="l" r="r" t="t"/>
              <a:pathLst>
                <a:path extrusionOk="0" h="3311" w="3799">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1" name="Google Shape;11971;p67"/>
          <p:cNvGrpSpPr/>
          <p:nvPr/>
        </p:nvGrpSpPr>
        <p:grpSpPr>
          <a:xfrm>
            <a:off x="6637117" y="3222393"/>
            <a:ext cx="353735" cy="254504"/>
            <a:chOff x="6637117" y="3397843"/>
            <a:chExt cx="353735" cy="254504"/>
          </a:xfrm>
        </p:grpSpPr>
        <p:sp>
          <p:nvSpPr>
            <p:cNvPr id="11972" name="Google Shape;11972;p67"/>
            <p:cNvSpPr/>
            <p:nvPr/>
          </p:nvSpPr>
          <p:spPr>
            <a:xfrm>
              <a:off x="6637117" y="3397843"/>
              <a:ext cx="353735" cy="254504"/>
            </a:xfrm>
            <a:custGeom>
              <a:rect b="b" l="l" r="r" t="t"/>
              <a:pathLst>
                <a:path extrusionOk="0" h="8002" w="11122">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7"/>
            <p:cNvSpPr/>
            <p:nvPr/>
          </p:nvSpPr>
          <p:spPr>
            <a:xfrm>
              <a:off x="6732532" y="3484925"/>
              <a:ext cx="10273" cy="129923"/>
            </a:xfrm>
            <a:custGeom>
              <a:rect b="b" l="l" r="r" t="t"/>
              <a:pathLst>
                <a:path extrusionOk="0" h="4085" w="323">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7"/>
            <p:cNvSpPr/>
            <p:nvPr/>
          </p:nvSpPr>
          <p:spPr>
            <a:xfrm>
              <a:off x="6903707" y="3467591"/>
              <a:ext cx="38293" cy="29483"/>
            </a:xfrm>
            <a:custGeom>
              <a:rect b="b" l="l" r="r" t="t"/>
              <a:pathLst>
                <a:path extrusionOk="0" h="927" w="1204">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7"/>
            <p:cNvSpPr/>
            <p:nvPr/>
          </p:nvSpPr>
          <p:spPr>
            <a:xfrm>
              <a:off x="6750725" y="3461739"/>
              <a:ext cx="177249" cy="177345"/>
            </a:xfrm>
            <a:custGeom>
              <a:rect b="b" l="l" r="r" t="t"/>
              <a:pathLst>
                <a:path extrusionOk="0" h="5576" w="5573">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7"/>
            <p:cNvSpPr/>
            <p:nvPr/>
          </p:nvSpPr>
          <p:spPr>
            <a:xfrm>
              <a:off x="6778363" y="3495166"/>
              <a:ext cx="134090" cy="110681"/>
            </a:xfrm>
            <a:custGeom>
              <a:rect b="b" l="l" r="r" t="t"/>
              <a:pathLst>
                <a:path extrusionOk="0" h="3480" w="4216">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7"/>
            <p:cNvSpPr/>
            <p:nvPr/>
          </p:nvSpPr>
          <p:spPr>
            <a:xfrm>
              <a:off x="6820791" y="3521501"/>
              <a:ext cx="49997" cy="41665"/>
            </a:xfrm>
            <a:custGeom>
              <a:rect b="b" l="l" r="r" t="t"/>
              <a:pathLst>
                <a:path extrusionOk="0" h="1310" w="1572">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8" name="Google Shape;11978;p67"/>
          <p:cNvGrpSpPr/>
          <p:nvPr/>
        </p:nvGrpSpPr>
        <p:grpSpPr>
          <a:xfrm>
            <a:off x="7075994" y="3174081"/>
            <a:ext cx="360637" cy="352336"/>
            <a:chOff x="7075994" y="3349531"/>
            <a:chExt cx="360637" cy="352336"/>
          </a:xfrm>
        </p:grpSpPr>
        <p:sp>
          <p:nvSpPr>
            <p:cNvPr id="11979" name="Google Shape;11979;p67"/>
            <p:cNvSpPr/>
            <p:nvPr/>
          </p:nvSpPr>
          <p:spPr>
            <a:xfrm>
              <a:off x="7277097" y="3607502"/>
              <a:ext cx="56454" cy="57154"/>
            </a:xfrm>
            <a:custGeom>
              <a:rect b="b" l="l" r="r" t="t"/>
              <a:pathLst>
                <a:path extrusionOk="0" h="1797" w="1775">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7"/>
            <p:cNvSpPr/>
            <p:nvPr/>
          </p:nvSpPr>
          <p:spPr>
            <a:xfrm>
              <a:off x="7090784" y="3428917"/>
              <a:ext cx="190894" cy="81421"/>
            </a:xfrm>
            <a:custGeom>
              <a:rect b="b" l="l" r="r" t="t"/>
              <a:pathLst>
                <a:path extrusionOk="0" h="2560" w="6002">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7"/>
            <p:cNvSpPr/>
            <p:nvPr/>
          </p:nvSpPr>
          <p:spPr>
            <a:xfrm>
              <a:off x="7075994" y="3520102"/>
              <a:ext cx="136762" cy="167072"/>
            </a:xfrm>
            <a:custGeom>
              <a:rect b="b" l="l" r="r" t="t"/>
              <a:pathLst>
                <a:path extrusionOk="0" h="5253" w="430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7"/>
            <p:cNvSpPr/>
            <p:nvPr/>
          </p:nvSpPr>
          <p:spPr>
            <a:xfrm>
              <a:off x="7158560" y="3468609"/>
              <a:ext cx="87496" cy="57249"/>
            </a:xfrm>
            <a:custGeom>
              <a:rect b="b" l="l" r="r" t="t"/>
              <a:pathLst>
                <a:path extrusionOk="0" h="1800" w="2751">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7"/>
            <p:cNvSpPr/>
            <p:nvPr/>
          </p:nvSpPr>
          <p:spPr>
            <a:xfrm>
              <a:off x="7199461" y="3548567"/>
              <a:ext cx="78399" cy="78749"/>
            </a:xfrm>
            <a:custGeom>
              <a:rect b="b" l="l" r="r" t="t"/>
              <a:pathLst>
                <a:path extrusionOk="0" h="2476" w="2465">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7"/>
            <p:cNvSpPr/>
            <p:nvPr/>
          </p:nvSpPr>
          <p:spPr>
            <a:xfrm>
              <a:off x="7114256" y="3523855"/>
              <a:ext cx="72738" cy="76141"/>
            </a:xfrm>
            <a:custGeom>
              <a:rect b="b" l="l" r="r" t="t"/>
              <a:pathLst>
                <a:path extrusionOk="0" h="2394" w="2287">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7"/>
            <p:cNvSpPr/>
            <p:nvPr/>
          </p:nvSpPr>
          <p:spPr>
            <a:xfrm>
              <a:off x="7221057" y="3349531"/>
              <a:ext cx="215574" cy="352336"/>
            </a:xfrm>
            <a:custGeom>
              <a:rect b="b" l="l" r="r" t="t"/>
              <a:pathLst>
                <a:path extrusionOk="0" h="11078" w="6778">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6" name="Google Shape;11986;p67"/>
          <p:cNvGrpSpPr/>
          <p:nvPr/>
        </p:nvGrpSpPr>
        <p:grpSpPr>
          <a:xfrm>
            <a:off x="7651983" y="3173731"/>
            <a:ext cx="107183" cy="352399"/>
            <a:chOff x="7651983" y="3349181"/>
            <a:chExt cx="107183" cy="352399"/>
          </a:xfrm>
        </p:grpSpPr>
        <p:sp>
          <p:nvSpPr>
            <p:cNvPr id="11987" name="Google Shape;11987;p67"/>
            <p:cNvSpPr/>
            <p:nvPr/>
          </p:nvSpPr>
          <p:spPr>
            <a:xfrm>
              <a:off x="7651983" y="3349181"/>
              <a:ext cx="84092" cy="247507"/>
            </a:xfrm>
            <a:custGeom>
              <a:rect b="b" l="l" r="r" t="t"/>
              <a:pathLst>
                <a:path extrusionOk="0" h="7782" w="2644">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7"/>
            <p:cNvSpPr/>
            <p:nvPr/>
          </p:nvSpPr>
          <p:spPr>
            <a:xfrm>
              <a:off x="7667885" y="3387379"/>
              <a:ext cx="91280" cy="314202"/>
            </a:xfrm>
            <a:custGeom>
              <a:rect b="b" l="l" r="r" t="t"/>
              <a:pathLst>
                <a:path extrusionOk="0" h="9879" w="287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9" name="Google Shape;11989;p67"/>
          <p:cNvGrpSpPr/>
          <p:nvPr/>
        </p:nvGrpSpPr>
        <p:grpSpPr>
          <a:xfrm>
            <a:off x="7973468" y="3206872"/>
            <a:ext cx="352590" cy="287072"/>
            <a:chOff x="7973468" y="3382322"/>
            <a:chExt cx="352590" cy="287072"/>
          </a:xfrm>
        </p:grpSpPr>
        <p:sp>
          <p:nvSpPr>
            <p:cNvPr id="11990" name="Google Shape;11990;p67"/>
            <p:cNvSpPr/>
            <p:nvPr/>
          </p:nvSpPr>
          <p:spPr>
            <a:xfrm>
              <a:off x="7973468" y="3382322"/>
              <a:ext cx="352590" cy="287072"/>
            </a:xfrm>
            <a:custGeom>
              <a:rect b="b" l="l" r="r" t="t"/>
              <a:pathLst>
                <a:path extrusionOk="0" h="9026" w="11086">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7"/>
            <p:cNvSpPr/>
            <p:nvPr/>
          </p:nvSpPr>
          <p:spPr>
            <a:xfrm>
              <a:off x="8051486" y="3417149"/>
              <a:ext cx="73883" cy="10623"/>
            </a:xfrm>
            <a:custGeom>
              <a:rect b="b" l="l" r="r" t="t"/>
              <a:pathLst>
                <a:path extrusionOk="0" h="334" w="2323">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7"/>
            <p:cNvSpPr/>
            <p:nvPr/>
          </p:nvSpPr>
          <p:spPr>
            <a:xfrm>
              <a:off x="8022702" y="3437981"/>
              <a:ext cx="102667" cy="10623"/>
            </a:xfrm>
            <a:custGeom>
              <a:rect b="b" l="l" r="r" t="t"/>
              <a:pathLst>
                <a:path extrusionOk="0" h="334" w="3228">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7"/>
            <p:cNvSpPr/>
            <p:nvPr/>
          </p:nvSpPr>
          <p:spPr>
            <a:xfrm>
              <a:off x="8022702" y="3458432"/>
              <a:ext cx="102667" cy="10623"/>
            </a:xfrm>
            <a:custGeom>
              <a:rect b="b" l="l" r="r" t="t"/>
              <a:pathLst>
                <a:path extrusionOk="0" h="334" w="3228">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7"/>
            <p:cNvSpPr/>
            <p:nvPr/>
          </p:nvSpPr>
          <p:spPr>
            <a:xfrm>
              <a:off x="8022702" y="3479264"/>
              <a:ext cx="81071" cy="10623"/>
            </a:xfrm>
            <a:custGeom>
              <a:rect b="b" l="l" r="r" t="t"/>
              <a:pathLst>
                <a:path extrusionOk="0" h="334" w="2549">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7"/>
            <p:cNvSpPr/>
            <p:nvPr/>
          </p:nvSpPr>
          <p:spPr>
            <a:xfrm>
              <a:off x="8051486" y="3520515"/>
              <a:ext cx="73883" cy="10655"/>
            </a:xfrm>
            <a:custGeom>
              <a:rect b="b" l="l" r="r" t="t"/>
              <a:pathLst>
                <a:path extrusionOk="0" h="335" w="2323">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7"/>
            <p:cNvSpPr/>
            <p:nvPr/>
          </p:nvSpPr>
          <p:spPr>
            <a:xfrm>
              <a:off x="8022702" y="3540966"/>
              <a:ext cx="102667" cy="10273"/>
            </a:xfrm>
            <a:custGeom>
              <a:rect b="b" l="l" r="r" t="t"/>
              <a:pathLst>
                <a:path extrusionOk="0" h="323" w="3228">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7"/>
            <p:cNvSpPr/>
            <p:nvPr/>
          </p:nvSpPr>
          <p:spPr>
            <a:xfrm>
              <a:off x="8022702" y="3561798"/>
              <a:ext cx="49266" cy="10273"/>
            </a:xfrm>
            <a:custGeom>
              <a:rect b="b" l="l" r="r" t="t"/>
              <a:pathLst>
                <a:path extrusionOk="0" h="323" w="1549">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7"/>
            <p:cNvSpPr/>
            <p:nvPr/>
          </p:nvSpPr>
          <p:spPr>
            <a:xfrm>
              <a:off x="8200683" y="3486452"/>
              <a:ext cx="73883" cy="10623"/>
            </a:xfrm>
            <a:custGeom>
              <a:rect b="b" l="l" r="r" t="t"/>
              <a:pathLst>
                <a:path extrusionOk="0" h="334" w="2323">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7"/>
            <p:cNvSpPr/>
            <p:nvPr/>
          </p:nvSpPr>
          <p:spPr>
            <a:xfrm>
              <a:off x="8171899" y="3506902"/>
              <a:ext cx="102667" cy="10241"/>
            </a:xfrm>
            <a:custGeom>
              <a:rect b="b" l="l" r="r" t="t"/>
              <a:pathLst>
                <a:path extrusionOk="0" h="322" w="3228">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7"/>
            <p:cNvSpPr/>
            <p:nvPr/>
          </p:nvSpPr>
          <p:spPr>
            <a:xfrm>
              <a:off x="8171899" y="3527735"/>
              <a:ext cx="49266" cy="10241"/>
            </a:xfrm>
            <a:custGeom>
              <a:rect b="b" l="l" r="r" t="t"/>
              <a:pathLst>
                <a:path extrusionOk="0" h="322" w="1549">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7"/>
            <p:cNvSpPr/>
            <p:nvPr/>
          </p:nvSpPr>
          <p:spPr>
            <a:xfrm>
              <a:off x="8174189" y="3417149"/>
              <a:ext cx="102635" cy="45099"/>
            </a:xfrm>
            <a:custGeom>
              <a:rect b="b" l="l" r="r" t="t"/>
              <a:pathLst>
                <a:path extrusionOk="0" h="1418" w="3227">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02" name="Google Shape;12002;p6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Creative Process Icons</a:t>
            </a:r>
            <a:endParaRPr sz="2400">
              <a:solidFill>
                <a:srgbClr val="FFFFFF"/>
              </a:solidFill>
            </a:endParaRPr>
          </a:p>
        </p:txBody>
      </p:sp>
      <p:sp>
        <p:nvSpPr>
          <p:cNvPr id="12003" name="Google Shape;12003;p6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Performing Arts Icons</a:t>
            </a:r>
            <a:endParaRPr sz="2400">
              <a:solidFill>
                <a:srgbClr val="FFFFF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007" name="Shape 12007"/>
        <p:cNvGrpSpPr/>
        <p:nvPr/>
      </p:nvGrpSpPr>
      <p:grpSpPr>
        <a:xfrm>
          <a:off x="0" y="0"/>
          <a:ext cx="0" cy="0"/>
          <a:chOff x="0" y="0"/>
          <a:chExt cx="0" cy="0"/>
        </a:xfrm>
      </p:grpSpPr>
      <p:grpSp>
        <p:nvGrpSpPr>
          <p:cNvPr id="12008" name="Google Shape;12008;p68"/>
          <p:cNvGrpSpPr/>
          <p:nvPr/>
        </p:nvGrpSpPr>
        <p:grpSpPr>
          <a:xfrm>
            <a:off x="821808" y="1576858"/>
            <a:ext cx="347872" cy="347488"/>
            <a:chOff x="849677" y="1500658"/>
            <a:chExt cx="347872" cy="347488"/>
          </a:xfrm>
        </p:grpSpPr>
        <p:sp>
          <p:nvSpPr>
            <p:cNvPr id="12009" name="Google Shape;12009;p68"/>
            <p:cNvSpPr/>
            <p:nvPr/>
          </p:nvSpPr>
          <p:spPr>
            <a:xfrm>
              <a:off x="849677" y="1500658"/>
              <a:ext cx="347872" cy="347488"/>
            </a:xfrm>
            <a:custGeom>
              <a:rect b="b" l="l" r="r" t="t"/>
              <a:pathLst>
                <a:path extrusionOk="0" h="10859" w="10871">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8"/>
            <p:cNvSpPr/>
            <p:nvPr/>
          </p:nvSpPr>
          <p:spPr>
            <a:xfrm>
              <a:off x="936557" y="1663346"/>
              <a:ext cx="43072" cy="48032"/>
            </a:xfrm>
            <a:custGeom>
              <a:rect b="b" l="l" r="r" t="t"/>
              <a:pathLst>
                <a:path extrusionOk="0" h="1501" w="1346">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8"/>
            <p:cNvSpPr/>
            <p:nvPr/>
          </p:nvSpPr>
          <p:spPr>
            <a:xfrm>
              <a:off x="106682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8"/>
            <p:cNvSpPr/>
            <p:nvPr/>
          </p:nvSpPr>
          <p:spPr>
            <a:xfrm>
              <a:off x="893101" y="1636178"/>
              <a:ext cx="110144" cy="116352"/>
            </a:xfrm>
            <a:custGeom>
              <a:rect b="b" l="l" r="r" t="t"/>
              <a:pathLst>
                <a:path extrusionOk="0" h="3636" w="3442">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8"/>
            <p:cNvSpPr/>
            <p:nvPr/>
          </p:nvSpPr>
          <p:spPr>
            <a:xfrm>
              <a:off x="1043597" y="1636882"/>
              <a:ext cx="116608" cy="115264"/>
            </a:xfrm>
            <a:custGeom>
              <a:rect b="b" l="l" r="r" t="t"/>
              <a:pathLst>
                <a:path extrusionOk="0" h="3602" w="3644">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8"/>
            <p:cNvSpPr/>
            <p:nvPr/>
          </p:nvSpPr>
          <p:spPr>
            <a:xfrm>
              <a:off x="968173" y="1730002"/>
              <a:ext cx="110144" cy="96064"/>
            </a:xfrm>
            <a:custGeom>
              <a:rect b="b" l="l" r="r" t="t"/>
              <a:pathLst>
                <a:path extrusionOk="0" h="3002" w="3442">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5" name="Google Shape;12015;p68"/>
          <p:cNvGrpSpPr/>
          <p:nvPr/>
        </p:nvGrpSpPr>
        <p:grpSpPr>
          <a:xfrm>
            <a:off x="1387984" y="1576858"/>
            <a:ext cx="315872" cy="347488"/>
            <a:chOff x="1415853" y="1500658"/>
            <a:chExt cx="315872" cy="347488"/>
          </a:xfrm>
        </p:grpSpPr>
        <p:sp>
          <p:nvSpPr>
            <p:cNvPr id="12016" name="Google Shape;12016;p68"/>
            <p:cNvSpPr/>
            <p:nvPr/>
          </p:nvSpPr>
          <p:spPr>
            <a:xfrm>
              <a:off x="1415853" y="1500658"/>
              <a:ext cx="315872" cy="347488"/>
            </a:xfrm>
            <a:custGeom>
              <a:rect b="b" l="l" r="r" t="t"/>
              <a:pathLst>
                <a:path extrusionOk="0" h="10859" w="9871">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8"/>
            <p:cNvSpPr/>
            <p:nvPr/>
          </p:nvSpPr>
          <p:spPr>
            <a:xfrm>
              <a:off x="1524045" y="1565810"/>
              <a:ext cx="32416" cy="37376"/>
            </a:xfrm>
            <a:custGeom>
              <a:rect b="b" l="l" r="r" t="t"/>
              <a:pathLst>
                <a:path extrusionOk="0" h="1168" w="1013">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8"/>
            <p:cNvSpPr/>
            <p:nvPr/>
          </p:nvSpPr>
          <p:spPr>
            <a:xfrm>
              <a:off x="1589965" y="1565810"/>
              <a:ext cx="32416" cy="37376"/>
            </a:xfrm>
            <a:custGeom>
              <a:rect b="b" l="l" r="r" t="t"/>
              <a:pathLst>
                <a:path extrusionOk="0" h="1168" w="1013">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8"/>
            <p:cNvSpPr/>
            <p:nvPr/>
          </p:nvSpPr>
          <p:spPr>
            <a:xfrm>
              <a:off x="1551085" y="1598386"/>
              <a:ext cx="43488" cy="42496"/>
            </a:xfrm>
            <a:custGeom>
              <a:rect b="b" l="l" r="r" t="t"/>
              <a:pathLst>
                <a:path extrusionOk="0" h="1328" w="1359">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0" name="Google Shape;12020;p68"/>
          <p:cNvGrpSpPr/>
          <p:nvPr/>
        </p:nvGrpSpPr>
        <p:grpSpPr>
          <a:xfrm>
            <a:off x="4669520" y="1576858"/>
            <a:ext cx="347520" cy="347104"/>
            <a:chOff x="4697389" y="1500658"/>
            <a:chExt cx="347520" cy="347104"/>
          </a:xfrm>
        </p:grpSpPr>
        <p:sp>
          <p:nvSpPr>
            <p:cNvPr id="12021" name="Google Shape;12021;p68"/>
            <p:cNvSpPr/>
            <p:nvPr/>
          </p:nvSpPr>
          <p:spPr>
            <a:xfrm>
              <a:off x="4697389" y="1500658"/>
              <a:ext cx="347520" cy="347104"/>
            </a:xfrm>
            <a:custGeom>
              <a:rect b="b" l="l" r="r" t="t"/>
              <a:pathLst>
                <a:path extrusionOk="0" h="10847" w="1086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8"/>
            <p:cNvSpPr/>
            <p:nvPr/>
          </p:nvSpPr>
          <p:spPr>
            <a:xfrm>
              <a:off x="4773581"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8"/>
            <p:cNvSpPr/>
            <p:nvPr/>
          </p:nvSpPr>
          <p:spPr>
            <a:xfrm>
              <a:off x="4920653" y="1658002"/>
              <a:ext cx="48416" cy="59840"/>
            </a:xfrm>
            <a:custGeom>
              <a:rect b="b" l="l" r="r" t="t"/>
              <a:pathLst>
                <a:path extrusionOk="0" h="1870" w="1513">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68"/>
          <p:cNvGrpSpPr/>
          <p:nvPr/>
        </p:nvGrpSpPr>
        <p:grpSpPr>
          <a:xfrm>
            <a:off x="3575664" y="2041146"/>
            <a:ext cx="347520" cy="353760"/>
            <a:chOff x="3603533" y="1964946"/>
            <a:chExt cx="347520" cy="353760"/>
          </a:xfrm>
        </p:grpSpPr>
        <p:sp>
          <p:nvSpPr>
            <p:cNvPr id="12025" name="Google Shape;12025;p68"/>
            <p:cNvSpPr/>
            <p:nvPr/>
          </p:nvSpPr>
          <p:spPr>
            <a:xfrm>
              <a:off x="3603533" y="1964946"/>
              <a:ext cx="347520" cy="353760"/>
            </a:xfrm>
            <a:custGeom>
              <a:rect b="b" l="l" r="r" t="t"/>
              <a:pathLst>
                <a:path extrusionOk="0" h="11055" w="1086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8"/>
            <p:cNvSpPr/>
            <p:nvPr/>
          </p:nvSpPr>
          <p:spPr>
            <a:xfrm>
              <a:off x="3823757" y="2285522"/>
              <a:ext cx="16416" cy="10304"/>
            </a:xfrm>
            <a:custGeom>
              <a:rect b="b" l="l" r="r" t="t"/>
              <a:pathLst>
                <a:path extrusionOk="0" h="322" w="513">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8"/>
            <p:cNvSpPr/>
            <p:nvPr/>
          </p:nvSpPr>
          <p:spPr>
            <a:xfrm>
              <a:off x="3664493" y="2075218"/>
              <a:ext cx="26720" cy="26688"/>
            </a:xfrm>
            <a:custGeom>
              <a:rect b="b" l="l" r="r" t="t"/>
              <a:pathLst>
                <a:path extrusionOk="0" h="834" w="835">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8" name="Google Shape;12028;p68"/>
          <p:cNvGrpSpPr/>
          <p:nvPr/>
        </p:nvGrpSpPr>
        <p:grpSpPr>
          <a:xfrm>
            <a:off x="1922896" y="2040538"/>
            <a:ext cx="357792" cy="352448"/>
            <a:chOff x="1950765" y="1964338"/>
            <a:chExt cx="357792" cy="352448"/>
          </a:xfrm>
        </p:grpSpPr>
        <p:sp>
          <p:nvSpPr>
            <p:cNvPr id="12029" name="Google Shape;12029;p68"/>
            <p:cNvSpPr/>
            <p:nvPr/>
          </p:nvSpPr>
          <p:spPr>
            <a:xfrm>
              <a:off x="2048301" y="2152530"/>
              <a:ext cx="48800" cy="59488"/>
            </a:xfrm>
            <a:custGeom>
              <a:rect b="b" l="l" r="r" t="t"/>
              <a:pathLst>
                <a:path extrusionOk="0" h="1859" w="1525">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8"/>
            <p:cNvSpPr/>
            <p:nvPr/>
          </p:nvSpPr>
          <p:spPr>
            <a:xfrm>
              <a:off x="2164109" y="2152530"/>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8"/>
            <p:cNvSpPr/>
            <p:nvPr/>
          </p:nvSpPr>
          <p:spPr>
            <a:xfrm>
              <a:off x="2097453" y="2224562"/>
              <a:ext cx="65952" cy="56416"/>
            </a:xfrm>
            <a:custGeom>
              <a:rect b="b" l="l" r="r" t="t"/>
              <a:pathLst>
                <a:path extrusionOk="0" h="1763" w="2061">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8"/>
            <p:cNvSpPr/>
            <p:nvPr/>
          </p:nvSpPr>
          <p:spPr>
            <a:xfrm>
              <a:off x="1950765" y="1964338"/>
              <a:ext cx="357792" cy="352448"/>
            </a:xfrm>
            <a:custGeom>
              <a:rect b="b" l="l" r="r" t="t"/>
              <a:pathLst>
                <a:path extrusionOk="0" h="11014" w="11181">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3" name="Google Shape;12033;p68"/>
          <p:cNvGrpSpPr/>
          <p:nvPr/>
        </p:nvGrpSpPr>
        <p:grpSpPr>
          <a:xfrm>
            <a:off x="7407760" y="2040890"/>
            <a:ext cx="367712" cy="353248"/>
            <a:chOff x="7435629" y="1964690"/>
            <a:chExt cx="367712" cy="353248"/>
          </a:xfrm>
        </p:grpSpPr>
        <p:sp>
          <p:nvSpPr>
            <p:cNvPr id="12034" name="Google Shape;12034;p68"/>
            <p:cNvSpPr/>
            <p:nvPr/>
          </p:nvSpPr>
          <p:spPr>
            <a:xfrm>
              <a:off x="7586125" y="2054258"/>
              <a:ext cx="65952" cy="62880"/>
            </a:xfrm>
            <a:custGeom>
              <a:rect b="b" l="l" r="r" t="t"/>
              <a:pathLst>
                <a:path extrusionOk="0" h="1965" w="2061">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8"/>
            <p:cNvSpPr/>
            <p:nvPr/>
          </p:nvSpPr>
          <p:spPr>
            <a:xfrm>
              <a:off x="7553357" y="2030994"/>
              <a:ext cx="32416" cy="38144"/>
            </a:xfrm>
            <a:custGeom>
              <a:rect b="b" l="l" r="r" t="t"/>
              <a:pathLst>
                <a:path extrusionOk="0" h="1192" w="1013">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8"/>
            <p:cNvSpPr/>
            <p:nvPr/>
          </p:nvSpPr>
          <p:spPr>
            <a:xfrm>
              <a:off x="7652429" y="2030994"/>
              <a:ext cx="32416" cy="38144"/>
            </a:xfrm>
            <a:custGeom>
              <a:rect b="b" l="l" r="r" t="t"/>
              <a:pathLst>
                <a:path extrusionOk="0" h="1192" w="1013">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8"/>
            <p:cNvSpPr/>
            <p:nvPr/>
          </p:nvSpPr>
          <p:spPr>
            <a:xfrm>
              <a:off x="7435629" y="1964690"/>
              <a:ext cx="367712" cy="353248"/>
            </a:xfrm>
            <a:custGeom>
              <a:rect b="b" l="l" r="r" t="t"/>
              <a:pathLst>
                <a:path extrusionOk="0" h="11039" w="11491">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8" name="Google Shape;12038;p68"/>
          <p:cNvGrpSpPr/>
          <p:nvPr/>
        </p:nvGrpSpPr>
        <p:grpSpPr>
          <a:xfrm>
            <a:off x="2484880" y="2041242"/>
            <a:ext cx="333024" cy="352896"/>
            <a:chOff x="2512749" y="1965042"/>
            <a:chExt cx="333024" cy="352896"/>
          </a:xfrm>
        </p:grpSpPr>
        <p:sp>
          <p:nvSpPr>
            <p:cNvPr id="12039" name="Google Shape;12039;p68"/>
            <p:cNvSpPr/>
            <p:nvPr/>
          </p:nvSpPr>
          <p:spPr>
            <a:xfrm>
              <a:off x="2590829" y="2129682"/>
              <a:ext cx="49568" cy="60224"/>
            </a:xfrm>
            <a:custGeom>
              <a:rect b="b" l="l" r="r" t="t"/>
              <a:pathLst>
                <a:path extrusionOk="0" h="1882" w="1549">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8"/>
            <p:cNvSpPr/>
            <p:nvPr/>
          </p:nvSpPr>
          <p:spPr>
            <a:xfrm>
              <a:off x="2718477" y="2129682"/>
              <a:ext cx="49568" cy="60224"/>
            </a:xfrm>
            <a:custGeom>
              <a:rect b="b" l="l" r="r" t="t"/>
              <a:pathLst>
                <a:path extrusionOk="0" h="1882" w="1549">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8"/>
            <p:cNvSpPr/>
            <p:nvPr/>
          </p:nvSpPr>
          <p:spPr>
            <a:xfrm>
              <a:off x="2624365" y="2242994"/>
              <a:ext cx="110528" cy="52064"/>
            </a:xfrm>
            <a:custGeom>
              <a:rect b="b" l="l" r="r" t="t"/>
              <a:pathLst>
                <a:path extrusionOk="0" h="1627" w="3454">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8"/>
            <p:cNvSpPr/>
            <p:nvPr/>
          </p:nvSpPr>
          <p:spPr>
            <a:xfrm>
              <a:off x="2654477" y="2194834"/>
              <a:ext cx="49184" cy="38144"/>
            </a:xfrm>
            <a:custGeom>
              <a:rect b="b" l="l" r="r" t="t"/>
              <a:pathLst>
                <a:path extrusionOk="0" h="1192" w="1537">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8"/>
            <p:cNvSpPr/>
            <p:nvPr/>
          </p:nvSpPr>
          <p:spPr>
            <a:xfrm>
              <a:off x="2512749" y="1965042"/>
              <a:ext cx="333024" cy="352896"/>
            </a:xfrm>
            <a:custGeom>
              <a:rect b="b" l="l" r="r" t="t"/>
              <a:pathLst>
                <a:path extrusionOk="0" h="11028" w="10407">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4" name="Google Shape;12044;p68"/>
          <p:cNvGrpSpPr/>
          <p:nvPr/>
        </p:nvGrpSpPr>
        <p:grpSpPr>
          <a:xfrm>
            <a:off x="1370448" y="2057978"/>
            <a:ext cx="365792" cy="335392"/>
            <a:chOff x="1398317" y="1981778"/>
            <a:chExt cx="365792" cy="335392"/>
          </a:xfrm>
        </p:grpSpPr>
        <p:sp>
          <p:nvSpPr>
            <p:cNvPr id="12045" name="Google Shape;12045;p68"/>
            <p:cNvSpPr/>
            <p:nvPr/>
          </p:nvSpPr>
          <p:spPr>
            <a:xfrm>
              <a:off x="1398317" y="1981778"/>
              <a:ext cx="365792" cy="335392"/>
            </a:xfrm>
            <a:custGeom>
              <a:rect b="b" l="l" r="r" t="t"/>
              <a:pathLst>
                <a:path extrusionOk="0" h="10481" w="11431">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8"/>
            <p:cNvSpPr/>
            <p:nvPr/>
          </p:nvSpPr>
          <p:spPr>
            <a:xfrm>
              <a:off x="1498893"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8"/>
            <p:cNvSpPr/>
            <p:nvPr/>
          </p:nvSpPr>
          <p:spPr>
            <a:xfrm>
              <a:off x="1620429" y="2108338"/>
              <a:ext cx="43840" cy="49568"/>
            </a:xfrm>
            <a:custGeom>
              <a:rect b="b" l="l" r="r" t="t"/>
              <a:pathLst>
                <a:path extrusionOk="0" h="1549" w="137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8"/>
            <p:cNvSpPr/>
            <p:nvPr/>
          </p:nvSpPr>
          <p:spPr>
            <a:xfrm>
              <a:off x="1548813" y="2263314"/>
              <a:ext cx="15264" cy="21088"/>
            </a:xfrm>
            <a:custGeom>
              <a:rect b="b" l="l" r="r" t="t"/>
              <a:pathLst>
                <a:path extrusionOk="0" h="659" w="477">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8"/>
            <p:cNvSpPr/>
            <p:nvPr/>
          </p:nvSpPr>
          <p:spPr>
            <a:xfrm>
              <a:off x="1599469" y="2263186"/>
              <a:ext cx="15296" cy="21216"/>
            </a:xfrm>
            <a:custGeom>
              <a:rect b="b" l="l" r="r" t="t"/>
              <a:pathLst>
                <a:path extrusionOk="0" h="663" w="478">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8"/>
            <p:cNvSpPr/>
            <p:nvPr/>
          </p:nvSpPr>
          <p:spPr>
            <a:xfrm>
              <a:off x="1631117" y="2062130"/>
              <a:ext cx="22496" cy="23392"/>
            </a:xfrm>
            <a:custGeom>
              <a:rect b="b" l="l" r="r" t="t"/>
              <a:pathLst>
                <a:path extrusionOk="0" h="731" w="703">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1" name="Google Shape;12051;p68"/>
          <p:cNvGrpSpPr/>
          <p:nvPr/>
        </p:nvGrpSpPr>
        <p:grpSpPr>
          <a:xfrm>
            <a:off x="3024368" y="2079770"/>
            <a:ext cx="353600" cy="314752"/>
            <a:chOff x="3052237" y="2003570"/>
            <a:chExt cx="353600" cy="314752"/>
          </a:xfrm>
        </p:grpSpPr>
        <p:sp>
          <p:nvSpPr>
            <p:cNvPr id="12052" name="Google Shape;12052;p68"/>
            <p:cNvSpPr/>
            <p:nvPr/>
          </p:nvSpPr>
          <p:spPr>
            <a:xfrm>
              <a:off x="3261773" y="2108338"/>
              <a:ext cx="48800" cy="59488"/>
            </a:xfrm>
            <a:custGeom>
              <a:rect b="b" l="l" r="r" t="t"/>
              <a:pathLst>
                <a:path extrusionOk="0" h="1859" w="1525">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8"/>
            <p:cNvSpPr/>
            <p:nvPr/>
          </p:nvSpPr>
          <p:spPr>
            <a:xfrm>
              <a:off x="3146349" y="2108338"/>
              <a:ext cx="48416" cy="59488"/>
            </a:xfrm>
            <a:custGeom>
              <a:rect b="b" l="l" r="r" t="t"/>
              <a:pathLst>
                <a:path extrusionOk="0" h="1859" w="1513">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8"/>
            <p:cNvSpPr/>
            <p:nvPr/>
          </p:nvSpPr>
          <p:spPr>
            <a:xfrm>
              <a:off x="3052237" y="2003570"/>
              <a:ext cx="353600" cy="314752"/>
            </a:xfrm>
            <a:custGeom>
              <a:rect b="b" l="l" r="r" t="t"/>
              <a:pathLst>
                <a:path extrusionOk="0" h="9836" w="1105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5" name="Google Shape;12055;p68"/>
          <p:cNvGrpSpPr/>
          <p:nvPr/>
        </p:nvGrpSpPr>
        <p:grpSpPr>
          <a:xfrm>
            <a:off x="1376144" y="3034266"/>
            <a:ext cx="368096" cy="223968"/>
            <a:chOff x="1404013" y="2958066"/>
            <a:chExt cx="368096" cy="223968"/>
          </a:xfrm>
        </p:grpSpPr>
        <p:sp>
          <p:nvSpPr>
            <p:cNvPr id="12056" name="Google Shape;12056;p68"/>
            <p:cNvSpPr/>
            <p:nvPr/>
          </p:nvSpPr>
          <p:spPr>
            <a:xfrm>
              <a:off x="1426893" y="3073426"/>
              <a:ext cx="40032" cy="45760"/>
            </a:xfrm>
            <a:custGeom>
              <a:rect b="b" l="l" r="r" t="t"/>
              <a:pathLst>
                <a:path extrusionOk="0" h="1430" w="1251">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8"/>
            <p:cNvSpPr/>
            <p:nvPr/>
          </p:nvSpPr>
          <p:spPr>
            <a:xfrm>
              <a:off x="1404013" y="2958066"/>
              <a:ext cx="368096" cy="223968"/>
            </a:xfrm>
            <a:custGeom>
              <a:rect b="b" l="l" r="r" t="t"/>
              <a:pathLst>
                <a:path extrusionOk="0" h="6999" w="11503">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58" name="Google Shape;12058;p68"/>
          <p:cNvSpPr/>
          <p:nvPr/>
        </p:nvSpPr>
        <p:spPr>
          <a:xfrm>
            <a:off x="4119728" y="2962554"/>
            <a:ext cx="367712" cy="367680"/>
          </a:xfrm>
          <a:custGeom>
            <a:rect b="b" l="l" r="r" t="t"/>
            <a:pathLst>
              <a:path extrusionOk="0" h="11490" w="11491">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8"/>
          <p:cNvSpPr/>
          <p:nvPr/>
        </p:nvSpPr>
        <p:spPr>
          <a:xfrm>
            <a:off x="852272" y="2962490"/>
            <a:ext cx="323520" cy="367360"/>
          </a:xfrm>
          <a:custGeom>
            <a:rect b="b" l="l" r="r" t="t"/>
            <a:pathLst>
              <a:path extrusionOk="0" h="11480" w="1011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0" name="Google Shape;12060;p68"/>
          <p:cNvGrpSpPr/>
          <p:nvPr/>
        </p:nvGrpSpPr>
        <p:grpSpPr>
          <a:xfrm>
            <a:off x="1923280" y="2961402"/>
            <a:ext cx="370368" cy="367328"/>
            <a:chOff x="1951149" y="2885202"/>
            <a:chExt cx="370368" cy="367328"/>
          </a:xfrm>
        </p:grpSpPr>
        <p:sp>
          <p:nvSpPr>
            <p:cNvPr id="12061" name="Google Shape;12061;p68"/>
            <p:cNvSpPr/>
            <p:nvPr/>
          </p:nvSpPr>
          <p:spPr>
            <a:xfrm>
              <a:off x="1951149" y="2885202"/>
              <a:ext cx="370368" cy="367328"/>
            </a:xfrm>
            <a:custGeom>
              <a:rect b="b" l="l" r="r" t="t"/>
              <a:pathLst>
                <a:path extrusionOk="0" h="11479" w="11574">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8"/>
            <p:cNvSpPr/>
            <p:nvPr/>
          </p:nvSpPr>
          <p:spPr>
            <a:xfrm>
              <a:off x="2061645" y="3093618"/>
              <a:ext cx="51456" cy="51456"/>
            </a:xfrm>
            <a:custGeom>
              <a:rect b="b" l="l" r="r" t="t"/>
              <a:pathLst>
                <a:path extrusionOk="0" h="1608" w="1608">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8"/>
            <p:cNvSpPr/>
            <p:nvPr/>
          </p:nvSpPr>
          <p:spPr>
            <a:xfrm>
              <a:off x="2159565" y="3093618"/>
              <a:ext cx="51456" cy="51456"/>
            </a:xfrm>
            <a:custGeom>
              <a:rect b="b" l="l" r="r" t="t"/>
              <a:pathLst>
                <a:path extrusionOk="0" h="1608" w="1608">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64" name="Google Shape;12064;p68"/>
          <p:cNvGrpSpPr/>
          <p:nvPr/>
        </p:nvGrpSpPr>
        <p:grpSpPr>
          <a:xfrm>
            <a:off x="2473808" y="2982362"/>
            <a:ext cx="367328" cy="327296"/>
            <a:chOff x="2501677" y="2906162"/>
            <a:chExt cx="367328" cy="327296"/>
          </a:xfrm>
        </p:grpSpPr>
        <p:sp>
          <p:nvSpPr>
            <p:cNvPr id="12065" name="Google Shape;12065;p68"/>
            <p:cNvSpPr/>
            <p:nvPr/>
          </p:nvSpPr>
          <p:spPr>
            <a:xfrm>
              <a:off x="2670093" y="3049810"/>
              <a:ext cx="131488" cy="107456"/>
            </a:xfrm>
            <a:custGeom>
              <a:rect b="b" l="l" r="r" t="t"/>
              <a:pathLst>
                <a:path extrusionOk="0" h="3358" w="4109">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8"/>
            <p:cNvSpPr/>
            <p:nvPr/>
          </p:nvSpPr>
          <p:spPr>
            <a:xfrm>
              <a:off x="2760397" y="3097522"/>
              <a:ext cx="13344" cy="19360"/>
            </a:xfrm>
            <a:custGeom>
              <a:rect b="b" l="l" r="r" t="t"/>
              <a:pathLst>
                <a:path extrusionOk="0" h="605" w="417">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8"/>
            <p:cNvSpPr/>
            <p:nvPr/>
          </p:nvSpPr>
          <p:spPr>
            <a:xfrm>
              <a:off x="2501677" y="2906162"/>
              <a:ext cx="367328" cy="327296"/>
            </a:xfrm>
            <a:custGeom>
              <a:rect b="b" l="l" r="r" t="t"/>
              <a:pathLst>
                <a:path extrusionOk="0" h="10228" w="11479">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68" name="Google Shape;12068;p68"/>
          <p:cNvSpPr/>
          <p:nvPr/>
        </p:nvSpPr>
        <p:spPr>
          <a:xfrm>
            <a:off x="3569968" y="3005594"/>
            <a:ext cx="368832" cy="281600"/>
          </a:xfrm>
          <a:custGeom>
            <a:rect b="b" l="l" r="r" t="t"/>
            <a:pathLst>
              <a:path extrusionOk="0" h="8800" w="11526">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69" name="Google Shape;12069;p68"/>
          <p:cNvGrpSpPr/>
          <p:nvPr/>
        </p:nvGrpSpPr>
        <p:grpSpPr>
          <a:xfrm>
            <a:off x="3022448" y="2969914"/>
            <a:ext cx="367712" cy="354240"/>
            <a:chOff x="3050317" y="2893714"/>
            <a:chExt cx="367712" cy="354240"/>
          </a:xfrm>
        </p:grpSpPr>
        <p:sp>
          <p:nvSpPr>
            <p:cNvPr id="12070" name="Google Shape;12070;p68"/>
            <p:cNvSpPr/>
            <p:nvPr/>
          </p:nvSpPr>
          <p:spPr>
            <a:xfrm>
              <a:off x="3079661" y="2945010"/>
              <a:ext cx="33184" cy="33184"/>
            </a:xfrm>
            <a:custGeom>
              <a:rect b="b" l="l" r="r" t="t"/>
              <a:pathLst>
                <a:path extrusionOk="0" h="1037" w="1037">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8"/>
            <p:cNvSpPr/>
            <p:nvPr/>
          </p:nvSpPr>
          <p:spPr>
            <a:xfrm>
              <a:off x="3050317" y="2893714"/>
              <a:ext cx="367712" cy="354240"/>
            </a:xfrm>
            <a:custGeom>
              <a:rect b="b" l="l" r="r" t="t"/>
              <a:pathLst>
                <a:path extrusionOk="0" h="11070" w="11491">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72" name="Google Shape;12072;p68"/>
          <p:cNvSpPr/>
          <p:nvPr/>
        </p:nvSpPr>
        <p:spPr>
          <a:xfrm>
            <a:off x="4666864" y="2960634"/>
            <a:ext cx="370368" cy="368096"/>
          </a:xfrm>
          <a:custGeom>
            <a:rect b="b" l="l" r="r" t="t"/>
            <a:pathLst>
              <a:path extrusionOk="0" h="11503" w="11574">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8"/>
          <p:cNvSpPr/>
          <p:nvPr/>
        </p:nvSpPr>
        <p:spPr>
          <a:xfrm>
            <a:off x="8018512" y="2962490"/>
            <a:ext cx="253408" cy="366240"/>
          </a:xfrm>
          <a:custGeom>
            <a:rect b="b" l="l" r="r" t="t"/>
            <a:pathLst>
              <a:path extrusionOk="0" h="11445" w="7919">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74" name="Google Shape;12074;p68"/>
          <p:cNvGrpSpPr/>
          <p:nvPr/>
        </p:nvGrpSpPr>
        <p:grpSpPr>
          <a:xfrm>
            <a:off x="7503408" y="2962554"/>
            <a:ext cx="185184" cy="367296"/>
            <a:chOff x="7531277" y="2886354"/>
            <a:chExt cx="185184" cy="367296"/>
          </a:xfrm>
        </p:grpSpPr>
        <p:sp>
          <p:nvSpPr>
            <p:cNvPr id="12075" name="Google Shape;12075;p68"/>
            <p:cNvSpPr/>
            <p:nvPr/>
          </p:nvSpPr>
          <p:spPr>
            <a:xfrm>
              <a:off x="7531277" y="2886354"/>
              <a:ext cx="185184" cy="367296"/>
            </a:xfrm>
            <a:custGeom>
              <a:rect b="b" l="l" r="r" t="t"/>
              <a:pathLst>
                <a:path extrusionOk="0" h="11478" w="5787">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8"/>
            <p:cNvSpPr/>
            <p:nvPr/>
          </p:nvSpPr>
          <p:spPr>
            <a:xfrm>
              <a:off x="7642157" y="3151154"/>
              <a:ext cx="16032" cy="10688"/>
            </a:xfrm>
            <a:custGeom>
              <a:rect b="b" l="l" r="r" t="t"/>
              <a:pathLst>
                <a:path extrusionOk="0" h="334" w="501">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8"/>
            <p:cNvSpPr/>
            <p:nvPr/>
          </p:nvSpPr>
          <p:spPr>
            <a:xfrm>
              <a:off x="7625005" y="3070738"/>
              <a:ext cx="16032" cy="10336"/>
            </a:xfrm>
            <a:custGeom>
              <a:rect b="b" l="l" r="r" t="t"/>
              <a:pathLst>
                <a:path extrusionOk="0" h="323" w="501">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8" name="Google Shape;12078;p68"/>
          <p:cNvGrpSpPr/>
          <p:nvPr/>
        </p:nvGrpSpPr>
        <p:grpSpPr>
          <a:xfrm>
            <a:off x="6898768" y="2962938"/>
            <a:ext cx="297184" cy="367296"/>
            <a:chOff x="6926637" y="2886738"/>
            <a:chExt cx="297184" cy="367296"/>
          </a:xfrm>
        </p:grpSpPr>
        <p:sp>
          <p:nvSpPr>
            <p:cNvPr id="12079" name="Google Shape;12079;p68"/>
            <p:cNvSpPr/>
            <p:nvPr/>
          </p:nvSpPr>
          <p:spPr>
            <a:xfrm>
              <a:off x="7006637" y="2961202"/>
              <a:ext cx="106720" cy="100064"/>
            </a:xfrm>
            <a:custGeom>
              <a:rect b="b" l="l" r="r" t="t"/>
              <a:pathLst>
                <a:path extrusionOk="0" h="3127" w="3335">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8"/>
            <p:cNvSpPr/>
            <p:nvPr/>
          </p:nvSpPr>
          <p:spPr>
            <a:xfrm>
              <a:off x="7037485" y="2986738"/>
              <a:ext cx="106720" cy="100800"/>
            </a:xfrm>
            <a:custGeom>
              <a:rect b="b" l="l" r="r" t="t"/>
              <a:pathLst>
                <a:path extrusionOk="0" h="3150" w="3335">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8"/>
            <p:cNvSpPr/>
            <p:nvPr/>
          </p:nvSpPr>
          <p:spPr>
            <a:xfrm>
              <a:off x="6926637" y="2886738"/>
              <a:ext cx="297184" cy="367296"/>
            </a:xfrm>
            <a:custGeom>
              <a:rect b="b" l="l" r="r" t="t"/>
              <a:pathLst>
                <a:path extrusionOk="0" h="11478" w="9287">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82" name="Google Shape;12082;p68"/>
          <p:cNvSpPr/>
          <p:nvPr/>
        </p:nvSpPr>
        <p:spPr>
          <a:xfrm>
            <a:off x="5227696" y="2962170"/>
            <a:ext cx="346368" cy="368064"/>
          </a:xfrm>
          <a:custGeom>
            <a:rect b="b" l="l" r="r" t="t"/>
            <a:pathLst>
              <a:path extrusionOk="0" h="11502" w="10824">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8"/>
          <p:cNvSpPr/>
          <p:nvPr/>
        </p:nvSpPr>
        <p:spPr>
          <a:xfrm>
            <a:off x="5806416" y="2962874"/>
            <a:ext cx="289216" cy="368512"/>
          </a:xfrm>
          <a:custGeom>
            <a:rect b="b" l="l" r="r" t="t"/>
            <a:pathLst>
              <a:path extrusionOk="0" h="11516" w="9038">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084" name="Google Shape;12084;p68"/>
          <p:cNvGrpSpPr/>
          <p:nvPr/>
        </p:nvGrpSpPr>
        <p:grpSpPr>
          <a:xfrm>
            <a:off x="6312784" y="2962554"/>
            <a:ext cx="370368" cy="368064"/>
            <a:chOff x="6340653" y="2886354"/>
            <a:chExt cx="370368" cy="368064"/>
          </a:xfrm>
        </p:grpSpPr>
        <p:sp>
          <p:nvSpPr>
            <p:cNvPr id="12085" name="Google Shape;12085;p68"/>
            <p:cNvSpPr/>
            <p:nvPr/>
          </p:nvSpPr>
          <p:spPr>
            <a:xfrm>
              <a:off x="6521229" y="2938162"/>
              <a:ext cx="10720" cy="16416"/>
            </a:xfrm>
            <a:custGeom>
              <a:rect b="b" l="l" r="r" t="t"/>
              <a:pathLst>
                <a:path extrusionOk="0" h="513" w="335">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8"/>
            <p:cNvSpPr/>
            <p:nvPr/>
          </p:nvSpPr>
          <p:spPr>
            <a:xfrm>
              <a:off x="6647725" y="3010258"/>
              <a:ext cx="17568" cy="16704"/>
            </a:xfrm>
            <a:custGeom>
              <a:rect b="b" l="l" r="r" t="t"/>
              <a:pathLst>
                <a:path extrusionOk="0" h="522" w="549">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8"/>
            <p:cNvSpPr/>
            <p:nvPr/>
          </p:nvSpPr>
          <p:spPr>
            <a:xfrm>
              <a:off x="6635533" y="3166354"/>
              <a:ext cx="17952" cy="11872"/>
            </a:xfrm>
            <a:custGeom>
              <a:rect b="b" l="l" r="r" t="t"/>
              <a:pathLst>
                <a:path extrusionOk="0" h="371" w="561">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8"/>
            <p:cNvSpPr/>
            <p:nvPr/>
          </p:nvSpPr>
          <p:spPr>
            <a:xfrm>
              <a:off x="6387885" y="3009970"/>
              <a:ext cx="18336" cy="17376"/>
            </a:xfrm>
            <a:custGeom>
              <a:rect b="b" l="l" r="r" t="t"/>
              <a:pathLst>
                <a:path extrusionOk="0" h="543" w="573">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8"/>
            <p:cNvSpPr/>
            <p:nvPr/>
          </p:nvSpPr>
          <p:spPr>
            <a:xfrm>
              <a:off x="6398925" y="3166354"/>
              <a:ext cx="18336" cy="11872"/>
            </a:xfrm>
            <a:custGeom>
              <a:rect b="b" l="l" r="r" t="t"/>
              <a:pathLst>
                <a:path extrusionOk="0" h="371" w="573">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8"/>
            <p:cNvSpPr/>
            <p:nvPr/>
          </p:nvSpPr>
          <p:spPr>
            <a:xfrm>
              <a:off x="6340653" y="2886354"/>
              <a:ext cx="370368" cy="368064"/>
            </a:xfrm>
            <a:custGeom>
              <a:rect b="b" l="l" r="r" t="t"/>
              <a:pathLst>
                <a:path extrusionOk="0" h="11502" w="11574">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1" name="Google Shape;12091;p68"/>
          <p:cNvGrpSpPr/>
          <p:nvPr/>
        </p:nvGrpSpPr>
        <p:grpSpPr>
          <a:xfrm>
            <a:off x="5218928" y="2057626"/>
            <a:ext cx="354752" cy="336512"/>
            <a:chOff x="5246797" y="1981426"/>
            <a:chExt cx="354752" cy="336512"/>
          </a:xfrm>
        </p:grpSpPr>
        <p:sp>
          <p:nvSpPr>
            <p:cNvPr id="12092" name="Google Shape;12092;p68"/>
            <p:cNvSpPr/>
            <p:nvPr/>
          </p:nvSpPr>
          <p:spPr>
            <a:xfrm>
              <a:off x="5246797" y="1981426"/>
              <a:ext cx="354752" cy="336512"/>
            </a:xfrm>
            <a:custGeom>
              <a:rect b="b" l="l" r="r" t="t"/>
              <a:pathLst>
                <a:path extrusionOk="0" h="10516" w="11086">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8"/>
            <p:cNvSpPr/>
            <p:nvPr/>
          </p:nvSpPr>
          <p:spPr>
            <a:xfrm>
              <a:off x="5295565" y="2044338"/>
              <a:ext cx="10304" cy="10688"/>
            </a:xfrm>
            <a:custGeom>
              <a:rect b="b" l="l" r="r" t="t"/>
              <a:pathLst>
                <a:path extrusionOk="0" h="334" w="322">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4" name="Google Shape;12094;p68"/>
          <p:cNvGrpSpPr/>
          <p:nvPr/>
        </p:nvGrpSpPr>
        <p:grpSpPr>
          <a:xfrm>
            <a:off x="4120880" y="2178266"/>
            <a:ext cx="355136" cy="216256"/>
            <a:chOff x="4148749" y="2102066"/>
            <a:chExt cx="355136" cy="216256"/>
          </a:xfrm>
        </p:grpSpPr>
        <p:sp>
          <p:nvSpPr>
            <p:cNvPr id="12095" name="Google Shape;12095;p68"/>
            <p:cNvSpPr/>
            <p:nvPr/>
          </p:nvSpPr>
          <p:spPr>
            <a:xfrm>
              <a:off x="4148749" y="2102066"/>
              <a:ext cx="355136" cy="216256"/>
            </a:xfrm>
            <a:custGeom>
              <a:rect b="b" l="l" r="r" t="t"/>
              <a:pathLst>
                <a:path extrusionOk="0" h="6758" w="11098">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8"/>
            <p:cNvSpPr/>
            <p:nvPr/>
          </p:nvSpPr>
          <p:spPr>
            <a:xfrm>
              <a:off x="4195981" y="2177682"/>
              <a:ext cx="10336" cy="10720"/>
            </a:xfrm>
            <a:custGeom>
              <a:rect b="b" l="l" r="r" t="t"/>
              <a:pathLst>
                <a:path extrusionOk="0" h="335" w="323">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7" name="Google Shape;12097;p68"/>
          <p:cNvGrpSpPr/>
          <p:nvPr/>
        </p:nvGrpSpPr>
        <p:grpSpPr>
          <a:xfrm>
            <a:off x="5766800" y="2077626"/>
            <a:ext cx="354752" cy="315360"/>
            <a:chOff x="5794669" y="2001426"/>
            <a:chExt cx="354752" cy="315360"/>
          </a:xfrm>
        </p:grpSpPr>
        <p:sp>
          <p:nvSpPr>
            <p:cNvPr id="12098" name="Google Shape;12098;p68"/>
            <p:cNvSpPr/>
            <p:nvPr/>
          </p:nvSpPr>
          <p:spPr>
            <a:xfrm>
              <a:off x="5841165" y="2051186"/>
              <a:ext cx="10688" cy="10336"/>
            </a:xfrm>
            <a:custGeom>
              <a:rect b="b" l="l" r="r" t="t"/>
              <a:pathLst>
                <a:path extrusionOk="0" h="323" w="334">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8"/>
            <p:cNvSpPr/>
            <p:nvPr/>
          </p:nvSpPr>
          <p:spPr>
            <a:xfrm>
              <a:off x="5794669" y="2001426"/>
              <a:ext cx="354752" cy="315360"/>
            </a:xfrm>
            <a:custGeom>
              <a:rect b="b" l="l" r="r" t="t"/>
              <a:pathLst>
                <a:path extrusionOk="0" h="9855" w="11086">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0" name="Google Shape;12100;p68"/>
          <p:cNvGrpSpPr/>
          <p:nvPr/>
        </p:nvGrpSpPr>
        <p:grpSpPr>
          <a:xfrm>
            <a:off x="6317360" y="2106042"/>
            <a:ext cx="352832" cy="289216"/>
            <a:chOff x="6345229" y="2029842"/>
            <a:chExt cx="352832" cy="289216"/>
          </a:xfrm>
        </p:grpSpPr>
        <p:sp>
          <p:nvSpPr>
            <p:cNvPr id="12101" name="Google Shape;12101;p68"/>
            <p:cNvSpPr/>
            <p:nvPr/>
          </p:nvSpPr>
          <p:spPr>
            <a:xfrm>
              <a:off x="6392845" y="2048146"/>
              <a:ext cx="12992" cy="10720"/>
            </a:xfrm>
            <a:custGeom>
              <a:rect b="b" l="l" r="r" t="t"/>
              <a:pathLst>
                <a:path extrusionOk="0" h="335" w="406">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8"/>
            <p:cNvSpPr/>
            <p:nvPr/>
          </p:nvSpPr>
          <p:spPr>
            <a:xfrm>
              <a:off x="6345229" y="2029842"/>
              <a:ext cx="352832" cy="289216"/>
            </a:xfrm>
            <a:custGeom>
              <a:rect b="b" l="l" r="r" t="t"/>
              <a:pathLst>
                <a:path extrusionOk="0" h="9038" w="11026">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68"/>
          <p:cNvGrpSpPr/>
          <p:nvPr/>
        </p:nvGrpSpPr>
        <p:grpSpPr>
          <a:xfrm>
            <a:off x="4669520" y="2112538"/>
            <a:ext cx="354752" cy="281984"/>
            <a:chOff x="4697389" y="2036338"/>
            <a:chExt cx="354752" cy="281984"/>
          </a:xfrm>
        </p:grpSpPr>
        <p:sp>
          <p:nvSpPr>
            <p:cNvPr id="12104" name="Google Shape;12104;p68"/>
            <p:cNvSpPr/>
            <p:nvPr/>
          </p:nvSpPr>
          <p:spPr>
            <a:xfrm>
              <a:off x="4697389" y="2036338"/>
              <a:ext cx="354752" cy="281984"/>
            </a:xfrm>
            <a:custGeom>
              <a:rect b="b" l="l" r="r" t="t"/>
              <a:pathLst>
                <a:path extrusionOk="0" h="8812" w="11086">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8"/>
            <p:cNvSpPr/>
            <p:nvPr/>
          </p:nvSpPr>
          <p:spPr>
            <a:xfrm>
              <a:off x="4747693" y="2113682"/>
              <a:ext cx="10688" cy="10688"/>
            </a:xfrm>
            <a:custGeom>
              <a:rect b="b" l="l" r="r" t="t"/>
              <a:pathLst>
                <a:path extrusionOk="0" h="334" w="334">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68"/>
          <p:cNvGrpSpPr/>
          <p:nvPr/>
        </p:nvGrpSpPr>
        <p:grpSpPr>
          <a:xfrm>
            <a:off x="1376144" y="2500954"/>
            <a:ext cx="353600" cy="354944"/>
            <a:chOff x="1404013" y="2424754"/>
            <a:chExt cx="353600" cy="354944"/>
          </a:xfrm>
        </p:grpSpPr>
        <p:sp>
          <p:nvSpPr>
            <p:cNvPr id="12107" name="Google Shape;12107;p68"/>
            <p:cNvSpPr/>
            <p:nvPr/>
          </p:nvSpPr>
          <p:spPr>
            <a:xfrm>
              <a:off x="1404013" y="2424754"/>
              <a:ext cx="353600" cy="354944"/>
            </a:xfrm>
            <a:custGeom>
              <a:rect b="b" l="l" r="r" t="t"/>
              <a:pathLst>
                <a:path extrusionOk="0" h="11092" w="1105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8"/>
            <p:cNvSpPr/>
            <p:nvPr/>
          </p:nvSpPr>
          <p:spPr>
            <a:xfrm>
              <a:off x="1481357" y="2507634"/>
              <a:ext cx="54144" cy="65568"/>
            </a:xfrm>
            <a:custGeom>
              <a:rect b="b" l="l" r="r" t="t"/>
              <a:pathLst>
                <a:path extrusionOk="0" h="2049" w="1692">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8"/>
            <p:cNvSpPr/>
            <p:nvPr/>
          </p:nvSpPr>
          <p:spPr>
            <a:xfrm>
              <a:off x="1625389" y="2507634"/>
              <a:ext cx="54528" cy="65568"/>
            </a:xfrm>
            <a:custGeom>
              <a:rect b="b" l="l" r="r" t="t"/>
              <a:pathLst>
                <a:path extrusionOk="0" h="2049" w="1704">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8"/>
            <p:cNvSpPr/>
            <p:nvPr/>
          </p:nvSpPr>
          <p:spPr>
            <a:xfrm>
              <a:off x="1503085" y="2529746"/>
              <a:ext cx="10688" cy="21344"/>
            </a:xfrm>
            <a:custGeom>
              <a:rect b="b" l="l" r="r" t="t"/>
              <a:pathLst>
                <a:path extrusionOk="0" h="667" w="334">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8"/>
            <p:cNvSpPr/>
            <p:nvPr/>
          </p:nvSpPr>
          <p:spPr>
            <a:xfrm>
              <a:off x="1647501" y="2529746"/>
              <a:ext cx="10304" cy="21344"/>
            </a:xfrm>
            <a:custGeom>
              <a:rect b="b" l="l" r="r" t="t"/>
              <a:pathLst>
                <a:path extrusionOk="0" h="667" w="322">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2" name="Google Shape;12112;p68"/>
          <p:cNvGrpSpPr/>
          <p:nvPr/>
        </p:nvGrpSpPr>
        <p:grpSpPr>
          <a:xfrm>
            <a:off x="826384" y="2504474"/>
            <a:ext cx="355104" cy="351040"/>
            <a:chOff x="854253" y="2428274"/>
            <a:chExt cx="355104" cy="351040"/>
          </a:xfrm>
        </p:grpSpPr>
        <p:sp>
          <p:nvSpPr>
            <p:cNvPr id="12113" name="Google Shape;12113;p68"/>
            <p:cNvSpPr/>
            <p:nvPr/>
          </p:nvSpPr>
          <p:spPr>
            <a:xfrm>
              <a:off x="854253" y="2428274"/>
              <a:ext cx="355104" cy="351040"/>
            </a:xfrm>
            <a:custGeom>
              <a:rect b="b" l="l" r="r" t="t"/>
              <a:pathLst>
                <a:path extrusionOk="0" h="10970" w="11097">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8"/>
            <p:cNvSpPr/>
            <p:nvPr/>
          </p:nvSpPr>
          <p:spPr>
            <a:xfrm>
              <a:off x="1003597" y="2557554"/>
              <a:ext cx="49568" cy="60608"/>
            </a:xfrm>
            <a:custGeom>
              <a:rect b="b" l="l" r="r" t="t"/>
              <a:pathLst>
                <a:path extrusionOk="0" h="1894" w="1549">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68"/>
          <p:cNvGrpSpPr/>
          <p:nvPr/>
        </p:nvGrpSpPr>
        <p:grpSpPr>
          <a:xfrm>
            <a:off x="6869040" y="2517146"/>
            <a:ext cx="354752" cy="275904"/>
            <a:chOff x="6896909" y="2440946"/>
            <a:chExt cx="354752" cy="275904"/>
          </a:xfrm>
        </p:grpSpPr>
        <p:sp>
          <p:nvSpPr>
            <p:cNvPr id="12116" name="Google Shape;12116;p68"/>
            <p:cNvSpPr/>
            <p:nvPr/>
          </p:nvSpPr>
          <p:spPr>
            <a:xfrm>
              <a:off x="7052365" y="2573938"/>
              <a:ext cx="32416" cy="32416"/>
            </a:xfrm>
            <a:custGeom>
              <a:rect b="b" l="l" r="r" t="t"/>
              <a:pathLst>
                <a:path extrusionOk="0" h="1013" w="1013">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8"/>
            <p:cNvSpPr/>
            <p:nvPr/>
          </p:nvSpPr>
          <p:spPr>
            <a:xfrm>
              <a:off x="6896909" y="2440946"/>
              <a:ext cx="354752" cy="275904"/>
            </a:xfrm>
            <a:custGeom>
              <a:rect b="b" l="l" r="r" t="t"/>
              <a:pathLst>
                <a:path extrusionOk="0" h="8622" w="11086">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18" name="Google Shape;12118;p68"/>
          <p:cNvSpPr/>
          <p:nvPr/>
        </p:nvSpPr>
        <p:spPr>
          <a:xfrm>
            <a:off x="6319632" y="2524954"/>
            <a:ext cx="354752" cy="330176"/>
          </a:xfrm>
          <a:custGeom>
            <a:rect b="b" l="l" r="r" t="t"/>
            <a:pathLst>
              <a:path extrusionOk="0" h="10318" w="11086">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19" name="Google Shape;12119;p68"/>
          <p:cNvGrpSpPr/>
          <p:nvPr/>
        </p:nvGrpSpPr>
        <p:grpSpPr>
          <a:xfrm>
            <a:off x="5237200" y="2500954"/>
            <a:ext cx="321984" cy="354560"/>
            <a:chOff x="5265069" y="2424754"/>
            <a:chExt cx="321984" cy="354560"/>
          </a:xfrm>
        </p:grpSpPr>
        <p:sp>
          <p:nvSpPr>
            <p:cNvPr id="12120" name="Google Shape;12120;p68"/>
            <p:cNvSpPr/>
            <p:nvPr/>
          </p:nvSpPr>
          <p:spPr>
            <a:xfrm>
              <a:off x="5265069" y="2424754"/>
              <a:ext cx="321984" cy="354560"/>
            </a:xfrm>
            <a:custGeom>
              <a:rect b="b" l="l" r="r" t="t"/>
              <a:pathLst>
                <a:path extrusionOk="0" h="11080" w="10062">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8"/>
            <p:cNvSpPr/>
            <p:nvPr/>
          </p:nvSpPr>
          <p:spPr>
            <a:xfrm>
              <a:off x="5360717" y="2479826"/>
              <a:ext cx="32416" cy="38144"/>
            </a:xfrm>
            <a:custGeom>
              <a:rect b="b" l="l" r="r" t="t"/>
              <a:pathLst>
                <a:path extrusionOk="0" h="1192" w="1013">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2" name="Google Shape;12122;p68"/>
          <p:cNvGrpSpPr/>
          <p:nvPr/>
        </p:nvGrpSpPr>
        <p:grpSpPr>
          <a:xfrm>
            <a:off x="4122800" y="2542970"/>
            <a:ext cx="355104" cy="259584"/>
            <a:chOff x="4150669" y="2466770"/>
            <a:chExt cx="355104" cy="259584"/>
          </a:xfrm>
        </p:grpSpPr>
        <p:sp>
          <p:nvSpPr>
            <p:cNvPr id="12123" name="Google Shape;12123;p68"/>
            <p:cNvSpPr/>
            <p:nvPr/>
          </p:nvSpPr>
          <p:spPr>
            <a:xfrm>
              <a:off x="4150669" y="2466770"/>
              <a:ext cx="355104" cy="259584"/>
            </a:xfrm>
            <a:custGeom>
              <a:rect b="b" l="l" r="r" t="t"/>
              <a:pathLst>
                <a:path extrusionOk="0" h="8112" w="11097">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8"/>
            <p:cNvSpPr/>
            <p:nvPr/>
          </p:nvSpPr>
          <p:spPr>
            <a:xfrm>
              <a:off x="4270285" y="2538098"/>
              <a:ext cx="17184" cy="19872"/>
            </a:xfrm>
            <a:custGeom>
              <a:rect b="b" l="l" r="r" t="t"/>
              <a:pathLst>
                <a:path extrusionOk="0" h="621" w="537">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8"/>
            <p:cNvSpPr/>
            <p:nvPr/>
          </p:nvSpPr>
          <p:spPr>
            <a:xfrm>
              <a:off x="4183437" y="2557170"/>
              <a:ext cx="32416" cy="38144"/>
            </a:xfrm>
            <a:custGeom>
              <a:rect b="b" l="l" r="r" t="t"/>
              <a:pathLst>
                <a:path extrusionOk="0" h="1192" w="1013">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8"/>
            <p:cNvSpPr/>
            <p:nvPr/>
          </p:nvSpPr>
          <p:spPr>
            <a:xfrm>
              <a:off x="4309901" y="2589490"/>
              <a:ext cx="82720" cy="60672"/>
            </a:xfrm>
            <a:custGeom>
              <a:rect b="b" l="l" r="r" t="t"/>
              <a:pathLst>
                <a:path extrusionOk="0" h="1896" w="2585">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27" name="Google Shape;12127;p68"/>
          <p:cNvGrpSpPr/>
          <p:nvPr/>
        </p:nvGrpSpPr>
        <p:grpSpPr>
          <a:xfrm>
            <a:off x="4671824" y="2501146"/>
            <a:ext cx="354336" cy="353984"/>
            <a:chOff x="4699693" y="2424946"/>
            <a:chExt cx="354336" cy="353984"/>
          </a:xfrm>
        </p:grpSpPr>
        <p:sp>
          <p:nvSpPr>
            <p:cNvPr id="12128" name="Google Shape;12128;p68"/>
            <p:cNvSpPr/>
            <p:nvPr/>
          </p:nvSpPr>
          <p:spPr>
            <a:xfrm>
              <a:off x="4699693" y="2424946"/>
              <a:ext cx="354336" cy="353984"/>
            </a:xfrm>
            <a:custGeom>
              <a:rect b="b" l="l" r="r" t="t"/>
              <a:pathLst>
                <a:path extrusionOk="0" h="11062" w="11073">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8"/>
            <p:cNvSpPr/>
            <p:nvPr/>
          </p:nvSpPr>
          <p:spPr>
            <a:xfrm>
              <a:off x="4738157" y="2573938"/>
              <a:ext cx="38144" cy="38112"/>
            </a:xfrm>
            <a:custGeom>
              <a:rect b="b" l="l" r="r" t="t"/>
              <a:pathLst>
                <a:path extrusionOk="0" h="1191" w="1192">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0" name="Google Shape;12130;p68"/>
          <p:cNvSpPr/>
          <p:nvPr/>
        </p:nvSpPr>
        <p:spPr>
          <a:xfrm>
            <a:off x="5782032" y="2500794"/>
            <a:ext cx="331520" cy="354720"/>
          </a:xfrm>
          <a:custGeom>
            <a:rect b="b" l="l" r="r" t="t"/>
            <a:pathLst>
              <a:path extrusionOk="0" h="11085" w="1036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8"/>
          <p:cNvSpPr/>
          <p:nvPr/>
        </p:nvSpPr>
        <p:spPr>
          <a:xfrm>
            <a:off x="3023984" y="2539738"/>
            <a:ext cx="355520" cy="315776"/>
          </a:xfrm>
          <a:custGeom>
            <a:rect b="b" l="l" r="r" t="t"/>
            <a:pathLst>
              <a:path extrusionOk="0" h="9868" w="1111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2" name="Google Shape;12132;p68"/>
          <p:cNvGrpSpPr/>
          <p:nvPr/>
        </p:nvGrpSpPr>
        <p:grpSpPr>
          <a:xfrm>
            <a:off x="1925168" y="2628442"/>
            <a:ext cx="355136" cy="227072"/>
            <a:chOff x="1953037" y="2552242"/>
            <a:chExt cx="355136" cy="227072"/>
          </a:xfrm>
        </p:grpSpPr>
        <p:sp>
          <p:nvSpPr>
            <p:cNvPr id="12133" name="Google Shape;12133;p68"/>
            <p:cNvSpPr/>
            <p:nvPr/>
          </p:nvSpPr>
          <p:spPr>
            <a:xfrm>
              <a:off x="1953037" y="2552242"/>
              <a:ext cx="355136" cy="227072"/>
            </a:xfrm>
            <a:custGeom>
              <a:rect b="b" l="l" r="r" t="t"/>
              <a:pathLst>
                <a:path extrusionOk="0" h="7096" w="11098">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8"/>
            <p:cNvSpPr/>
            <p:nvPr/>
          </p:nvSpPr>
          <p:spPr>
            <a:xfrm>
              <a:off x="1985805" y="2573938"/>
              <a:ext cx="10720" cy="16416"/>
            </a:xfrm>
            <a:custGeom>
              <a:rect b="b" l="l" r="r" t="t"/>
              <a:pathLst>
                <a:path extrusionOk="0" h="513" w="335">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35" name="Google Shape;12135;p68"/>
          <p:cNvSpPr/>
          <p:nvPr/>
        </p:nvSpPr>
        <p:spPr>
          <a:xfrm>
            <a:off x="3576048" y="2500346"/>
            <a:ext cx="348256" cy="354016"/>
          </a:xfrm>
          <a:custGeom>
            <a:rect b="b" l="l" r="r" t="t"/>
            <a:pathLst>
              <a:path extrusionOk="0" h="11063" w="10883">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36" name="Google Shape;12136;p68"/>
          <p:cNvGrpSpPr/>
          <p:nvPr/>
        </p:nvGrpSpPr>
        <p:grpSpPr>
          <a:xfrm>
            <a:off x="2473072" y="2603418"/>
            <a:ext cx="355104" cy="250944"/>
            <a:chOff x="2500941" y="2527218"/>
            <a:chExt cx="355104" cy="250944"/>
          </a:xfrm>
        </p:grpSpPr>
        <p:sp>
          <p:nvSpPr>
            <p:cNvPr id="12137" name="Google Shape;12137;p68"/>
            <p:cNvSpPr/>
            <p:nvPr/>
          </p:nvSpPr>
          <p:spPr>
            <a:xfrm>
              <a:off x="2500941" y="2527218"/>
              <a:ext cx="355104" cy="250944"/>
            </a:xfrm>
            <a:custGeom>
              <a:rect b="b" l="l" r="r" t="t"/>
              <a:pathLst>
                <a:path extrusionOk="0" h="7842" w="11097">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8"/>
            <p:cNvSpPr/>
            <p:nvPr/>
          </p:nvSpPr>
          <p:spPr>
            <a:xfrm>
              <a:off x="2651437" y="2623922"/>
              <a:ext cx="16768" cy="15968"/>
            </a:xfrm>
            <a:custGeom>
              <a:rect b="b" l="l" r="r" t="t"/>
              <a:pathLst>
                <a:path extrusionOk="0" h="499" w="524">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8"/>
            <p:cNvSpPr/>
            <p:nvPr/>
          </p:nvSpPr>
          <p:spPr>
            <a:xfrm>
              <a:off x="2690285" y="2623922"/>
              <a:ext cx="16800" cy="15968"/>
            </a:xfrm>
            <a:custGeom>
              <a:rect b="b" l="l" r="r" t="t"/>
              <a:pathLst>
                <a:path extrusionOk="0" h="499" w="525">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8"/>
            <p:cNvSpPr/>
            <p:nvPr/>
          </p:nvSpPr>
          <p:spPr>
            <a:xfrm>
              <a:off x="2535597" y="2557170"/>
              <a:ext cx="32416" cy="49184"/>
            </a:xfrm>
            <a:custGeom>
              <a:rect b="b" l="l" r="r" t="t"/>
              <a:pathLst>
                <a:path extrusionOk="0" h="1537" w="1013">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8"/>
            <p:cNvSpPr/>
            <p:nvPr/>
          </p:nvSpPr>
          <p:spPr>
            <a:xfrm>
              <a:off x="2790477" y="2557938"/>
              <a:ext cx="32416" cy="48800"/>
            </a:xfrm>
            <a:custGeom>
              <a:rect b="b" l="l" r="r" t="t"/>
              <a:pathLst>
                <a:path extrusionOk="0" h="1525" w="1013">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42" name="Google Shape;12142;p68"/>
          <p:cNvSpPr/>
          <p:nvPr/>
        </p:nvSpPr>
        <p:spPr>
          <a:xfrm>
            <a:off x="7419568" y="2575482"/>
            <a:ext cx="355136" cy="281952"/>
          </a:xfrm>
          <a:custGeom>
            <a:rect b="b" l="l" r="r" t="t"/>
            <a:pathLst>
              <a:path extrusionOk="0" h="8811" w="11098">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43" name="Google Shape;12143;p68"/>
          <p:cNvGrpSpPr/>
          <p:nvPr/>
        </p:nvGrpSpPr>
        <p:grpSpPr>
          <a:xfrm>
            <a:off x="7965936" y="2503322"/>
            <a:ext cx="356256" cy="351808"/>
            <a:chOff x="7993805" y="2427122"/>
            <a:chExt cx="356256" cy="351808"/>
          </a:xfrm>
        </p:grpSpPr>
        <p:sp>
          <p:nvSpPr>
            <p:cNvPr id="12144" name="Google Shape;12144;p68"/>
            <p:cNvSpPr/>
            <p:nvPr/>
          </p:nvSpPr>
          <p:spPr>
            <a:xfrm>
              <a:off x="8154957" y="2427122"/>
              <a:ext cx="195104" cy="194464"/>
            </a:xfrm>
            <a:custGeom>
              <a:rect b="b" l="l" r="r" t="t"/>
              <a:pathLst>
                <a:path extrusionOk="0" h="6077" w="6097">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8"/>
            <p:cNvSpPr/>
            <p:nvPr/>
          </p:nvSpPr>
          <p:spPr>
            <a:xfrm>
              <a:off x="7993805" y="2477170"/>
              <a:ext cx="136032" cy="222144"/>
            </a:xfrm>
            <a:custGeom>
              <a:rect b="b" l="l" r="r" t="t"/>
              <a:pathLst>
                <a:path extrusionOk="0" h="6942" w="4251">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8"/>
            <p:cNvSpPr/>
            <p:nvPr/>
          </p:nvSpPr>
          <p:spPr>
            <a:xfrm>
              <a:off x="8170573" y="2617042"/>
              <a:ext cx="110528" cy="161888"/>
            </a:xfrm>
            <a:custGeom>
              <a:rect b="b" l="l" r="r" t="t"/>
              <a:pathLst>
                <a:path extrusionOk="0" h="5059" w="3454">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7" name="Google Shape;12147;p68"/>
          <p:cNvGrpSpPr/>
          <p:nvPr/>
        </p:nvGrpSpPr>
        <p:grpSpPr>
          <a:xfrm>
            <a:off x="850768" y="2041210"/>
            <a:ext cx="308640" cy="353312"/>
            <a:chOff x="878637" y="1965010"/>
            <a:chExt cx="308640" cy="353312"/>
          </a:xfrm>
        </p:grpSpPr>
        <p:sp>
          <p:nvSpPr>
            <p:cNvPr id="12148" name="Google Shape;12148;p68"/>
            <p:cNvSpPr/>
            <p:nvPr/>
          </p:nvSpPr>
          <p:spPr>
            <a:xfrm>
              <a:off x="878637" y="1965010"/>
              <a:ext cx="308640" cy="353312"/>
            </a:xfrm>
            <a:custGeom>
              <a:rect b="b" l="l" r="r" t="t"/>
              <a:pathLst>
                <a:path extrusionOk="0" h="11041" w="9645">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8"/>
            <p:cNvSpPr/>
            <p:nvPr/>
          </p:nvSpPr>
          <p:spPr>
            <a:xfrm>
              <a:off x="960557" y="2185682"/>
              <a:ext cx="43840" cy="49568"/>
            </a:xfrm>
            <a:custGeom>
              <a:rect b="b" l="l" r="r" t="t"/>
              <a:pathLst>
                <a:path extrusionOk="0" h="1549" w="137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8"/>
            <p:cNvSpPr/>
            <p:nvPr/>
          </p:nvSpPr>
          <p:spPr>
            <a:xfrm>
              <a:off x="1060365" y="2185682"/>
              <a:ext cx="43840" cy="49568"/>
            </a:xfrm>
            <a:custGeom>
              <a:rect b="b" l="l" r="r" t="t"/>
              <a:pathLst>
                <a:path extrusionOk="0" h="1549" w="137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68"/>
          <p:cNvGrpSpPr/>
          <p:nvPr/>
        </p:nvGrpSpPr>
        <p:grpSpPr>
          <a:xfrm>
            <a:off x="6868272" y="2040922"/>
            <a:ext cx="348256" cy="352448"/>
            <a:chOff x="6896141" y="1964722"/>
            <a:chExt cx="348256" cy="352448"/>
          </a:xfrm>
        </p:grpSpPr>
        <p:sp>
          <p:nvSpPr>
            <p:cNvPr id="12152" name="Google Shape;12152;p68"/>
            <p:cNvSpPr/>
            <p:nvPr/>
          </p:nvSpPr>
          <p:spPr>
            <a:xfrm>
              <a:off x="6896141" y="1964722"/>
              <a:ext cx="348256" cy="352448"/>
            </a:xfrm>
            <a:custGeom>
              <a:rect b="b" l="l" r="r" t="t"/>
              <a:pathLst>
                <a:path extrusionOk="0" h="11014" w="10883">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8"/>
            <p:cNvSpPr/>
            <p:nvPr/>
          </p:nvSpPr>
          <p:spPr>
            <a:xfrm>
              <a:off x="7155597" y="2179538"/>
              <a:ext cx="18336" cy="11904"/>
            </a:xfrm>
            <a:custGeom>
              <a:rect b="b" l="l" r="r" t="t"/>
              <a:pathLst>
                <a:path extrusionOk="0" h="372" w="573">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8"/>
            <p:cNvSpPr/>
            <p:nvPr/>
          </p:nvSpPr>
          <p:spPr>
            <a:xfrm>
              <a:off x="6962829" y="1987186"/>
              <a:ext cx="32416" cy="32416"/>
            </a:xfrm>
            <a:custGeom>
              <a:rect b="b" l="l" r="r" t="t"/>
              <a:pathLst>
                <a:path extrusionOk="0" h="1013" w="1013">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5" name="Google Shape;12155;p68"/>
          <p:cNvGrpSpPr/>
          <p:nvPr/>
        </p:nvGrpSpPr>
        <p:grpSpPr>
          <a:xfrm>
            <a:off x="7962128" y="2091578"/>
            <a:ext cx="355136" cy="303328"/>
            <a:chOff x="7989997" y="2015378"/>
            <a:chExt cx="355136" cy="303328"/>
          </a:xfrm>
        </p:grpSpPr>
        <p:sp>
          <p:nvSpPr>
            <p:cNvPr id="12156" name="Google Shape;12156;p68"/>
            <p:cNvSpPr/>
            <p:nvPr/>
          </p:nvSpPr>
          <p:spPr>
            <a:xfrm>
              <a:off x="8052109" y="2080530"/>
              <a:ext cx="43840" cy="49568"/>
            </a:xfrm>
            <a:custGeom>
              <a:rect b="b" l="l" r="r" t="t"/>
              <a:pathLst>
                <a:path extrusionOk="0" h="1549" w="137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8"/>
            <p:cNvSpPr/>
            <p:nvPr/>
          </p:nvSpPr>
          <p:spPr>
            <a:xfrm>
              <a:off x="7989997" y="2015378"/>
              <a:ext cx="355136" cy="303328"/>
            </a:xfrm>
            <a:custGeom>
              <a:rect b="b" l="l" r="r" t="t"/>
              <a:pathLst>
                <a:path extrusionOk="0" h="9479" w="11098">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8"/>
            <p:cNvSpPr/>
            <p:nvPr/>
          </p:nvSpPr>
          <p:spPr>
            <a:xfrm>
              <a:off x="8229645" y="2166034"/>
              <a:ext cx="19456" cy="15872"/>
            </a:xfrm>
            <a:custGeom>
              <a:rect b="b" l="l" r="r" t="t"/>
              <a:pathLst>
                <a:path extrusionOk="0" h="496" w="608">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9" name="Google Shape;12159;p68"/>
          <p:cNvGrpSpPr/>
          <p:nvPr/>
        </p:nvGrpSpPr>
        <p:grpSpPr>
          <a:xfrm>
            <a:off x="3570352" y="1585562"/>
            <a:ext cx="348640" cy="330784"/>
            <a:chOff x="3598221" y="1509362"/>
            <a:chExt cx="348640" cy="330784"/>
          </a:xfrm>
        </p:grpSpPr>
        <p:sp>
          <p:nvSpPr>
            <p:cNvPr id="12160" name="Google Shape;12160;p68"/>
            <p:cNvSpPr/>
            <p:nvPr/>
          </p:nvSpPr>
          <p:spPr>
            <a:xfrm>
              <a:off x="3739181" y="1603538"/>
              <a:ext cx="43456" cy="48032"/>
            </a:xfrm>
            <a:custGeom>
              <a:rect b="b" l="l" r="r" t="t"/>
              <a:pathLst>
                <a:path extrusionOk="0" h="1501" w="1358">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8"/>
            <p:cNvSpPr/>
            <p:nvPr/>
          </p:nvSpPr>
          <p:spPr>
            <a:xfrm>
              <a:off x="3619533" y="1709906"/>
              <a:ext cx="16416" cy="15584"/>
            </a:xfrm>
            <a:custGeom>
              <a:rect b="b" l="l" r="r" t="t"/>
              <a:pathLst>
                <a:path extrusionOk="0" h="487" w="513">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8"/>
            <p:cNvSpPr/>
            <p:nvPr/>
          </p:nvSpPr>
          <p:spPr>
            <a:xfrm>
              <a:off x="3598221" y="1509362"/>
              <a:ext cx="348640" cy="330784"/>
            </a:xfrm>
            <a:custGeom>
              <a:rect b="b" l="l" r="r" t="t"/>
              <a:pathLst>
                <a:path extrusionOk="0" h="10337" w="10895">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8"/>
            <p:cNvSpPr/>
            <p:nvPr/>
          </p:nvSpPr>
          <p:spPr>
            <a:xfrm>
              <a:off x="3927757" y="1737234"/>
              <a:ext cx="18720" cy="19104"/>
            </a:xfrm>
            <a:custGeom>
              <a:rect b="b" l="l" r="r" t="t"/>
              <a:pathLst>
                <a:path extrusionOk="0" h="597" w="585">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4" name="Google Shape;12164;p68"/>
          <p:cNvGrpSpPr/>
          <p:nvPr/>
        </p:nvGrpSpPr>
        <p:grpSpPr>
          <a:xfrm>
            <a:off x="5218928" y="1576858"/>
            <a:ext cx="347872" cy="347488"/>
            <a:chOff x="5246797" y="1500658"/>
            <a:chExt cx="347872" cy="347488"/>
          </a:xfrm>
        </p:grpSpPr>
        <p:sp>
          <p:nvSpPr>
            <p:cNvPr id="12165" name="Google Shape;12165;p68"/>
            <p:cNvSpPr/>
            <p:nvPr/>
          </p:nvSpPr>
          <p:spPr>
            <a:xfrm>
              <a:off x="5246797" y="1500658"/>
              <a:ext cx="347872" cy="347488"/>
            </a:xfrm>
            <a:custGeom>
              <a:rect b="b" l="l" r="r" t="t"/>
              <a:pathLst>
                <a:path extrusionOk="0" h="10859" w="10871">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8"/>
            <p:cNvSpPr/>
            <p:nvPr/>
          </p:nvSpPr>
          <p:spPr>
            <a:xfrm>
              <a:off x="5333677" y="1663346"/>
              <a:ext cx="43456" cy="48032"/>
            </a:xfrm>
            <a:custGeom>
              <a:rect b="b" l="l" r="r" t="t"/>
              <a:pathLst>
                <a:path extrusionOk="0" h="1501" w="1358">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8"/>
            <p:cNvSpPr/>
            <p:nvPr/>
          </p:nvSpPr>
          <p:spPr>
            <a:xfrm>
              <a:off x="5463949" y="1663346"/>
              <a:ext cx="43488" cy="48032"/>
            </a:xfrm>
            <a:custGeom>
              <a:rect b="b" l="l" r="r" t="t"/>
              <a:pathLst>
                <a:path extrusionOk="0" h="1501" w="1359">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8"/>
            <p:cNvSpPr/>
            <p:nvPr/>
          </p:nvSpPr>
          <p:spPr>
            <a:xfrm>
              <a:off x="5365677" y="1730002"/>
              <a:ext cx="109760" cy="96064"/>
            </a:xfrm>
            <a:custGeom>
              <a:rect b="b" l="l" r="r" t="t"/>
              <a:pathLst>
                <a:path extrusionOk="0" h="3002" w="343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68"/>
          <p:cNvGrpSpPr/>
          <p:nvPr/>
        </p:nvGrpSpPr>
        <p:grpSpPr>
          <a:xfrm>
            <a:off x="5768720" y="1576858"/>
            <a:ext cx="349024" cy="346752"/>
            <a:chOff x="5796589" y="1500658"/>
            <a:chExt cx="349024" cy="346752"/>
          </a:xfrm>
        </p:grpSpPr>
        <p:sp>
          <p:nvSpPr>
            <p:cNvPr id="12170" name="Google Shape;12170;p68"/>
            <p:cNvSpPr/>
            <p:nvPr/>
          </p:nvSpPr>
          <p:spPr>
            <a:xfrm>
              <a:off x="6089933" y="1500658"/>
              <a:ext cx="11104" cy="20992"/>
            </a:xfrm>
            <a:custGeom>
              <a:rect b="b" l="l" r="r" t="t"/>
              <a:pathLst>
                <a:path extrusionOk="0" h="656" w="347">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71" name="Google Shape;12171;p68"/>
            <p:cNvGrpSpPr/>
            <p:nvPr/>
          </p:nvGrpSpPr>
          <p:grpSpPr>
            <a:xfrm>
              <a:off x="5796589" y="1500658"/>
              <a:ext cx="349024" cy="346752"/>
              <a:chOff x="5796589" y="1500658"/>
              <a:chExt cx="349024" cy="346752"/>
            </a:xfrm>
          </p:grpSpPr>
          <p:sp>
            <p:nvSpPr>
              <p:cNvPr id="12172" name="Google Shape;12172;p68"/>
              <p:cNvSpPr/>
              <p:nvPr/>
            </p:nvSpPr>
            <p:spPr>
              <a:xfrm>
                <a:off x="5893357" y="1544018"/>
                <a:ext cx="14496" cy="15328"/>
              </a:xfrm>
              <a:custGeom>
                <a:rect b="b" l="l" r="r" t="t"/>
                <a:pathLst>
                  <a:path extrusionOk="0" h="479" w="453">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8"/>
              <p:cNvSpPr/>
              <p:nvPr/>
            </p:nvSpPr>
            <p:spPr>
              <a:xfrm>
                <a:off x="5905165" y="1696114"/>
                <a:ext cx="32416" cy="37760"/>
              </a:xfrm>
              <a:custGeom>
                <a:rect b="b" l="l" r="r" t="t"/>
                <a:pathLst>
                  <a:path extrusionOk="0" h="1180" w="1013">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8"/>
              <p:cNvSpPr/>
              <p:nvPr/>
            </p:nvSpPr>
            <p:spPr>
              <a:xfrm>
                <a:off x="6003085" y="1696114"/>
                <a:ext cx="32416" cy="37760"/>
              </a:xfrm>
              <a:custGeom>
                <a:rect b="b" l="l" r="r" t="t"/>
                <a:pathLst>
                  <a:path extrusionOk="0" h="1180" w="1013">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8"/>
              <p:cNvSpPr/>
              <p:nvPr/>
            </p:nvSpPr>
            <p:spPr>
              <a:xfrm>
                <a:off x="5796589" y="1500658"/>
                <a:ext cx="349024" cy="346752"/>
              </a:xfrm>
              <a:custGeom>
                <a:rect b="b" l="l" r="r" t="t"/>
                <a:pathLst>
                  <a:path extrusionOk="0" h="10836" w="10907">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176" name="Google Shape;12176;p68"/>
          <p:cNvGrpSpPr/>
          <p:nvPr/>
        </p:nvGrpSpPr>
        <p:grpSpPr>
          <a:xfrm>
            <a:off x="6867504" y="1578778"/>
            <a:ext cx="348640" cy="343296"/>
            <a:chOff x="6895373" y="1502578"/>
            <a:chExt cx="348640" cy="343296"/>
          </a:xfrm>
        </p:grpSpPr>
        <p:sp>
          <p:nvSpPr>
            <p:cNvPr id="12177" name="Google Shape;12177;p68"/>
            <p:cNvSpPr/>
            <p:nvPr/>
          </p:nvSpPr>
          <p:spPr>
            <a:xfrm>
              <a:off x="6895373" y="1502578"/>
              <a:ext cx="348640" cy="343296"/>
            </a:xfrm>
            <a:custGeom>
              <a:rect b="b" l="l" r="r" t="t"/>
              <a:pathLst>
                <a:path extrusionOk="0" h="10728" w="10895">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8"/>
            <p:cNvSpPr/>
            <p:nvPr/>
          </p:nvSpPr>
          <p:spPr>
            <a:xfrm>
              <a:off x="6977677" y="1667154"/>
              <a:ext cx="48416" cy="59456"/>
            </a:xfrm>
            <a:custGeom>
              <a:rect b="b" l="l" r="r" t="t"/>
              <a:pathLst>
                <a:path extrusionOk="0" h="1858" w="1513">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8"/>
            <p:cNvSpPr/>
            <p:nvPr/>
          </p:nvSpPr>
          <p:spPr>
            <a:xfrm>
              <a:off x="7113709" y="1667154"/>
              <a:ext cx="48800" cy="59456"/>
            </a:xfrm>
            <a:custGeom>
              <a:rect b="b" l="l" r="r" t="t"/>
              <a:pathLst>
                <a:path extrusionOk="0" h="1858" w="1525">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0" name="Google Shape;12180;p68"/>
          <p:cNvGrpSpPr/>
          <p:nvPr/>
        </p:nvGrpSpPr>
        <p:grpSpPr>
          <a:xfrm>
            <a:off x="4119728" y="1581658"/>
            <a:ext cx="347904" cy="336992"/>
            <a:chOff x="4147597" y="1505458"/>
            <a:chExt cx="347904" cy="336992"/>
          </a:xfrm>
        </p:grpSpPr>
        <p:sp>
          <p:nvSpPr>
            <p:cNvPr id="12181" name="Google Shape;12181;p68"/>
            <p:cNvSpPr/>
            <p:nvPr/>
          </p:nvSpPr>
          <p:spPr>
            <a:xfrm>
              <a:off x="4293901" y="1707410"/>
              <a:ext cx="22528" cy="15392"/>
            </a:xfrm>
            <a:custGeom>
              <a:rect b="b" l="l" r="r" t="t"/>
              <a:pathLst>
                <a:path extrusionOk="0" h="481" w="704">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8"/>
            <p:cNvSpPr/>
            <p:nvPr/>
          </p:nvSpPr>
          <p:spPr>
            <a:xfrm>
              <a:off x="4326669" y="1707250"/>
              <a:ext cx="22528" cy="15168"/>
            </a:xfrm>
            <a:custGeom>
              <a:rect b="b" l="l" r="r" t="t"/>
              <a:pathLst>
                <a:path extrusionOk="0" h="474" w="704">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8"/>
            <p:cNvSpPr/>
            <p:nvPr/>
          </p:nvSpPr>
          <p:spPr>
            <a:xfrm>
              <a:off x="4147597" y="1505458"/>
              <a:ext cx="347904" cy="336992"/>
            </a:xfrm>
            <a:custGeom>
              <a:rect b="b" l="l" r="r" t="t"/>
              <a:pathLst>
                <a:path extrusionOk="0" h="10531" w="10872">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8"/>
            <p:cNvSpPr/>
            <p:nvPr/>
          </p:nvSpPr>
          <p:spPr>
            <a:xfrm>
              <a:off x="4250477" y="1641618"/>
              <a:ext cx="43456" cy="48032"/>
            </a:xfrm>
            <a:custGeom>
              <a:rect b="b" l="l" r="r" t="t"/>
              <a:pathLst>
                <a:path extrusionOk="0" h="1501" w="1358">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8"/>
            <p:cNvSpPr/>
            <p:nvPr/>
          </p:nvSpPr>
          <p:spPr>
            <a:xfrm>
              <a:off x="4348781" y="1641618"/>
              <a:ext cx="43456" cy="48032"/>
            </a:xfrm>
            <a:custGeom>
              <a:rect b="b" l="l" r="r" t="t"/>
              <a:pathLst>
                <a:path extrusionOk="0" h="1501" w="1358">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8"/>
            <p:cNvSpPr/>
            <p:nvPr/>
          </p:nvSpPr>
          <p:spPr>
            <a:xfrm>
              <a:off x="4261517" y="1739922"/>
              <a:ext cx="119680" cy="59840"/>
            </a:xfrm>
            <a:custGeom>
              <a:rect b="b" l="l" r="r" t="t"/>
              <a:pathLst>
                <a:path extrusionOk="0" h="1870" w="374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8"/>
            <p:cNvSpPr/>
            <p:nvPr/>
          </p:nvSpPr>
          <p:spPr>
            <a:xfrm>
              <a:off x="4221517" y="1614482"/>
              <a:ext cx="199296" cy="206624"/>
            </a:xfrm>
            <a:custGeom>
              <a:rect b="b" l="l" r="r" t="t"/>
              <a:pathLst>
                <a:path extrusionOk="0" h="6457" w="6228">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8" name="Google Shape;12188;p68"/>
          <p:cNvGrpSpPr/>
          <p:nvPr/>
        </p:nvGrpSpPr>
        <p:grpSpPr>
          <a:xfrm>
            <a:off x="2471536" y="1576090"/>
            <a:ext cx="347488" cy="348256"/>
            <a:chOff x="2499405" y="1499890"/>
            <a:chExt cx="347488" cy="348256"/>
          </a:xfrm>
        </p:grpSpPr>
        <p:sp>
          <p:nvSpPr>
            <p:cNvPr id="12189" name="Google Shape;12189;p68"/>
            <p:cNvSpPr/>
            <p:nvPr/>
          </p:nvSpPr>
          <p:spPr>
            <a:xfrm>
              <a:off x="2634669" y="1725842"/>
              <a:ext cx="75840" cy="38496"/>
            </a:xfrm>
            <a:custGeom>
              <a:rect b="b" l="l" r="r" t="t"/>
              <a:pathLst>
                <a:path extrusionOk="0" h="1203" w="237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8"/>
            <p:cNvSpPr/>
            <p:nvPr/>
          </p:nvSpPr>
          <p:spPr>
            <a:xfrm>
              <a:off x="2596173" y="1658002"/>
              <a:ext cx="43456" cy="48416"/>
            </a:xfrm>
            <a:custGeom>
              <a:rect b="b" l="l" r="r" t="t"/>
              <a:pathLst>
                <a:path extrusionOk="0" h="1513" w="1358">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8"/>
            <p:cNvSpPr/>
            <p:nvPr/>
          </p:nvSpPr>
          <p:spPr>
            <a:xfrm>
              <a:off x="2705133" y="1658002"/>
              <a:ext cx="43488" cy="48416"/>
            </a:xfrm>
            <a:custGeom>
              <a:rect b="b" l="l" r="r" t="t"/>
              <a:pathLst>
                <a:path extrusionOk="0" h="1513" w="1359">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8"/>
            <p:cNvSpPr/>
            <p:nvPr/>
          </p:nvSpPr>
          <p:spPr>
            <a:xfrm>
              <a:off x="2499405" y="1499890"/>
              <a:ext cx="347488" cy="348256"/>
            </a:xfrm>
            <a:custGeom>
              <a:rect b="b" l="l" r="r" t="t"/>
              <a:pathLst>
                <a:path extrusionOk="0" h="10883" w="10859">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8"/>
            <p:cNvSpPr/>
            <p:nvPr/>
          </p:nvSpPr>
          <p:spPr>
            <a:xfrm>
              <a:off x="2667053" y="1609618"/>
              <a:ext cx="10688" cy="37760"/>
            </a:xfrm>
            <a:custGeom>
              <a:rect b="b" l="l" r="r" t="t"/>
              <a:pathLst>
                <a:path extrusionOk="0" h="1180" w="334">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4" name="Google Shape;12194;p68"/>
          <p:cNvGrpSpPr/>
          <p:nvPr/>
        </p:nvGrpSpPr>
        <p:grpSpPr>
          <a:xfrm>
            <a:off x="1928976" y="1576698"/>
            <a:ext cx="331520" cy="348032"/>
            <a:chOff x="1956845" y="1500498"/>
            <a:chExt cx="331520" cy="348032"/>
          </a:xfrm>
        </p:grpSpPr>
        <p:sp>
          <p:nvSpPr>
            <p:cNvPr id="12195" name="Google Shape;12195;p68"/>
            <p:cNvSpPr/>
            <p:nvPr/>
          </p:nvSpPr>
          <p:spPr>
            <a:xfrm>
              <a:off x="2078413" y="1736882"/>
              <a:ext cx="88800" cy="44608"/>
            </a:xfrm>
            <a:custGeom>
              <a:rect b="b" l="l" r="r" t="t"/>
              <a:pathLst>
                <a:path extrusionOk="0" h="1394" w="2775">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8"/>
            <p:cNvSpPr/>
            <p:nvPr/>
          </p:nvSpPr>
          <p:spPr>
            <a:xfrm>
              <a:off x="1956845" y="1500498"/>
              <a:ext cx="331520" cy="348032"/>
            </a:xfrm>
            <a:custGeom>
              <a:rect b="b" l="l" r="r" t="t"/>
              <a:pathLst>
                <a:path extrusionOk="0" h="10876" w="1036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8"/>
            <p:cNvSpPr/>
            <p:nvPr/>
          </p:nvSpPr>
          <p:spPr>
            <a:xfrm>
              <a:off x="2030765" y="1652690"/>
              <a:ext cx="48800" cy="59840"/>
            </a:xfrm>
            <a:custGeom>
              <a:rect b="b" l="l" r="r" t="t"/>
              <a:pathLst>
                <a:path extrusionOk="0" h="1870" w="1525">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8"/>
            <p:cNvSpPr/>
            <p:nvPr/>
          </p:nvSpPr>
          <p:spPr>
            <a:xfrm>
              <a:off x="2167181" y="1652690"/>
              <a:ext cx="48416" cy="59840"/>
            </a:xfrm>
            <a:custGeom>
              <a:rect b="b" l="l" r="r" t="t"/>
              <a:pathLst>
                <a:path extrusionOk="0" h="1870" w="1513">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8"/>
            <p:cNvSpPr/>
            <p:nvPr/>
          </p:nvSpPr>
          <p:spPr>
            <a:xfrm>
              <a:off x="2020877" y="1729234"/>
              <a:ext cx="20608" cy="15680"/>
            </a:xfrm>
            <a:custGeom>
              <a:rect b="b" l="l" r="r" t="t"/>
              <a:pathLst>
                <a:path extrusionOk="0" h="490" w="644">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8"/>
            <p:cNvSpPr/>
            <p:nvPr/>
          </p:nvSpPr>
          <p:spPr>
            <a:xfrm>
              <a:off x="1986189" y="1685426"/>
              <a:ext cx="27840" cy="38144"/>
            </a:xfrm>
            <a:custGeom>
              <a:rect b="b" l="l" r="r" t="t"/>
              <a:pathLst>
                <a:path extrusionOk="0" h="1192" w="87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8"/>
            <p:cNvSpPr/>
            <p:nvPr/>
          </p:nvSpPr>
          <p:spPr>
            <a:xfrm>
              <a:off x="2198797" y="1729234"/>
              <a:ext cx="20608" cy="15680"/>
            </a:xfrm>
            <a:custGeom>
              <a:rect b="b" l="l" r="r" t="t"/>
              <a:pathLst>
                <a:path extrusionOk="0" h="490" w="644">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8"/>
            <p:cNvSpPr/>
            <p:nvPr/>
          </p:nvSpPr>
          <p:spPr>
            <a:xfrm>
              <a:off x="2225453" y="1685426"/>
              <a:ext cx="28224" cy="37760"/>
            </a:xfrm>
            <a:custGeom>
              <a:rect b="b" l="l" r="r" t="t"/>
              <a:pathLst>
                <a:path extrusionOk="0" h="1180" w="882">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8"/>
            <p:cNvSpPr/>
            <p:nvPr/>
          </p:nvSpPr>
          <p:spPr>
            <a:xfrm>
              <a:off x="2046381" y="1573906"/>
              <a:ext cx="22528" cy="16320"/>
            </a:xfrm>
            <a:custGeom>
              <a:rect b="b" l="l" r="r" t="t"/>
              <a:pathLst>
                <a:path extrusionOk="0" h="510" w="704">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8"/>
            <p:cNvSpPr/>
            <p:nvPr/>
          </p:nvSpPr>
          <p:spPr>
            <a:xfrm>
              <a:off x="2078765" y="1587538"/>
              <a:ext cx="87680" cy="18304"/>
            </a:xfrm>
            <a:custGeom>
              <a:rect b="b" l="l" r="r" t="t"/>
              <a:pathLst>
                <a:path extrusionOk="0" h="572" w="274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8"/>
            <p:cNvSpPr/>
            <p:nvPr/>
          </p:nvSpPr>
          <p:spPr>
            <a:xfrm>
              <a:off x="2177069" y="1574130"/>
              <a:ext cx="22528" cy="16480"/>
            </a:xfrm>
            <a:custGeom>
              <a:rect b="b" l="l" r="r" t="t"/>
              <a:pathLst>
                <a:path extrusionOk="0" h="515" w="704">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8"/>
            <p:cNvSpPr/>
            <p:nvPr/>
          </p:nvSpPr>
          <p:spPr>
            <a:xfrm>
              <a:off x="2078413" y="1560466"/>
              <a:ext cx="88800" cy="15648"/>
            </a:xfrm>
            <a:custGeom>
              <a:rect b="b" l="l" r="r" t="t"/>
              <a:pathLst>
                <a:path extrusionOk="0" h="489" w="2775">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7" name="Google Shape;12207;p68"/>
          <p:cNvGrpSpPr/>
          <p:nvPr/>
        </p:nvGrpSpPr>
        <p:grpSpPr>
          <a:xfrm>
            <a:off x="6317744" y="1626074"/>
            <a:ext cx="348640" cy="250656"/>
            <a:chOff x="6345613" y="1549874"/>
            <a:chExt cx="348640" cy="250656"/>
          </a:xfrm>
        </p:grpSpPr>
        <p:sp>
          <p:nvSpPr>
            <p:cNvPr id="12208" name="Google Shape;12208;p68"/>
            <p:cNvSpPr/>
            <p:nvPr/>
          </p:nvSpPr>
          <p:spPr>
            <a:xfrm>
              <a:off x="6405805" y="1685810"/>
              <a:ext cx="32416" cy="32416"/>
            </a:xfrm>
            <a:custGeom>
              <a:rect b="b" l="l" r="r" t="t"/>
              <a:pathLst>
                <a:path extrusionOk="0" h="1013" w="1013">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8"/>
            <p:cNvSpPr/>
            <p:nvPr/>
          </p:nvSpPr>
          <p:spPr>
            <a:xfrm>
              <a:off x="6345613" y="1549874"/>
              <a:ext cx="348640" cy="250656"/>
            </a:xfrm>
            <a:custGeom>
              <a:rect b="b" l="l" r="r" t="t"/>
              <a:pathLst>
                <a:path extrusionOk="0" h="7833" w="10895">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8"/>
            <p:cNvSpPr/>
            <p:nvPr/>
          </p:nvSpPr>
          <p:spPr>
            <a:xfrm>
              <a:off x="6472845" y="1588626"/>
              <a:ext cx="41952" cy="38944"/>
            </a:xfrm>
            <a:custGeom>
              <a:rect b="b" l="l" r="r" t="t"/>
              <a:pathLst>
                <a:path extrusionOk="0" h="1217" w="1311">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8"/>
            <p:cNvSpPr/>
            <p:nvPr/>
          </p:nvSpPr>
          <p:spPr>
            <a:xfrm>
              <a:off x="6528109" y="1592402"/>
              <a:ext cx="40800" cy="23360"/>
            </a:xfrm>
            <a:custGeom>
              <a:rect b="b" l="l" r="r" t="t"/>
              <a:pathLst>
                <a:path extrusionOk="0" h="730" w="1275">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8"/>
            <p:cNvSpPr/>
            <p:nvPr/>
          </p:nvSpPr>
          <p:spPr>
            <a:xfrm>
              <a:off x="6581453" y="1614994"/>
              <a:ext cx="38496" cy="11040"/>
            </a:xfrm>
            <a:custGeom>
              <a:rect b="b" l="l" r="r" t="t"/>
              <a:pathLst>
                <a:path extrusionOk="0" h="345" w="1203">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8"/>
            <p:cNvSpPr/>
            <p:nvPr/>
          </p:nvSpPr>
          <p:spPr>
            <a:xfrm>
              <a:off x="6634765" y="1648274"/>
              <a:ext cx="25184" cy="16992"/>
            </a:xfrm>
            <a:custGeom>
              <a:rect b="b" l="l" r="r" t="t"/>
              <a:pathLst>
                <a:path extrusionOk="0" h="531" w="787">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68"/>
          <p:cNvGrpSpPr/>
          <p:nvPr/>
        </p:nvGrpSpPr>
        <p:grpSpPr>
          <a:xfrm>
            <a:off x="7416912" y="1583226"/>
            <a:ext cx="348640" cy="334272"/>
            <a:chOff x="7444781" y="1507026"/>
            <a:chExt cx="348640" cy="334272"/>
          </a:xfrm>
        </p:grpSpPr>
        <p:sp>
          <p:nvSpPr>
            <p:cNvPr id="12215" name="Google Shape;12215;p68"/>
            <p:cNvSpPr/>
            <p:nvPr/>
          </p:nvSpPr>
          <p:spPr>
            <a:xfrm>
              <a:off x="7575469" y="1750066"/>
              <a:ext cx="40032" cy="39424"/>
            </a:xfrm>
            <a:custGeom>
              <a:rect b="b" l="l" r="r" t="t"/>
              <a:pathLst>
                <a:path extrusionOk="0" h="1232" w="1251">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8"/>
            <p:cNvSpPr/>
            <p:nvPr/>
          </p:nvSpPr>
          <p:spPr>
            <a:xfrm>
              <a:off x="7623469" y="1749714"/>
              <a:ext cx="40032" cy="39776"/>
            </a:xfrm>
            <a:custGeom>
              <a:rect b="b" l="l" r="r" t="t"/>
              <a:pathLst>
                <a:path extrusionOk="0" h="1243" w="1251">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8"/>
            <p:cNvSpPr/>
            <p:nvPr/>
          </p:nvSpPr>
          <p:spPr>
            <a:xfrm>
              <a:off x="7537741" y="1640498"/>
              <a:ext cx="43456" cy="48032"/>
            </a:xfrm>
            <a:custGeom>
              <a:rect b="b" l="l" r="r" t="t"/>
              <a:pathLst>
                <a:path extrusionOk="0" h="1501" w="1358">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8"/>
            <p:cNvSpPr/>
            <p:nvPr/>
          </p:nvSpPr>
          <p:spPr>
            <a:xfrm>
              <a:off x="7657389" y="1640498"/>
              <a:ext cx="43072" cy="48032"/>
            </a:xfrm>
            <a:custGeom>
              <a:rect b="b" l="l" r="r" t="t"/>
              <a:pathLst>
                <a:path extrusionOk="0" h="1501" w="1346">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8"/>
            <p:cNvSpPr/>
            <p:nvPr/>
          </p:nvSpPr>
          <p:spPr>
            <a:xfrm>
              <a:off x="7444781" y="1507026"/>
              <a:ext cx="348640" cy="334272"/>
            </a:xfrm>
            <a:custGeom>
              <a:rect b="b" l="l" r="r" t="t"/>
              <a:pathLst>
                <a:path extrusionOk="0" h="10446" w="10895">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0" name="Google Shape;12220;p68"/>
          <p:cNvGrpSpPr/>
          <p:nvPr/>
        </p:nvGrpSpPr>
        <p:grpSpPr>
          <a:xfrm>
            <a:off x="7967472" y="1582938"/>
            <a:ext cx="347872" cy="334944"/>
            <a:chOff x="7995341" y="1506738"/>
            <a:chExt cx="347872" cy="334944"/>
          </a:xfrm>
        </p:grpSpPr>
        <p:sp>
          <p:nvSpPr>
            <p:cNvPr id="12221" name="Google Shape;12221;p68"/>
            <p:cNvSpPr/>
            <p:nvPr/>
          </p:nvSpPr>
          <p:spPr>
            <a:xfrm>
              <a:off x="8129837" y="1722674"/>
              <a:ext cx="33536" cy="35936"/>
            </a:xfrm>
            <a:custGeom>
              <a:rect b="b" l="l" r="r" t="t"/>
              <a:pathLst>
                <a:path extrusionOk="0" h="1123" w="1048">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8"/>
            <p:cNvSpPr/>
            <p:nvPr/>
          </p:nvSpPr>
          <p:spPr>
            <a:xfrm>
              <a:off x="8172877" y="1722610"/>
              <a:ext cx="35840" cy="36000"/>
            </a:xfrm>
            <a:custGeom>
              <a:rect b="b" l="l" r="r" t="t"/>
              <a:pathLst>
                <a:path extrusionOk="0" h="1125" w="112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8"/>
            <p:cNvSpPr/>
            <p:nvPr/>
          </p:nvSpPr>
          <p:spPr>
            <a:xfrm>
              <a:off x="7995341" y="1506738"/>
              <a:ext cx="347872" cy="334944"/>
            </a:xfrm>
            <a:custGeom>
              <a:rect b="b" l="l" r="r" t="t"/>
              <a:pathLst>
                <a:path extrusionOk="0" h="10467" w="10871">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8"/>
            <p:cNvSpPr/>
            <p:nvPr/>
          </p:nvSpPr>
          <p:spPr>
            <a:xfrm>
              <a:off x="8103149" y="1685426"/>
              <a:ext cx="132256" cy="123104"/>
            </a:xfrm>
            <a:custGeom>
              <a:rect b="b" l="l" r="r" t="t"/>
              <a:pathLst>
                <a:path extrusionOk="0" h="3847" w="4133">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8"/>
            <p:cNvSpPr/>
            <p:nvPr/>
          </p:nvSpPr>
          <p:spPr>
            <a:xfrm>
              <a:off x="8087149" y="1640498"/>
              <a:ext cx="43456" cy="48032"/>
            </a:xfrm>
            <a:custGeom>
              <a:rect b="b" l="l" r="r" t="t"/>
              <a:pathLst>
                <a:path extrusionOk="0" h="1501" w="1358">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8"/>
            <p:cNvSpPr/>
            <p:nvPr/>
          </p:nvSpPr>
          <p:spPr>
            <a:xfrm>
              <a:off x="8207149" y="1640498"/>
              <a:ext cx="43104" cy="48032"/>
            </a:xfrm>
            <a:custGeom>
              <a:rect b="b" l="l" r="r" t="t"/>
              <a:pathLst>
                <a:path extrusionOk="0" h="1501" w="1347">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68"/>
          <p:cNvGrpSpPr/>
          <p:nvPr/>
        </p:nvGrpSpPr>
        <p:grpSpPr>
          <a:xfrm>
            <a:off x="3020176" y="1599130"/>
            <a:ext cx="347872" cy="303904"/>
            <a:chOff x="3048045" y="1522930"/>
            <a:chExt cx="347872" cy="303904"/>
          </a:xfrm>
        </p:grpSpPr>
        <p:sp>
          <p:nvSpPr>
            <p:cNvPr id="12228" name="Google Shape;12228;p68"/>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29" name="Google Shape;12229;p68"/>
            <p:cNvGrpSpPr/>
            <p:nvPr/>
          </p:nvGrpSpPr>
          <p:grpSpPr>
            <a:xfrm>
              <a:off x="3048045" y="1522930"/>
              <a:ext cx="347872" cy="303904"/>
              <a:chOff x="3048045" y="1522930"/>
              <a:chExt cx="347872" cy="303904"/>
            </a:xfrm>
          </p:grpSpPr>
          <p:sp>
            <p:nvSpPr>
              <p:cNvPr id="12230" name="Google Shape;12230;p68"/>
              <p:cNvSpPr/>
              <p:nvPr/>
            </p:nvSpPr>
            <p:spPr>
              <a:xfrm>
                <a:off x="3048045" y="1522930"/>
                <a:ext cx="347872" cy="303904"/>
              </a:xfrm>
              <a:custGeom>
                <a:rect b="b" l="l" r="r" t="t"/>
                <a:pathLst>
                  <a:path extrusionOk="0" h="9497" w="10871">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8"/>
              <p:cNvSpPr/>
              <p:nvPr/>
            </p:nvSpPr>
            <p:spPr>
              <a:xfrm>
                <a:off x="3139117" y="1621010"/>
                <a:ext cx="49152" cy="137600"/>
              </a:xfrm>
              <a:custGeom>
                <a:rect b="b" l="l" r="r" t="t"/>
                <a:pathLst>
                  <a:path extrusionOk="0" h="4300" w="1536">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232" name="Google Shape;12232;p68"/>
          <p:cNvGrpSpPr/>
          <p:nvPr/>
        </p:nvGrpSpPr>
        <p:grpSpPr>
          <a:xfrm>
            <a:off x="1105264" y="3428122"/>
            <a:ext cx="313984" cy="358560"/>
            <a:chOff x="1133133" y="3351922"/>
            <a:chExt cx="313984" cy="358560"/>
          </a:xfrm>
        </p:grpSpPr>
        <p:sp>
          <p:nvSpPr>
            <p:cNvPr id="12233" name="Google Shape;12233;p68"/>
            <p:cNvSpPr/>
            <p:nvPr/>
          </p:nvSpPr>
          <p:spPr>
            <a:xfrm>
              <a:off x="1133133" y="3351922"/>
              <a:ext cx="313984" cy="358560"/>
            </a:xfrm>
            <a:custGeom>
              <a:rect b="b" l="l" r="r" t="t"/>
              <a:pathLst>
                <a:path extrusionOk="0" h="11205" w="9812">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8"/>
            <p:cNvSpPr/>
            <p:nvPr/>
          </p:nvSpPr>
          <p:spPr>
            <a:xfrm>
              <a:off x="1285549" y="3414418"/>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8"/>
            <p:cNvSpPr/>
            <p:nvPr/>
          </p:nvSpPr>
          <p:spPr>
            <a:xfrm>
              <a:off x="1285549" y="3459378"/>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8"/>
            <p:cNvSpPr/>
            <p:nvPr/>
          </p:nvSpPr>
          <p:spPr>
            <a:xfrm>
              <a:off x="1285549" y="3503954"/>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8"/>
            <p:cNvSpPr/>
            <p:nvPr/>
          </p:nvSpPr>
          <p:spPr>
            <a:xfrm>
              <a:off x="1167821" y="3498226"/>
              <a:ext cx="10688" cy="16416"/>
            </a:xfrm>
            <a:custGeom>
              <a:rect b="b" l="l" r="r" t="t"/>
              <a:pathLst>
                <a:path extrusionOk="0" h="513" w="334">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8"/>
            <p:cNvSpPr/>
            <p:nvPr/>
          </p:nvSpPr>
          <p:spPr>
            <a:xfrm>
              <a:off x="1167821" y="3537490"/>
              <a:ext cx="10688" cy="16032"/>
            </a:xfrm>
            <a:custGeom>
              <a:rect b="b" l="l" r="r" t="t"/>
              <a:pathLst>
                <a:path extrusionOk="0" h="501" w="334">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8"/>
            <p:cNvSpPr/>
            <p:nvPr/>
          </p:nvSpPr>
          <p:spPr>
            <a:xfrm>
              <a:off x="1167821" y="3577106"/>
              <a:ext cx="10688" cy="16032"/>
            </a:xfrm>
            <a:custGeom>
              <a:rect b="b" l="l" r="r" t="t"/>
              <a:pathLst>
                <a:path extrusionOk="0" h="501" w="334">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8"/>
            <p:cNvSpPr/>
            <p:nvPr/>
          </p:nvSpPr>
          <p:spPr>
            <a:xfrm>
              <a:off x="1402509" y="3493266"/>
              <a:ext cx="10688" cy="16064"/>
            </a:xfrm>
            <a:custGeom>
              <a:rect b="b" l="l" r="r" t="t"/>
              <a:pathLst>
                <a:path extrusionOk="0" h="502" w="334">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8"/>
            <p:cNvSpPr/>
            <p:nvPr/>
          </p:nvSpPr>
          <p:spPr>
            <a:xfrm>
              <a:off x="1393357" y="3526898"/>
              <a:ext cx="15648" cy="14432"/>
            </a:xfrm>
            <a:custGeom>
              <a:rect b="b" l="l" r="r" t="t"/>
              <a:pathLst>
                <a:path extrusionOk="0" h="451" w="489">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8"/>
            <p:cNvSpPr/>
            <p:nvPr/>
          </p:nvSpPr>
          <p:spPr>
            <a:xfrm>
              <a:off x="1402509" y="3453650"/>
              <a:ext cx="10688" cy="16032"/>
            </a:xfrm>
            <a:custGeom>
              <a:rect b="b" l="l" r="r" t="t"/>
              <a:pathLst>
                <a:path extrusionOk="0" h="501" w="334">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8"/>
            <p:cNvSpPr/>
            <p:nvPr/>
          </p:nvSpPr>
          <p:spPr>
            <a:xfrm>
              <a:off x="1171629" y="3612306"/>
              <a:ext cx="15264" cy="14752"/>
            </a:xfrm>
            <a:custGeom>
              <a:rect b="b" l="l" r="r" t="t"/>
              <a:pathLst>
                <a:path extrusionOk="0" h="461" w="477">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8"/>
            <p:cNvSpPr/>
            <p:nvPr/>
          </p:nvSpPr>
          <p:spPr>
            <a:xfrm>
              <a:off x="1285549" y="3548914"/>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8"/>
            <p:cNvSpPr/>
            <p:nvPr/>
          </p:nvSpPr>
          <p:spPr>
            <a:xfrm>
              <a:off x="1285549" y="3593490"/>
              <a:ext cx="10304" cy="27456"/>
            </a:xfrm>
            <a:custGeom>
              <a:rect b="b" l="l" r="r" t="t"/>
              <a:pathLst>
                <a:path extrusionOk="0" h="858" w="322">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8"/>
            <p:cNvSpPr/>
            <p:nvPr/>
          </p:nvSpPr>
          <p:spPr>
            <a:xfrm>
              <a:off x="1285549" y="3638450"/>
              <a:ext cx="10304" cy="27072"/>
            </a:xfrm>
            <a:custGeom>
              <a:rect b="b" l="l" r="r" t="t"/>
              <a:pathLst>
                <a:path extrusionOk="0" h="846" w="322">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8"/>
            <p:cNvSpPr/>
            <p:nvPr/>
          </p:nvSpPr>
          <p:spPr>
            <a:xfrm>
              <a:off x="1201325" y="3627026"/>
              <a:ext cx="16032" cy="10304"/>
            </a:xfrm>
            <a:custGeom>
              <a:rect b="b" l="l" r="r" t="t"/>
              <a:pathLst>
                <a:path extrusionOk="0" h="322" w="501">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8"/>
            <p:cNvSpPr/>
            <p:nvPr/>
          </p:nvSpPr>
          <p:spPr>
            <a:xfrm>
              <a:off x="1363629" y="3537490"/>
              <a:ext cx="16032" cy="10304"/>
            </a:xfrm>
            <a:custGeom>
              <a:rect b="b" l="l" r="r" t="t"/>
              <a:pathLst>
                <a:path extrusionOk="0" h="322" w="501">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9" name="Google Shape;12249;p68"/>
          <p:cNvSpPr/>
          <p:nvPr/>
        </p:nvSpPr>
        <p:spPr>
          <a:xfrm>
            <a:off x="1681328" y="3430042"/>
            <a:ext cx="262944" cy="354720"/>
          </a:xfrm>
          <a:custGeom>
            <a:rect b="b" l="l" r="r" t="t"/>
            <a:pathLst>
              <a:path extrusionOk="0" h="11085" w="8217">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50" name="Google Shape;12250;p68"/>
          <p:cNvGrpSpPr/>
          <p:nvPr/>
        </p:nvGrpSpPr>
        <p:grpSpPr>
          <a:xfrm>
            <a:off x="2767184" y="3428794"/>
            <a:ext cx="288448" cy="357120"/>
            <a:chOff x="2795053" y="3352594"/>
            <a:chExt cx="288448" cy="357120"/>
          </a:xfrm>
        </p:grpSpPr>
        <p:sp>
          <p:nvSpPr>
            <p:cNvPr id="12251" name="Google Shape;12251;p68"/>
            <p:cNvSpPr/>
            <p:nvPr/>
          </p:nvSpPr>
          <p:spPr>
            <a:xfrm>
              <a:off x="2839629" y="3550386"/>
              <a:ext cx="19840" cy="16448"/>
            </a:xfrm>
            <a:custGeom>
              <a:rect b="b" l="l" r="r" t="t"/>
              <a:pathLst>
                <a:path extrusionOk="0" h="514" w="62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8"/>
            <p:cNvSpPr/>
            <p:nvPr/>
          </p:nvSpPr>
          <p:spPr>
            <a:xfrm>
              <a:off x="2865165" y="3511410"/>
              <a:ext cx="50688" cy="37536"/>
            </a:xfrm>
            <a:custGeom>
              <a:rect b="b" l="l" r="r" t="t"/>
              <a:pathLst>
                <a:path extrusionOk="0" h="1173" w="1584">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8"/>
            <p:cNvSpPr/>
            <p:nvPr/>
          </p:nvSpPr>
          <p:spPr>
            <a:xfrm>
              <a:off x="2795053" y="3352594"/>
              <a:ext cx="288448" cy="357120"/>
            </a:xfrm>
            <a:custGeom>
              <a:rect b="b" l="l" r="r" t="t"/>
              <a:pathLst>
                <a:path extrusionOk="0" h="11160" w="9014">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8"/>
            <p:cNvSpPr/>
            <p:nvPr/>
          </p:nvSpPr>
          <p:spPr>
            <a:xfrm>
              <a:off x="3019853" y="3423794"/>
              <a:ext cx="20224" cy="16576"/>
            </a:xfrm>
            <a:custGeom>
              <a:rect b="b" l="l" r="r" t="t"/>
              <a:pathLst>
                <a:path extrusionOk="0" h="518" w="632">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8"/>
            <p:cNvSpPr/>
            <p:nvPr/>
          </p:nvSpPr>
          <p:spPr>
            <a:xfrm>
              <a:off x="2964237" y="3441810"/>
              <a:ext cx="49920" cy="37408"/>
            </a:xfrm>
            <a:custGeom>
              <a:rect b="b" l="l" r="r" t="t"/>
              <a:pathLst>
                <a:path extrusionOk="0" h="1169" w="156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8"/>
            <p:cNvSpPr/>
            <p:nvPr/>
          </p:nvSpPr>
          <p:spPr>
            <a:xfrm>
              <a:off x="2867437" y="3395602"/>
              <a:ext cx="17952" cy="18848"/>
            </a:xfrm>
            <a:custGeom>
              <a:rect b="b" l="l" r="r" t="t"/>
              <a:pathLst>
                <a:path extrusionOk="0" h="589" w="561">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8"/>
            <p:cNvSpPr/>
            <p:nvPr/>
          </p:nvSpPr>
          <p:spPr>
            <a:xfrm>
              <a:off x="2885741" y="3421234"/>
              <a:ext cx="38496" cy="49216"/>
            </a:xfrm>
            <a:custGeom>
              <a:rect b="b" l="l" r="r" t="t"/>
              <a:pathLst>
                <a:path extrusionOk="0" h="1538" w="1203">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8"/>
            <p:cNvSpPr/>
            <p:nvPr/>
          </p:nvSpPr>
          <p:spPr>
            <a:xfrm>
              <a:off x="2993933" y="3576178"/>
              <a:ext cx="17952" cy="18848"/>
            </a:xfrm>
            <a:custGeom>
              <a:rect b="b" l="l" r="r" t="t"/>
              <a:pathLst>
                <a:path extrusionOk="0" h="589" w="561">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8"/>
            <p:cNvSpPr/>
            <p:nvPr/>
          </p:nvSpPr>
          <p:spPr>
            <a:xfrm>
              <a:off x="2954701" y="3520466"/>
              <a:ext cx="39264" cy="49056"/>
            </a:xfrm>
            <a:custGeom>
              <a:rect b="b" l="l" r="r" t="t"/>
              <a:pathLst>
                <a:path extrusionOk="0" h="1533" w="1227">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0" name="Google Shape;12260;p68"/>
          <p:cNvGrpSpPr/>
          <p:nvPr/>
        </p:nvGrpSpPr>
        <p:grpSpPr>
          <a:xfrm>
            <a:off x="2208656" y="3429402"/>
            <a:ext cx="304832" cy="356512"/>
            <a:chOff x="2236525" y="3353202"/>
            <a:chExt cx="304832" cy="356512"/>
          </a:xfrm>
        </p:grpSpPr>
        <p:sp>
          <p:nvSpPr>
            <p:cNvPr id="12261" name="Google Shape;12261;p68"/>
            <p:cNvSpPr/>
            <p:nvPr/>
          </p:nvSpPr>
          <p:spPr>
            <a:xfrm>
              <a:off x="2236525" y="3353202"/>
              <a:ext cx="304832" cy="356512"/>
            </a:xfrm>
            <a:custGeom>
              <a:rect b="b" l="l" r="r" t="t"/>
              <a:pathLst>
                <a:path extrusionOk="0" h="11141" w="9526">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8"/>
            <p:cNvSpPr/>
            <p:nvPr/>
          </p:nvSpPr>
          <p:spPr>
            <a:xfrm>
              <a:off x="2283373" y="3553106"/>
              <a:ext cx="16416" cy="11072"/>
            </a:xfrm>
            <a:custGeom>
              <a:rect b="b" l="l" r="r" t="t"/>
              <a:pathLst>
                <a:path extrusionOk="0" h="346" w="513">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8"/>
            <p:cNvSpPr/>
            <p:nvPr/>
          </p:nvSpPr>
          <p:spPr>
            <a:xfrm>
              <a:off x="2449485" y="3488658"/>
              <a:ext cx="17184" cy="12288"/>
            </a:xfrm>
            <a:custGeom>
              <a:rect b="b" l="l" r="r" t="t"/>
              <a:pathLst>
                <a:path extrusionOk="0" h="384" w="537">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68"/>
          <p:cNvGrpSpPr/>
          <p:nvPr/>
        </p:nvGrpSpPr>
        <p:grpSpPr>
          <a:xfrm>
            <a:off x="3882768" y="3428890"/>
            <a:ext cx="256800" cy="357024"/>
            <a:chOff x="3910637" y="3352690"/>
            <a:chExt cx="256800" cy="357024"/>
          </a:xfrm>
        </p:grpSpPr>
        <p:sp>
          <p:nvSpPr>
            <p:cNvPr id="12265" name="Google Shape;12265;p68"/>
            <p:cNvSpPr/>
            <p:nvPr/>
          </p:nvSpPr>
          <p:spPr>
            <a:xfrm>
              <a:off x="3910637" y="3352690"/>
              <a:ext cx="256800" cy="357024"/>
            </a:xfrm>
            <a:custGeom>
              <a:rect b="b" l="l" r="r" t="t"/>
              <a:pathLst>
                <a:path extrusionOk="0" h="11157" w="8025">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8"/>
            <p:cNvSpPr/>
            <p:nvPr/>
          </p:nvSpPr>
          <p:spPr>
            <a:xfrm>
              <a:off x="3960909" y="3498226"/>
              <a:ext cx="60992" cy="60992"/>
            </a:xfrm>
            <a:custGeom>
              <a:rect b="b" l="l" r="r" t="t"/>
              <a:pathLst>
                <a:path extrusionOk="0" h="1906" w="1906">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8"/>
            <p:cNvSpPr/>
            <p:nvPr/>
          </p:nvSpPr>
          <p:spPr>
            <a:xfrm>
              <a:off x="4083981" y="3408690"/>
              <a:ext cx="44224" cy="43872"/>
            </a:xfrm>
            <a:custGeom>
              <a:rect b="b" l="l" r="r" t="t"/>
              <a:pathLst>
                <a:path extrusionOk="0" h="1371" w="1382">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68"/>
          <p:cNvGrpSpPr/>
          <p:nvPr/>
        </p:nvGrpSpPr>
        <p:grpSpPr>
          <a:xfrm>
            <a:off x="6028560" y="3428122"/>
            <a:ext cx="360064" cy="360096"/>
            <a:chOff x="6056429" y="3351922"/>
            <a:chExt cx="360064" cy="360096"/>
          </a:xfrm>
        </p:grpSpPr>
        <p:sp>
          <p:nvSpPr>
            <p:cNvPr id="12269" name="Google Shape;12269;p68"/>
            <p:cNvSpPr/>
            <p:nvPr/>
          </p:nvSpPr>
          <p:spPr>
            <a:xfrm>
              <a:off x="6056429" y="3351922"/>
              <a:ext cx="360064" cy="360096"/>
            </a:xfrm>
            <a:custGeom>
              <a:rect b="b" l="l" r="r" t="t"/>
              <a:pathLst>
                <a:path extrusionOk="0" h="11253" w="11252">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8"/>
            <p:cNvSpPr/>
            <p:nvPr/>
          </p:nvSpPr>
          <p:spPr>
            <a:xfrm>
              <a:off x="6311309" y="3392306"/>
              <a:ext cx="10688" cy="21760"/>
            </a:xfrm>
            <a:custGeom>
              <a:rect b="b" l="l" r="r" t="t"/>
              <a:pathLst>
                <a:path extrusionOk="0" h="680" w="334">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8"/>
            <p:cNvSpPr/>
            <p:nvPr/>
          </p:nvSpPr>
          <p:spPr>
            <a:xfrm>
              <a:off x="6153197" y="3649490"/>
              <a:ext cx="10688" cy="21760"/>
            </a:xfrm>
            <a:custGeom>
              <a:rect b="b" l="l" r="r" t="t"/>
              <a:pathLst>
                <a:path extrusionOk="0" h="680" w="334">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2" name="Google Shape;12272;p68"/>
          <p:cNvGrpSpPr/>
          <p:nvPr/>
        </p:nvGrpSpPr>
        <p:grpSpPr>
          <a:xfrm>
            <a:off x="6581008" y="3429274"/>
            <a:ext cx="357408" cy="357408"/>
            <a:chOff x="6608877" y="3353074"/>
            <a:chExt cx="357408" cy="357408"/>
          </a:xfrm>
        </p:grpSpPr>
        <p:sp>
          <p:nvSpPr>
            <p:cNvPr id="12273" name="Google Shape;12273;p68"/>
            <p:cNvSpPr/>
            <p:nvPr/>
          </p:nvSpPr>
          <p:spPr>
            <a:xfrm>
              <a:off x="6608877" y="3353074"/>
              <a:ext cx="357408" cy="357408"/>
            </a:xfrm>
            <a:custGeom>
              <a:rect b="b" l="l" r="r" t="t"/>
              <a:pathLst>
                <a:path extrusionOk="0" h="11169" w="11169">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8"/>
            <p:cNvSpPr/>
            <p:nvPr/>
          </p:nvSpPr>
          <p:spPr>
            <a:xfrm>
              <a:off x="6770029" y="3565170"/>
              <a:ext cx="44608" cy="27968"/>
            </a:xfrm>
            <a:custGeom>
              <a:rect b="b" l="l" r="r" t="t"/>
              <a:pathLst>
                <a:path extrusionOk="0" h="874" w="1394">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8"/>
            <p:cNvSpPr/>
            <p:nvPr/>
          </p:nvSpPr>
          <p:spPr>
            <a:xfrm>
              <a:off x="6859949" y="3437074"/>
              <a:ext cx="24416" cy="31840"/>
            </a:xfrm>
            <a:custGeom>
              <a:rect b="b" l="l" r="r" t="t"/>
              <a:pathLst>
                <a:path extrusionOk="0" h="995" w="763">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8"/>
            <p:cNvSpPr/>
            <p:nvPr/>
          </p:nvSpPr>
          <p:spPr>
            <a:xfrm>
              <a:off x="6824525" y="3509426"/>
              <a:ext cx="17920" cy="28448"/>
            </a:xfrm>
            <a:custGeom>
              <a:rect b="b" l="l" r="r" t="t"/>
              <a:pathLst>
                <a:path extrusionOk="0" h="889" w="56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8"/>
            <p:cNvSpPr/>
            <p:nvPr/>
          </p:nvSpPr>
          <p:spPr>
            <a:xfrm>
              <a:off x="6790989" y="3541906"/>
              <a:ext cx="42688" cy="34464"/>
            </a:xfrm>
            <a:custGeom>
              <a:rect b="b" l="l" r="r" t="t"/>
              <a:pathLst>
                <a:path extrusionOk="0" h="1077" w="1334">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8"/>
            <p:cNvSpPr/>
            <p:nvPr/>
          </p:nvSpPr>
          <p:spPr>
            <a:xfrm>
              <a:off x="6840525" y="3544914"/>
              <a:ext cx="54112" cy="32608"/>
            </a:xfrm>
            <a:custGeom>
              <a:rect b="b" l="l" r="r" t="t"/>
              <a:pathLst>
                <a:path extrusionOk="0" h="1019" w="1691">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8"/>
            <p:cNvSpPr/>
            <p:nvPr/>
          </p:nvSpPr>
          <p:spPr>
            <a:xfrm>
              <a:off x="6793645" y="3582770"/>
              <a:ext cx="102144" cy="75520"/>
            </a:xfrm>
            <a:custGeom>
              <a:rect b="b" l="l" r="r" t="t"/>
              <a:pathLst>
                <a:path extrusionOk="0" h="2360" w="3192">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80" name="Google Shape;12280;p68"/>
          <p:cNvSpPr/>
          <p:nvPr/>
        </p:nvSpPr>
        <p:spPr>
          <a:xfrm>
            <a:off x="7680176" y="3427738"/>
            <a:ext cx="357408" cy="357408"/>
          </a:xfrm>
          <a:custGeom>
            <a:rect b="b" l="l" r="r" t="t"/>
            <a:pathLst>
              <a:path extrusionOk="0" h="11169" w="11169">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8"/>
          <p:cNvSpPr/>
          <p:nvPr/>
        </p:nvSpPr>
        <p:spPr>
          <a:xfrm>
            <a:off x="4395216" y="3429274"/>
            <a:ext cx="331872" cy="357792"/>
          </a:xfrm>
          <a:custGeom>
            <a:rect b="b" l="l" r="r" t="t"/>
            <a:pathLst>
              <a:path extrusionOk="0" h="11181" w="10371">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282" name="Google Shape;12282;p68"/>
          <p:cNvGrpSpPr/>
          <p:nvPr/>
        </p:nvGrpSpPr>
        <p:grpSpPr>
          <a:xfrm>
            <a:off x="4931664" y="3446426"/>
            <a:ext cx="357408" cy="323488"/>
            <a:chOff x="4959533" y="3370226"/>
            <a:chExt cx="357408" cy="323488"/>
          </a:xfrm>
        </p:grpSpPr>
        <p:sp>
          <p:nvSpPr>
            <p:cNvPr id="12283" name="Google Shape;12283;p68"/>
            <p:cNvSpPr/>
            <p:nvPr/>
          </p:nvSpPr>
          <p:spPr>
            <a:xfrm>
              <a:off x="4959533" y="3370226"/>
              <a:ext cx="357408" cy="323488"/>
            </a:xfrm>
            <a:custGeom>
              <a:rect b="b" l="l" r="r" t="t"/>
              <a:pathLst>
                <a:path extrusionOk="0" h="10109" w="11169">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8"/>
            <p:cNvSpPr/>
            <p:nvPr/>
          </p:nvSpPr>
          <p:spPr>
            <a:xfrm>
              <a:off x="5055149" y="3409458"/>
              <a:ext cx="99840" cy="88416"/>
            </a:xfrm>
            <a:custGeom>
              <a:rect b="b" l="l" r="r" t="t"/>
              <a:pathLst>
                <a:path extrusionOk="0" h="2763" w="312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5" name="Google Shape;12285;p68"/>
          <p:cNvGrpSpPr/>
          <p:nvPr/>
        </p:nvGrpSpPr>
        <p:grpSpPr>
          <a:xfrm>
            <a:off x="7130768" y="3429274"/>
            <a:ext cx="357056" cy="357408"/>
            <a:chOff x="7158637" y="3353074"/>
            <a:chExt cx="357056" cy="357408"/>
          </a:xfrm>
        </p:grpSpPr>
        <p:sp>
          <p:nvSpPr>
            <p:cNvPr id="12286" name="Google Shape;12286;p68"/>
            <p:cNvSpPr/>
            <p:nvPr/>
          </p:nvSpPr>
          <p:spPr>
            <a:xfrm>
              <a:off x="7158637" y="3353074"/>
              <a:ext cx="357056" cy="357408"/>
            </a:xfrm>
            <a:custGeom>
              <a:rect b="b" l="l" r="r" t="t"/>
              <a:pathLst>
                <a:path extrusionOk="0" h="11169" w="11158">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8"/>
            <p:cNvSpPr/>
            <p:nvPr/>
          </p:nvSpPr>
          <p:spPr>
            <a:xfrm>
              <a:off x="7406669" y="3594898"/>
              <a:ext cx="26336" cy="27968"/>
            </a:xfrm>
            <a:custGeom>
              <a:rect b="b" l="l" r="r" t="t"/>
              <a:pathLst>
                <a:path extrusionOk="0" h="874" w="823">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8"/>
            <p:cNvSpPr/>
            <p:nvPr/>
          </p:nvSpPr>
          <p:spPr>
            <a:xfrm>
              <a:off x="7229133" y="3469074"/>
              <a:ext cx="254912" cy="180832"/>
            </a:xfrm>
            <a:custGeom>
              <a:rect b="b" l="l" r="r" t="t"/>
              <a:pathLst>
                <a:path extrusionOk="0" h="5651" w="7966">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8"/>
            <p:cNvSpPr/>
            <p:nvPr/>
          </p:nvSpPr>
          <p:spPr>
            <a:xfrm>
              <a:off x="7409741" y="3428370"/>
              <a:ext cx="22880" cy="27616"/>
            </a:xfrm>
            <a:custGeom>
              <a:rect b="b" l="l" r="r" t="t"/>
              <a:pathLst>
                <a:path extrusionOk="0" h="863" w="715">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0" name="Google Shape;12290;p68"/>
          <p:cNvGrpSpPr/>
          <p:nvPr/>
        </p:nvGrpSpPr>
        <p:grpSpPr>
          <a:xfrm>
            <a:off x="3288400" y="3428602"/>
            <a:ext cx="344832" cy="356544"/>
            <a:chOff x="3316269" y="3352402"/>
            <a:chExt cx="344832" cy="356544"/>
          </a:xfrm>
        </p:grpSpPr>
        <p:sp>
          <p:nvSpPr>
            <p:cNvPr id="12291" name="Google Shape;12291;p68"/>
            <p:cNvSpPr/>
            <p:nvPr/>
          </p:nvSpPr>
          <p:spPr>
            <a:xfrm>
              <a:off x="3546381" y="3557138"/>
              <a:ext cx="19840" cy="16576"/>
            </a:xfrm>
            <a:custGeom>
              <a:rect b="b" l="l" r="r" t="t"/>
              <a:pathLst>
                <a:path extrusionOk="0" h="518" w="62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8"/>
            <p:cNvSpPr/>
            <p:nvPr/>
          </p:nvSpPr>
          <p:spPr>
            <a:xfrm>
              <a:off x="3449997" y="3423730"/>
              <a:ext cx="14496" cy="18144"/>
            </a:xfrm>
            <a:custGeom>
              <a:rect b="b" l="l" r="r" t="t"/>
              <a:pathLst>
                <a:path extrusionOk="0" h="567" w="453">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8"/>
            <p:cNvSpPr/>
            <p:nvPr/>
          </p:nvSpPr>
          <p:spPr>
            <a:xfrm>
              <a:off x="3316269" y="3352402"/>
              <a:ext cx="344832" cy="356544"/>
            </a:xfrm>
            <a:custGeom>
              <a:rect b="b" l="l" r="r" t="t"/>
              <a:pathLst>
                <a:path extrusionOk="0" h="11142" w="10776">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4" name="Google Shape;12294;p68"/>
          <p:cNvGrpSpPr/>
          <p:nvPr/>
        </p:nvGrpSpPr>
        <p:grpSpPr>
          <a:xfrm>
            <a:off x="5481040" y="3447706"/>
            <a:ext cx="358560" cy="319552"/>
            <a:chOff x="5508909" y="3371506"/>
            <a:chExt cx="358560" cy="319552"/>
          </a:xfrm>
        </p:grpSpPr>
        <p:sp>
          <p:nvSpPr>
            <p:cNvPr id="12295" name="Google Shape;12295;p68"/>
            <p:cNvSpPr/>
            <p:nvPr/>
          </p:nvSpPr>
          <p:spPr>
            <a:xfrm>
              <a:off x="5545485" y="3384178"/>
              <a:ext cx="57184" cy="60736"/>
            </a:xfrm>
            <a:custGeom>
              <a:rect b="b" l="l" r="r" t="t"/>
              <a:pathLst>
                <a:path extrusionOk="0" h="1898" w="1787">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8"/>
            <p:cNvSpPr/>
            <p:nvPr/>
          </p:nvSpPr>
          <p:spPr>
            <a:xfrm>
              <a:off x="5508909" y="3429362"/>
              <a:ext cx="53760" cy="50624"/>
            </a:xfrm>
            <a:custGeom>
              <a:rect b="b" l="l" r="r" t="t"/>
              <a:pathLst>
                <a:path extrusionOk="0" h="1582" w="168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8"/>
            <p:cNvSpPr/>
            <p:nvPr/>
          </p:nvSpPr>
          <p:spPr>
            <a:xfrm>
              <a:off x="5606829" y="3371506"/>
              <a:ext cx="51104" cy="63520"/>
            </a:xfrm>
            <a:custGeom>
              <a:rect b="b" l="l" r="r" t="t"/>
              <a:pathLst>
                <a:path extrusionOk="0" h="1985" w="1597">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8"/>
            <p:cNvSpPr/>
            <p:nvPr/>
          </p:nvSpPr>
          <p:spPr>
            <a:xfrm>
              <a:off x="5659789" y="3396786"/>
              <a:ext cx="48032" cy="55392"/>
            </a:xfrm>
            <a:custGeom>
              <a:rect b="b" l="l" r="r" t="t"/>
              <a:pathLst>
                <a:path extrusionOk="0" h="1731" w="1501">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8"/>
            <p:cNvSpPr/>
            <p:nvPr/>
          </p:nvSpPr>
          <p:spPr>
            <a:xfrm>
              <a:off x="5556941" y="3444402"/>
              <a:ext cx="131840" cy="93856"/>
            </a:xfrm>
            <a:custGeom>
              <a:rect b="b" l="l" r="r" t="t"/>
              <a:pathLst>
                <a:path extrusionOk="0" h="2933" w="412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8"/>
            <p:cNvSpPr/>
            <p:nvPr/>
          </p:nvSpPr>
          <p:spPr>
            <a:xfrm>
              <a:off x="5730285" y="3518386"/>
              <a:ext cx="50336" cy="64832"/>
            </a:xfrm>
            <a:custGeom>
              <a:rect b="b" l="l" r="r" t="t"/>
              <a:pathLst>
                <a:path extrusionOk="0" h="2026" w="1573">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8"/>
            <p:cNvSpPr/>
            <p:nvPr/>
          </p:nvSpPr>
          <p:spPr>
            <a:xfrm>
              <a:off x="5674669" y="3533234"/>
              <a:ext cx="49920" cy="56480"/>
            </a:xfrm>
            <a:custGeom>
              <a:rect b="b" l="l" r="r" t="t"/>
              <a:pathLst>
                <a:path extrusionOk="0" h="1765" w="156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8"/>
            <p:cNvSpPr/>
            <p:nvPr/>
          </p:nvSpPr>
          <p:spPr>
            <a:xfrm>
              <a:off x="5777133" y="3542162"/>
              <a:ext cx="60608" cy="57440"/>
            </a:xfrm>
            <a:custGeom>
              <a:rect b="b" l="l" r="r" t="t"/>
              <a:pathLst>
                <a:path extrusionOk="0" h="1795" w="1894">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8"/>
            <p:cNvSpPr/>
            <p:nvPr/>
          </p:nvSpPr>
          <p:spPr>
            <a:xfrm>
              <a:off x="5811437" y="3593426"/>
              <a:ext cx="56032" cy="47328"/>
            </a:xfrm>
            <a:custGeom>
              <a:rect b="b" l="l" r="r" t="t"/>
              <a:pathLst>
                <a:path extrusionOk="0" h="1479" w="1751">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8"/>
            <p:cNvSpPr/>
            <p:nvPr/>
          </p:nvSpPr>
          <p:spPr>
            <a:xfrm>
              <a:off x="5679981" y="3591218"/>
              <a:ext cx="130720" cy="99840"/>
            </a:xfrm>
            <a:custGeom>
              <a:rect b="b" l="l" r="r" t="t"/>
              <a:pathLst>
                <a:path extrusionOk="0" h="3120" w="4085">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5" name="Google Shape;12305;p68"/>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Nature Icons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09" name="Shape 12309"/>
        <p:cNvGrpSpPr/>
        <p:nvPr/>
      </p:nvGrpSpPr>
      <p:grpSpPr>
        <a:xfrm>
          <a:off x="0" y="0"/>
          <a:ext cx="0" cy="0"/>
          <a:chOff x="0" y="0"/>
          <a:chExt cx="0" cy="0"/>
        </a:xfrm>
      </p:grpSpPr>
      <p:sp>
        <p:nvSpPr>
          <p:cNvPr id="12310" name="Google Shape;12310;p69"/>
          <p:cNvSpPr/>
          <p:nvPr/>
        </p:nvSpPr>
        <p:spPr>
          <a:xfrm>
            <a:off x="2576745" y="3893161"/>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11" name="Google Shape;12311;p69"/>
          <p:cNvGrpSpPr/>
          <p:nvPr/>
        </p:nvGrpSpPr>
        <p:grpSpPr>
          <a:xfrm>
            <a:off x="3026217" y="3893352"/>
            <a:ext cx="346056" cy="345674"/>
            <a:chOff x="3303268" y="3817349"/>
            <a:chExt cx="346056" cy="345674"/>
          </a:xfrm>
        </p:grpSpPr>
        <p:sp>
          <p:nvSpPr>
            <p:cNvPr id="12312" name="Google Shape;12312;p69"/>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69"/>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69"/>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69"/>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6" name="Google Shape;12316;p69"/>
          <p:cNvGrpSpPr/>
          <p:nvPr/>
        </p:nvGrpSpPr>
        <p:grpSpPr>
          <a:xfrm>
            <a:off x="3475306" y="3893352"/>
            <a:ext cx="346056" cy="345674"/>
            <a:chOff x="3752358" y="3817349"/>
            <a:chExt cx="346056" cy="345674"/>
          </a:xfrm>
        </p:grpSpPr>
        <p:sp>
          <p:nvSpPr>
            <p:cNvPr id="12317" name="Google Shape;12317;p69"/>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69"/>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69"/>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69"/>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1" name="Google Shape;12321;p69"/>
          <p:cNvGrpSpPr/>
          <p:nvPr/>
        </p:nvGrpSpPr>
        <p:grpSpPr>
          <a:xfrm>
            <a:off x="4822956" y="3893352"/>
            <a:ext cx="346024" cy="345674"/>
            <a:chOff x="5100008" y="3817349"/>
            <a:chExt cx="346024" cy="345674"/>
          </a:xfrm>
        </p:grpSpPr>
        <p:sp>
          <p:nvSpPr>
            <p:cNvPr id="12322" name="Google Shape;12322;p69"/>
            <p:cNvSpPr/>
            <p:nvPr/>
          </p:nvSpPr>
          <p:spPr>
            <a:xfrm>
              <a:off x="5100008" y="3817349"/>
              <a:ext cx="346024" cy="345674"/>
            </a:xfrm>
            <a:custGeom>
              <a:rect b="b" l="l" r="r" t="t"/>
              <a:pathLst>
                <a:path extrusionOk="0" h="10860" w="10871">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69"/>
            <p:cNvSpPr/>
            <p:nvPr/>
          </p:nvSpPr>
          <p:spPr>
            <a:xfrm>
              <a:off x="5150777" y="3867767"/>
              <a:ext cx="244486" cy="243690"/>
            </a:xfrm>
            <a:custGeom>
              <a:rect b="b" l="l" r="r" t="t"/>
              <a:pathLst>
                <a:path extrusionOk="0" h="7656" w="7681">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69"/>
            <p:cNvSpPr/>
            <p:nvPr/>
          </p:nvSpPr>
          <p:spPr>
            <a:xfrm>
              <a:off x="5201960" y="3941167"/>
              <a:ext cx="135691" cy="91097"/>
            </a:xfrm>
            <a:custGeom>
              <a:rect b="b" l="l" r="r" t="t"/>
              <a:pathLst>
                <a:path extrusionOk="0" h="2862" w="4263">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69"/>
          <p:cNvGrpSpPr/>
          <p:nvPr/>
        </p:nvGrpSpPr>
        <p:grpSpPr>
          <a:xfrm>
            <a:off x="5721867" y="3893352"/>
            <a:ext cx="345674" cy="345674"/>
            <a:chOff x="5998919" y="3817349"/>
            <a:chExt cx="345674" cy="345674"/>
          </a:xfrm>
        </p:grpSpPr>
        <p:sp>
          <p:nvSpPr>
            <p:cNvPr id="12326" name="Google Shape;12326;p69"/>
            <p:cNvSpPr/>
            <p:nvPr/>
          </p:nvSpPr>
          <p:spPr>
            <a:xfrm>
              <a:off x="5998919" y="3817349"/>
              <a:ext cx="345674" cy="345674"/>
            </a:xfrm>
            <a:custGeom>
              <a:rect b="b" l="l" r="r" t="t"/>
              <a:pathLst>
                <a:path extrusionOk="0" h="10860" w="1086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69"/>
            <p:cNvSpPr/>
            <p:nvPr/>
          </p:nvSpPr>
          <p:spPr>
            <a:xfrm>
              <a:off x="6051980" y="3874579"/>
              <a:ext cx="240698" cy="231595"/>
            </a:xfrm>
            <a:custGeom>
              <a:rect b="b" l="l" r="r" t="t"/>
              <a:pathLst>
                <a:path extrusionOk="0" h="7276" w="7562">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69"/>
            <p:cNvSpPr/>
            <p:nvPr/>
          </p:nvSpPr>
          <p:spPr>
            <a:xfrm>
              <a:off x="6116786" y="3928404"/>
              <a:ext cx="109941" cy="123946"/>
            </a:xfrm>
            <a:custGeom>
              <a:rect b="b" l="l" r="r" t="t"/>
              <a:pathLst>
                <a:path extrusionOk="0" h="3894" w="3454">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9" name="Google Shape;12329;p69"/>
          <p:cNvGrpSpPr/>
          <p:nvPr/>
        </p:nvGrpSpPr>
        <p:grpSpPr>
          <a:xfrm>
            <a:off x="3924396" y="3893352"/>
            <a:ext cx="346024" cy="345674"/>
            <a:chOff x="4201447" y="3817349"/>
            <a:chExt cx="346024" cy="345674"/>
          </a:xfrm>
        </p:grpSpPr>
        <p:sp>
          <p:nvSpPr>
            <p:cNvPr id="12330" name="Google Shape;12330;p69"/>
            <p:cNvSpPr/>
            <p:nvPr/>
          </p:nvSpPr>
          <p:spPr>
            <a:xfrm>
              <a:off x="4201447" y="3817349"/>
              <a:ext cx="346024" cy="345674"/>
            </a:xfrm>
            <a:custGeom>
              <a:rect b="b" l="l" r="r" t="t"/>
              <a:pathLst>
                <a:path extrusionOk="0" h="10860" w="10871">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69"/>
            <p:cNvSpPr/>
            <p:nvPr/>
          </p:nvSpPr>
          <p:spPr>
            <a:xfrm>
              <a:off x="4271569" y="3904531"/>
              <a:ext cx="227394" cy="185728"/>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2" name="Google Shape;12332;p69"/>
          <p:cNvGrpSpPr/>
          <p:nvPr/>
        </p:nvGrpSpPr>
        <p:grpSpPr>
          <a:xfrm>
            <a:off x="4373867" y="3893352"/>
            <a:ext cx="346024" cy="345674"/>
            <a:chOff x="4650919" y="3817349"/>
            <a:chExt cx="346024" cy="345674"/>
          </a:xfrm>
        </p:grpSpPr>
        <p:sp>
          <p:nvSpPr>
            <p:cNvPr id="12333" name="Google Shape;12333;p69"/>
            <p:cNvSpPr/>
            <p:nvPr/>
          </p:nvSpPr>
          <p:spPr>
            <a:xfrm>
              <a:off x="4650919" y="3817349"/>
              <a:ext cx="346024" cy="345674"/>
            </a:xfrm>
            <a:custGeom>
              <a:rect b="b" l="l" r="r" t="t"/>
              <a:pathLst>
                <a:path extrusionOk="0" h="10860" w="10871">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69"/>
            <p:cNvSpPr/>
            <p:nvPr/>
          </p:nvSpPr>
          <p:spPr>
            <a:xfrm>
              <a:off x="4701305" y="3867386"/>
              <a:ext cx="244486" cy="242958"/>
            </a:xfrm>
            <a:custGeom>
              <a:rect b="b" l="l" r="r" t="t"/>
              <a:pathLst>
                <a:path extrusionOk="0" h="7633" w="7681">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69"/>
            <p:cNvSpPr/>
            <p:nvPr/>
          </p:nvSpPr>
          <p:spPr>
            <a:xfrm>
              <a:off x="4749464" y="3911534"/>
              <a:ext cx="153134" cy="151065"/>
            </a:xfrm>
            <a:custGeom>
              <a:rect b="b" l="l" r="r" t="t"/>
              <a:pathLst>
                <a:path extrusionOk="0" h="4746" w="4811">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36" name="Google Shape;12336;p69"/>
          <p:cNvGrpSpPr/>
          <p:nvPr/>
        </p:nvGrpSpPr>
        <p:grpSpPr>
          <a:xfrm>
            <a:off x="5272810" y="3893352"/>
            <a:ext cx="345642" cy="345674"/>
            <a:chOff x="5549861" y="3817349"/>
            <a:chExt cx="345642" cy="345674"/>
          </a:xfrm>
        </p:grpSpPr>
        <p:sp>
          <p:nvSpPr>
            <p:cNvPr id="12337" name="Google Shape;12337;p69"/>
            <p:cNvSpPr/>
            <p:nvPr/>
          </p:nvSpPr>
          <p:spPr>
            <a:xfrm>
              <a:off x="5549861" y="3817349"/>
              <a:ext cx="345642" cy="345674"/>
            </a:xfrm>
            <a:custGeom>
              <a:rect b="b" l="l" r="r" t="t"/>
              <a:pathLst>
                <a:path extrusionOk="0" h="10860" w="10859">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69"/>
            <p:cNvSpPr/>
            <p:nvPr/>
          </p:nvSpPr>
          <p:spPr>
            <a:xfrm>
              <a:off x="5590763" y="3890208"/>
              <a:ext cx="262661" cy="200052"/>
            </a:xfrm>
            <a:custGeom>
              <a:rect b="b" l="l" r="r" t="t"/>
              <a:pathLst>
                <a:path extrusionOk="0" h="6285" w="8252">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69"/>
            <p:cNvSpPr/>
            <p:nvPr/>
          </p:nvSpPr>
          <p:spPr>
            <a:xfrm>
              <a:off x="5680587" y="3935024"/>
              <a:ext cx="105389" cy="110514"/>
            </a:xfrm>
            <a:custGeom>
              <a:rect b="b" l="l" r="r" t="t"/>
              <a:pathLst>
                <a:path extrusionOk="0" h="3472" w="3311">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0" name="Google Shape;12340;p69"/>
          <p:cNvGrpSpPr/>
          <p:nvPr/>
        </p:nvGrpSpPr>
        <p:grpSpPr>
          <a:xfrm>
            <a:off x="1281335" y="3474029"/>
            <a:ext cx="367255" cy="269855"/>
            <a:chOff x="1306445" y="3397829"/>
            <a:chExt cx="367255" cy="269855"/>
          </a:xfrm>
        </p:grpSpPr>
        <p:sp>
          <p:nvSpPr>
            <p:cNvPr id="12341" name="Google Shape;12341;p69"/>
            <p:cNvSpPr/>
            <p:nvPr/>
          </p:nvSpPr>
          <p:spPr>
            <a:xfrm>
              <a:off x="1588395" y="3513054"/>
              <a:ext cx="45517" cy="16297"/>
            </a:xfrm>
            <a:custGeom>
              <a:rect b="b" l="l" r="r" t="t"/>
              <a:pathLst>
                <a:path extrusionOk="0" h="512" w="143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2" name="Google Shape;12342;p69"/>
            <p:cNvSpPr/>
            <p:nvPr/>
          </p:nvSpPr>
          <p:spPr>
            <a:xfrm>
              <a:off x="1306445" y="3397829"/>
              <a:ext cx="367255" cy="269091"/>
            </a:xfrm>
            <a:custGeom>
              <a:rect b="b" l="l" r="r" t="t"/>
              <a:pathLst>
                <a:path extrusionOk="0" h="8454" w="11538">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69"/>
            <p:cNvSpPr/>
            <p:nvPr/>
          </p:nvSpPr>
          <p:spPr>
            <a:xfrm>
              <a:off x="1639960" y="3622549"/>
              <a:ext cx="10631" cy="45135"/>
            </a:xfrm>
            <a:custGeom>
              <a:rect b="b" l="l" r="r" t="t"/>
              <a:pathLst>
                <a:path extrusionOk="0" h="1418" w="334">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69"/>
            <p:cNvSpPr/>
            <p:nvPr/>
          </p:nvSpPr>
          <p:spPr>
            <a:xfrm>
              <a:off x="1444014" y="3446466"/>
              <a:ext cx="91734" cy="30589"/>
            </a:xfrm>
            <a:custGeom>
              <a:rect b="b" l="l" r="r" t="t"/>
              <a:pathLst>
                <a:path extrusionOk="0" h="961" w="2882">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69"/>
            <p:cNvSpPr/>
            <p:nvPr/>
          </p:nvSpPr>
          <p:spPr>
            <a:xfrm>
              <a:off x="1420524" y="3633944"/>
              <a:ext cx="11013" cy="33740"/>
            </a:xfrm>
            <a:custGeom>
              <a:rect b="b" l="l" r="r" t="t"/>
              <a:pathLst>
                <a:path extrusionOk="0" h="1060" w="346">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69"/>
            <p:cNvSpPr/>
            <p:nvPr/>
          </p:nvSpPr>
          <p:spPr>
            <a:xfrm>
              <a:off x="1547494" y="3633944"/>
              <a:ext cx="11013" cy="33740"/>
            </a:xfrm>
            <a:custGeom>
              <a:rect b="b" l="l" r="r" t="t"/>
              <a:pathLst>
                <a:path extrusionOk="0" h="1060" w="346">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7" name="Google Shape;12347;p69"/>
          <p:cNvGrpSpPr/>
          <p:nvPr/>
        </p:nvGrpSpPr>
        <p:grpSpPr>
          <a:xfrm>
            <a:off x="1756207" y="3467600"/>
            <a:ext cx="367255" cy="282364"/>
            <a:chOff x="1781317" y="3391400"/>
            <a:chExt cx="367255" cy="282364"/>
          </a:xfrm>
        </p:grpSpPr>
        <p:sp>
          <p:nvSpPr>
            <p:cNvPr id="12348" name="Google Shape;12348;p69"/>
            <p:cNvSpPr/>
            <p:nvPr/>
          </p:nvSpPr>
          <p:spPr>
            <a:xfrm>
              <a:off x="1901061" y="3639610"/>
              <a:ext cx="11013" cy="33772"/>
            </a:xfrm>
            <a:custGeom>
              <a:rect b="b" l="l" r="r" t="t"/>
              <a:pathLst>
                <a:path extrusionOk="0" h="1061" w="346">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69"/>
            <p:cNvSpPr/>
            <p:nvPr/>
          </p:nvSpPr>
          <p:spPr>
            <a:xfrm>
              <a:off x="2016668" y="3639610"/>
              <a:ext cx="10631" cy="33772"/>
            </a:xfrm>
            <a:custGeom>
              <a:rect b="b" l="l" r="r" t="t"/>
              <a:pathLst>
                <a:path extrusionOk="0" h="1061" w="334">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69"/>
            <p:cNvSpPr/>
            <p:nvPr/>
          </p:nvSpPr>
          <p:spPr>
            <a:xfrm>
              <a:off x="1820340" y="3518720"/>
              <a:ext cx="46281" cy="16329"/>
            </a:xfrm>
            <a:custGeom>
              <a:rect b="b" l="l" r="r" t="t"/>
              <a:pathLst>
                <a:path extrusionOk="0" h="513" w="1454">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69"/>
            <p:cNvSpPr/>
            <p:nvPr/>
          </p:nvSpPr>
          <p:spPr>
            <a:xfrm>
              <a:off x="1802898" y="3628247"/>
              <a:ext cx="11045" cy="45135"/>
            </a:xfrm>
            <a:custGeom>
              <a:rect b="b" l="l" r="r" t="t"/>
              <a:pathLst>
                <a:path extrusionOk="0" h="1418" w="347">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69"/>
            <p:cNvSpPr/>
            <p:nvPr/>
          </p:nvSpPr>
          <p:spPr>
            <a:xfrm>
              <a:off x="1781317" y="3391400"/>
              <a:ext cx="367255" cy="282364"/>
            </a:xfrm>
            <a:custGeom>
              <a:rect b="b" l="l" r="r" t="t"/>
              <a:pathLst>
                <a:path extrusionOk="0" h="8871" w="11538">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69"/>
            <p:cNvSpPr/>
            <p:nvPr/>
          </p:nvSpPr>
          <p:spPr>
            <a:xfrm>
              <a:off x="2114800" y="3635440"/>
              <a:ext cx="11045" cy="37941"/>
            </a:xfrm>
            <a:custGeom>
              <a:rect b="b" l="l" r="r" t="t"/>
              <a:pathLst>
                <a:path extrusionOk="0" h="1192" w="347">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4" name="Google Shape;12354;p69"/>
          <p:cNvGrpSpPr/>
          <p:nvPr/>
        </p:nvGrpSpPr>
        <p:grpSpPr>
          <a:xfrm>
            <a:off x="3653720" y="3447133"/>
            <a:ext cx="369164" cy="323297"/>
            <a:chOff x="3678830" y="3370933"/>
            <a:chExt cx="369164" cy="323297"/>
          </a:xfrm>
        </p:grpSpPr>
        <p:sp>
          <p:nvSpPr>
            <p:cNvPr id="12355" name="Google Shape;12355;p69"/>
            <p:cNvSpPr/>
            <p:nvPr/>
          </p:nvSpPr>
          <p:spPr>
            <a:xfrm>
              <a:off x="3678830" y="3370933"/>
              <a:ext cx="369164" cy="323297"/>
            </a:xfrm>
            <a:custGeom>
              <a:rect b="b" l="l" r="r" t="t"/>
              <a:pathLst>
                <a:path extrusionOk="0" h="10157" w="11598">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69"/>
            <p:cNvSpPr/>
            <p:nvPr/>
          </p:nvSpPr>
          <p:spPr>
            <a:xfrm>
              <a:off x="3713716" y="3498253"/>
              <a:ext cx="126206" cy="161092"/>
            </a:xfrm>
            <a:custGeom>
              <a:rect b="b" l="l" r="r" t="t"/>
              <a:pathLst>
                <a:path extrusionOk="0" h="5061" w="3965">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69"/>
            <p:cNvSpPr/>
            <p:nvPr/>
          </p:nvSpPr>
          <p:spPr>
            <a:xfrm>
              <a:off x="3863795" y="3498253"/>
              <a:ext cx="149728" cy="34154"/>
            </a:xfrm>
            <a:custGeom>
              <a:rect b="b" l="l" r="r" t="t"/>
              <a:pathLst>
                <a:path extrusionOk="0" h="1073" w="4704">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69"/>
            <p:cNvSpPr/>
            <p:nvPr/>
          </p:nvSpPr>
          <p:spPr>
            <a:xfrm>
              <a:off x="3863413" y="3544502"/>
              <a:ext cx="114843" cy="33740"/>
            </a:xfrm>
            <a:custGeom>
              <a:rect b="b" l="l" r="r" t="t"/>
              <a:pathLst>
                <a:path extrusionOk="0" h="1060" w="3608">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69"/>
            <p:cNvSpPr/>
            <p:nvPr/>
          </p:nvSpPr>
          <p:spPr>
            <a:xfrm>
              <a:off x="3863795" y="3590719"/>
              <a:ext cx="68625" cy="10663"/>
            </a:xfrm>
            <a:custGeom>
              <a:rect b="b" l="l" r="r" t="t"/>
              <a:pathLst>
                <a:path extrusionOk="0" h="335" w="2156">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69"/>
            <p:cNvSpPr/>
            <p:nvPr/>
          </p:nvSpPr>
          <p:spPr>
            <a:xfrm>
              <a:off x="3944897" y="3590719"/>
              <a:ext cx="33358" cy="10663"/>
            </a:xfrm>
            <a:custGeom>
              <a:rect b="b" l="l" r="r" t="t"/>
              <a:pathLst>
                <a:path extrusionOk="0" h="335" w="1048">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69"/>
            <p:cNvSpPr/>
            <p:nvPr/>
          </p:nvSpPr>
          <p:spPr>
            <a:xfrm>
              <a:off x="3864176" y="3625223"/>
              <a:ext cx="21995" cy="10631"/>
            </a:xfrm>
            <a:custGeom>
              <a:rect b="b" l="l" r="r" t="t"/>
              <a:pathLst>
                <a:path extrusionOk="0" h="334" w="691">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69"/>
            <p:cNvSpPr/>
            <p:nvPr/>
          </p:nvSpPr>
          <p:spPr>
            <a:xfrm>
              <a:off x="3898648" y="3625223"/>
              <a:ext cx="56498" cy="10631"/>
            </a:xfrm>
            <a:custGeom>
              <a:rect b="b" l="l" r="r" t="t"/>
              <a:pathLst>
                <a:path extrusionOk="0" h="334" w="1775">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69"/>
            <p:cNvSpPr/>
            <p:nvPr/>
          </p:nvSpPr>
          <p:spPr>
            <a:xfrm>
              <a:off x="3864176" y="3648713"/>
              <a:ext cx="21995" cy="10249"/>
            </a:xfrm>
            <a:custGeom>
              <a:rect b="b" l="l" r="r" t="t"/>
              <a:pathLst>
                <a:path extrusionOk="0" h="322" w="691">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69"/>
            <p:cNvSpPr/>
            <p:nvPr/>
          </p:nvSpPr>
          <p:spPr>
            <a:xfrm>
              <a:off x="3898648" y="3648713"/>
              <a:ext cx="56498" cy="10249"/>
            </a:xfrm>
            <a:custGeom>
              <a:rect b="b" l="l" r="r" t="t"/>
              <a:pathLst>
                <a:path extrusionOk="0" h="322" w="1775">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69"/>
            <p:cNvSpPr/>
            <p:nvPr/>
          </p:nvSpPr>
          <p:spPr>
            <a:xfrm>
              <a:off x="3858097" y="3452036"/>
              <a:ext cx="11013" cy="10249"/>
            </a:xfrm>
            <a:custGeom>
              <a:rect b="b" l="l" r="r" t="t"/>
              <a:pathLst>
                <a:path extrusionOk="0" h="322" w="346">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69"/>
          <p:cNvGrpSpPr/>
          <p:nvPr/>
        </p:nvGrpSpPr>
        <p:grpSpPr>
          <a:xfrm>
            <a:off x="834155" y="3424375"/>
            <a:ext cx="312316" cy="368400"/>
            <a:chOff x="859265" y="3348175"/>
            <a:chExt cx="312316" cy="368400"/>
          </a:xfrm>
        </p:grpSpPr>
        <p:sp>
          <p:nvSpPr>
            <p:cNvPr id="12367" name="Google Shape;12367;p69"/>
            <p:cNvSpPr/>
            <p:nvPr/>
          </p:nvSpPr>
          <p:spPr>
            <a:xfrm>
              <a:off x="968792" y="3507102"/>
              <a:ext cx="92498" cy="30589"/>
            </a:xfrm>
            <a:custGeom>
              <a:rect b="b" l="l" r="r" t="t"/>
              <a:pathLst>
                <a:path extrusionOk="0" h="961" w="2906">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69"/>
            <p:cNvSpPr/>
            <p:nvPr/>
          </p:nvSpPr>
          <p:spPr>
            <a:xfrm>
              <a:off x="911562" y="3458466"/>
              <a:ext cx="206577" cy="258109"/>
            </a:xfrm>
            <a:custGeom>
              <a:rect b="b" l="l" r="r" t="t"/>
              <a:pathLst>
                <a:path extrusionOk="0" h="8109" w="649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69"/>
            <p:cNvSpPr/>
            <p:nvPr/>
          </p:nvSpPr>
          <p:spPr>
            <a:xfrm>
              <a:off x="946034" y="3694580"/>
              <a:ext cx="10663" cy="21613"/>
            </a:xfrm>
            <a:custGeom>
              <a:rect b="b" l="l" r="r" t="t"/>
              <a:pathLst>
                <a:path extrusionOk="0" h="679" w="335">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69"/>
            <p:cNvSpPr/>
            <p:nvPr/>
          </p:nvSpPr>
          <p:spPr>
            <a:xfrm>
              <a:off x="1073004" y="3694580"/>
              <a:ext cx="10631" cy="21613"/>
            </a:xfrm>
            <a:custGeom>
              <a:rect b="b" l="l" r="r" t="t"/>
              <a:pathLst>
                <a:path extrusionOk="0" h="679" w="334">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69"/>
            <p:cNvSpPr/>
            <p:nvPr/>
          </p:nvSpPr>
          <p:spPr>
            <a:xfrm>
              <a:off x="859265" y="3348175"/>
              <a:ext cx="312316" cy="293759"/>
            </a:xfrm>
            <a:custGeom>
              <a:rect b="b" l="l" r="r" t="t"/>
              <a:pathLst>
                <a:path extrusionOk="0" h="9229" w="9812">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72" name="Google Shape;12372;p69"/>
          <p:cNvSpPr/>
          <p:nvPr/>
        </p:nvSpPr>
        <p:spPr>
          <a:xfrm>
            <a:off x="2231811" y="3454327"/>
            <a:ext cx="372188" cy="309260"/>
          </a:xfrm>
          <a:custGeom>
            <a:rect b="b" l="l" r="r" t="t"/>
            <a:pathLst>
              <a:path extrusionOk="0" h="9716" w="11693">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73" name="Google Shape;12373;p69"/>
          <p:cNvGrpSpPr/>
          <p:nvPr/>
        </p:nvGrpSpPr>
        <p:grpSpPr>
          <a:xfrm>
            <a:off x="2741264" y="3437213"/>
            <a:ext cx="330110" cy="308908"/>
            <a:chOff x="2766264" y="3394042"/>
            <a:chExt cx="294873" cy="275934"/>
          </a:xfrm>
        </p:grpSpPr>
        <p:sp>
          <p:nvSpPr>
            <p:cNvPr id="12374" name="Google Shape;12374;p69"/>
            <p:cNvSpPr/>
            <p:nvPr/>
          </p:nvSpPr>
          <p:spPr>
            <a:xfrm>
              <a:off x="2766264" y="3394042"/>
              <a:ext cx="253176" cy="275934"/>
            </a:xfrm>
            <a:custGeom>
              <a:rect b="b" l="l" r="r" t="t"/>
              <a:pathLst>
                <a:path extrusionOk="0" h="8669" w="7954">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69"/>
            <p:cNvSpPr/>
            <p:nvPr/>
          </p:nvSpPr>
          <p:spPr>
            <a:xfrm>
              <a:off x="3039143" y="3528205"/>
              <a:ext cx="21995" cy="8753"/>
            </a:xfrm>
            <a:custGeom>
              <a:rect b="b" l="l" r="r" t="t"/>
              <a:pathLst>
                <a:path extrusionOk="0" h="275" w="691">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69"/>
            <p:cNvSpPr/>
            <p:nvPr/>
          </p:nvSpPr>
          <p:spPr>
            <a:xfrm>
              <a:off x="3019408" y="3475622"/>
              <a:ext cx="20499" cy="18875"/>
            </a:xfrm>
            <a:custGeom>
              <a:rect b="b" l="l" r="r" t="t"/>
              <a:pathLst>
                <a:path extrusionOk="0" h="593" w="644">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69"/>
            <p:cNvSpPr/>
            <p:nvPr/>
          </p:nvSpPr>
          <p:spPr>
            <a:xfrm>
              <a:off x="3020554" y="3570348"/>
              <a:ext cx="19353" cy="18621"/>
            </a:xfrm>
            <a:custGeom>
              <a:rect b="b" l="l" r="r" t="t"/>
              <a:pathLst>
                <a:path extrusionOk="0" h="585" w="608">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8" name="Google Shape;12378;p69"/>
          <p:cNvGrpSpPr/>
          <p:nvPr/>
        </p:nvGrpSpPr>
        <p:grpSpPr>
          <a:xfrm>
            <a:off x="3189862" y="3435388"/>
            <a:ext cx="346406" cy="347552"/>
            <a:chOff x="3214972" y="3359188"/>
            <a:chExt cx="346406" cy="347552"/>
          </a:xfrm>
        </p:grpSpPr>
        <p:sp>
          <p:nvSpPr>
            <p:cNvPr id="12379" name="Google Shape;12379;p69"/>
            <p:cNvSpPr/>
            <p:nvPr/>
          </p:nvSpPr>
          <p:spPr>
            <a:xfrm>
              <a:off x="3301772" y="3386084"/>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69"/>
            <p:cNvSpPr/>
            <p:nvPr/>
          </p:nvSpPr>
          <p:spPr>
            <a:xfrm>
              <a:off x="3301772" y="3410339"/>
              <a:ext cx="131904" cy="11395"/>
            </a:xfrm>
            <a:custGeom>
              <a:rect b="b" l="l" r="r" t="t"/>
              <a:pathLst>
                <a:path extrusionOk="0" h="358" w="4144">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69"/>
            <p:cNvSpPr/>
            <p:nvPr/>
          </p:nvSpPr>
          <p:spPr>
            <a:xfrm>
              <a:off x="3301772" y="3484980"/>
              <a:ext cx="71649" cy="11427"/>
            </a:xfrm>
            <a:custGeom>
              <a:rect b="b" l="l" r="r" t="t"/>
              <a:pathLst>
                <a:path extrusionOk="0" h="359" w="2251">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69"/>
            <p:cNvSpPr/>
            <p:nvPr/>
          </p:nvSpPr>
          <p:spPr>
            <a:xfrm>
              <a:off x="3301772" y="3509234"/>
              <a:ext cx="130758" cy="11427"/>
            </a:xfrm>
            <a:custGeom>
              <a:rect b="b" l="l" r="r" t="t"/>
              <a:pathLst>
                <a:path extrusionOk="0" h="359" w="4108">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69"/>
            <p:cNvSpPr/>
            <p:nvPr/>
          </p:nvSpPr>
          <p:spPr>
            <a:xfrm>
              <a:off x="3301772" y="3584671"/>
              <a:ext cx="71649" cy="11395"/>
            </a:xfrm>
            <a:custGeom>
              <a:rect b="b" l="l" r="r" t="t"/>
              <a:pathLst>
                <a:path extrusionOk="0" h="358" w="2251">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69"/>
            <p:cNvSpPr/>
            <p:nvPr/>
          </p:nvSpPr>
          <p:spPr>
            <a:xfrm>
              <a:off x="3301772" y="3609308"/>
              <a:ext cx="129994" cy="11395"/>
            </a:xfrm>
            <a:custGeom>
              <a:rect b="b" l="l" r="r" t="t"/>
              <a:pathLst>
                <a:path extrusionOk="0" h="358" w="4084">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69"/>
            <p:cNvSpPr/>
            <p:nvPr/>
          </p:nvSpPr>
          <p:spPr>
            <a:xfrm>
              <a:off x="3214972" y="3458466"/>
              <a:ext cx="346406" cy="248274"/>
            </a:xfrm>
            <a:custGeom>
              <a:rect b="b" l="l" r="r" t="t"/>
              <a:pathLst>
                <a:path extrusionOk="0" h="7800" w="10883">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69"/>
            <p:cNvSpPr/>
            <p:nvPr/>
          </p:nvSpPr>
          <p:spPr>
            <a:xfrm>
              <a:off x="3238462" y="3380005"/>
              <a:ext cx="49305" cy="47427"/>
            </a:xfrm>
            <a:custGeom>
              <a:rect b="b" l="l" r="r" t="t"/>
              <a:pathLst>
                <a:path extrusionOk="0" h="1490" w="1549">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69"/>
            <p:cNvSpPr/>
            <p:nvPr/>
          </p:nvSpPr>
          <p:spPr>
            <a:xfrm>
              <a:off x="3251353" y="3380482"/>
              <a:ext cx="43607" cy="34058"/>
            </a:xfrm>
            <a:custGeom>
              <a:rect b="b" l="l" r="r" t="t"/>
              <a:pathLst>
                <a:path extrusionOk="0" h="1070" w="137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69"/>
            <p:cNvSpPr/>
            <p:nvPr/>
          </p:nvSpPr>
          <p:spPr>
            <a:xfrm>
              <a:off x="3238462" y="3479314"/>
              <a:ext cx="49305" cy="47395"/>
            </a:xfrm>
            <a:custGeom>
              <a:rect b="b" l="l" r="r" t="t"/>
              <a:pathLst>
                <a:path extrusionOk="0" h="1489" w="1549">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69"/>
            <p:cNvSpPr/>
            <p:nvPr/>
          </p:nvSpPr>
          <p:spPr>
            <a:xfrm>
              <a:off x="3251353" y="3479792"/>
              <a:ext cx="43607" cy="34408"/>
            </a:xfrm>
            <a:custGeom>
              <a:rect b="b" l="l" r="r" t="t"/>
              <a:pathLst>
                <a:path extrusionOk="0" h="1081" w="137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69"/>
            <p:cNvSpPr/>
            <p:nvPr/>
          </p:nvSpPr>
          <p:spPr>
            <a:xfrm>
              <a:off x="3238462" y="3578210"/>
              <a:ext cx="49305" cy="47809"/>
            </a:xfrm>
            <a:custGeom>
              <a:rect b="b" l="l" r="r" t="t"/>
              <a:pathLst>
                <a:path extrusionOk="0" h="1502" w="1549">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69"/>
            <p:cNvSpPr/>
            <p:nvPr/>
          </p:nvSpPr>
          <p:spPr>
            <a:xfrm>
              <a:off x="3251353" y="3579133"/>
              <a:ext cx="42843" cy="34376"/>
            </a:xfrm>
            <a:custGeom>
              <a:rect b="b" l="l" r="r" t="t"/>
              <a:pathLst>
                <a:path extrusionOk="0" h="1080" w="1346">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69"/>
            <p:cNvSpPr/>
            <p:nvPr/>
          </p:nvSpPr>
          <p:spPr>
            <a:xfrm>
              <a:off x="3215736" y="3359188"/>
              <a:ext cx="253558" cy="89442"/>
            </a:xfrm>
            <a:custGeom>
              <a:rect b="b" l="l" r="r" t="t"/>
              <a:pathLst>
                <a:path extrusionOk="0" h="2810" w="7966">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3" name="Google Shape;12393;p69"/>
          <p:cNvGrpSpPr/>
          <p:nvPr/>
        </p:nvGrpSpPr>
        <p:grpSpPr>
          <a:xfrm>
            <a:off x="4604196" y="3485393"/>
            <a:ext cx="367255" cy="244486"/>
            <a:chOff x="4629306" y="3409193"/>
            <a:chExt cx="367255" cy="244486"/>
          </a:xfrm>
        </p:grpSpPr>
        <p:sp>
          <p:nvSpPr>
            <p:cNvPr id="12394" name="Google Shape;12394;p69"/>
            <p:cNvSpPr/>
            <p:nvPr/>
          </p:nvSpPr>
          <p:spPr>
            <a:xfrm>
              <a:off x="4629306" y="3409193"/>
              <a:ext cx="367255" cy="244486"/>
            </a:xfrm>
            <a:custGeom>
              <a:rect b="b" l="l" r="r" t="t"/>
              <a:pathLst>
                <a:path extrusionOk="0" h="7681" w="11538">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69"/>
            <p:cNvSpPr/>
            <p:nvPr/>
          </p:nvSpPr>
          <p:spPr>
            <a:xfrm>
              <a:off x="4665688" y="3433447"/>
              <a:ext cx="294109" cy="195595"/>
            </a:xfrm>
            <a:custGeom>
              <a:rect b="b" l="l" r="r" t="t"/>
              <a:pathLst>
                <a:path extrusionOk="0" h="6145" w="924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69"/>
            <p:cNvSpPr/>
            <p:nvPr/>
          </p:nvSpPr>
          <p:spPr>
            <a:xfrm>
              <a:off x="4647895" y="3519866"/>
              <a:ext cx="11395" cy="23522"/>
            </a:xfrm>
            <a:custGeom>
              <a:rect b="b" l="l" r="r" t="t"/>
              <a:pathLst>
                <a:path extrusionOk="0" h="739" w="358">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69"/>
            <p:cNvSpPr/>
            <p:nvPr/>
          </p:nvSpPr>
          <p:spPr>
            <a:xfrm>
              <a:off x="4966609" y="3513404"/>
              <a:ext cx="11395" cy="36063"/>
            </a:xfrm>
            <a:custGeom>
              <a:rect b="b" l="l" r="r" t="t"/>
              <a:pathLst>
                <a:path extrusionOk="0" h="1133" w="358">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69"/>
            <p:cNvSpPr/>
            <p:nvPr/>
          </p:nvSpPr>
          <p:spPr>
            <a:xfrm>
              <a:off x="4966609" y="3433447"/>
              <a:ext cx="11777" cy="11395"/>
            </a:xfrm>
            <a:custGeom>
              <a:rect b="b" l="l" r="r" t="t"/>
              <a:pathLst>
                <a:path extrusionOk="0" h="358" w="37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69"/>
            <p:cNvSpPr/>
            <p:nvPr/>
          </p:nvSpPr>
          <p:spPr>
            <a:xfrm>
              <a:off x="4647895" y="3488799"/>
              <a:ext cx="11395" cy="17825"/>
            </a:xfrm>
            <a:custGeom>
              <a:rect b="b" l="l" r="r" t="t"/>
              <a:pathLst>
                <a:path extrusionOk="0" h="560" w="358">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69"/>
            <p:cNvSpPr/>
            <p:nvPr/>
          </p:nvSpPr>
          <p:spPr>
            <a:xfrm>
              <a:off x="4647895" y="3556247"/>
              <a:ext cx="11395" cy="17475"/>
            </a:xfrm>
            <a:custGeom>
              <a:rect b="b" l="l" r="r" t="t"/>
              <a:pathLst>
                <a:path extrusionOk="0" h="549" w="358">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69"/>
            <p:cNvSpPr/>
            <p:nvPr/>
          </p:nvSpPr>
          <p:spPr>
            <a:xfrm>
              <a:off x="4690324" y="3574804"/>
              <a:ext cx="244486" cy="36032"/>
            </a:xfrm>
            <a:custGeom>
              <a:rect b="b" l="l" r="r" t="t"/>
              <a:pathLst>
                <a:path extrusionOk="0" h="1132" w="7681">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69"/>
            <p:cNvSpPr/>
            <p:nvPr/>
          </p:nvSpPr>
          <p:spPr>
            <a:xfrm>
              <a:off x="4788870" y="3486635"/>
              <a:ext cx="53092" cy="52965"/>
            </a:xfrm>
            <a:custGeom>
              <a:rect b="b" l="l" r="r" t="t"/>
              <a:pathLst>
                <a:path extrusionOk="0" h="1664" w="1668">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69"/>
            <p:cNvSpPr/>
            <p:nvPr/>
          </p:nvSpPr>
          <p:spPr>
            <a:xfrm>
              <a:off x="4745645" y="3458084"/>
              <a:ext cx="134195" cy="109941"/>
            </a:xfrm>
            <a:custGeom>
              <a:rect b="b" l="l" r="r" t="t"/>
              <a:pathLst>
                <a:path extrusionOk="0" h="3454" w="4216">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04" name="Google Shape;12404;p69"/>
          <p:cNvGrpSpPr/>
          <p:nvPr/>
        </p:nvGrpSpPr>
        <p:grpSpPr>
          <a:xfrm>
            <a:off x="4168380" y="3426284"/>
            <a:ext cx="289939" cy="334661"/>
            <a:chOff x="4193490" y="3350084"/>
            <a:chExt cx="289939" cy="334661"/>
          </a:xfrm>
        </p:grpSpPr>
        <p:sp>
          <p:nvSpPr>
            <p:cNvPr id="12405" name="Google Shape;12405;p69"/>
            <p:cNvSpPr/>
            <p:nvPr/>
          </p:nvSpPr>
          <p:spPr>
            <a:xfrm>
              <a:off x="4193490" y="3350084"/>
              <a:ext cx="246364" cy="150110"/>
            </a:xfrm>
            <a:custGeom>
              <a:rect b="b" l="l" r="r" t="t"/>
              <a:pathLst>
                <a:path extrusionOk="0" h="4716" w="774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69"/>
            <p:cNvSpPr/>
            <p:nvPr/>
          </p:nvSpPr>
          <p:spPr>
            <a:xfrm>
              <a:off x="4193872" y="3405023"/>
              <a:ext cx="9517" cy="44753"/>
            </a:xfrm>
            <a:custGeom>
              <a:rect b="b" l="l" r="r" t="t"/>
              <a:pathLst>
                <a:path extrusionOk="0" h="1406" w="299">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69"/>
            <p:cNvSpPr/>
            <p:nvPr/>
          </p:nvSpPr>
          <p:spPr>
            <a:xfrm>
              <a:off x="4275356" y="3444460"/>
              <a:ext cx="128116" cy="9485"/>
            </a:xfrm>
            <a:custGeom>
              <a:rect b="b" l="l" r="r" t="t"/>
              <a:pathLst>
                <a:path extrusionOk="0" h="298" w="4025">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69"/>
            <p:cNvSpPr/>
            <p:nvPr/>
          </p:nvSpPr>
          <p:spPr>
            <a:xfrm>
              <a:off x="4275356" y="3463781"/>
              <a:ext cx="128116" cy="9485"/>
            </a:xfrm>
            <a:custGeom>
              <a:rect b="b" l="l" r="r" t="t"/>
              <a:pathLst>
                <a:path extrusionOk="0" h="298" w="4025">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69"/>
            <p:cNvSpPr/>
            <p:nvPr/>
          </p:nvSpPr>
          <p:spPr>
            <a:xfrm>
              <a:off x="4223442" y="3439527"/>
              <a:ext cx="38673" cy="38673"/>
            </a:xfrm>
            <a:custGeom>
              <a:rect b="b" l="l" r="r" t="t"/>
              <a:pathLst>
                <a:path extrusionOk="0" h="1215" w="1215">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69"/>
            <p:cNvSpPr/>
            <p:nvPr/>
          </p:nvSpPr>
          <p:spPr>
            <a:xfrm>
              <a:off x="4275356" y="3525913"/>
              <a:ext cx="128116" cy="9517"/>
            </a:xfrm>
            <a:custGeom>
              <a:rect b="b" l="l" r="r" t="t"/>
              <a:pathLst>
                <a:path extrusionOk="0" h="299" w="4025">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69"/>
            <p:cNvSpPr/>
            <p:nvPr/>
          </p:nvSpPr>
          <p:spPr>
            <a:xfrm>
              <a:off x="4275356" y="3544884"/>
              <a:ext cx="128116" cy="9485"/>
            </a:xfrm>
            <a:custGeom>
              <a:rect b="b" l="l" r="r" t="t"/>
              <a:pathLst>
                <a:path extrusionOk="0" h="298" w="4025">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69"/>
            <p:cNvSpPr/>
            <p:nvPr/>
          </p:nvSpPr>
          <p:spPr>
            <a:xfrm>
              <a:off x="4223442" y="3521011"/>
              <a:ext cx="38673" cy="38673"/>
            </a:xfrm>
            <a:custGeom>
              <a:rect b="b" l="l" r="r" t="t"/>
              <a:pathLst>
                <a:path extrusionOk="0" h="1215" w="1215">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69"/>
            <p:cNvSpPr/>
            <p:nvPr/>
          </p:nvSpPr>
          <p:spPr>
            <a:xfrm>
              <a:off x="4223442" y="3602464"/>
              <a:ext cx="38673" cy="38705"/>
            </a:xfrm>
            <a:custGeom>
              <a:rect b="b" l="l" r="r" t="t"/>
              <a:pathLst>
                <a:path extrusionOk="0" h="1216" w="1215">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69"/>
            <p:cNvSpPr/>
            <p:nvPr/>
          </p:nvSpPr>
          <p:spPr>
            <a:xfrm>
              <a:off x="4193872" y="3460375"/>
              <a:ext cx="289558" cy="224370"/>
            </a:xfrm>
            <a:custGeom>
              <a:rect b="b" l="l" r="r" t="t"/>
              <a:pathLst>
                <a:path extrusionOk="0" h="7049" w="9097">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69"/>
          <p:cNvGrpSpPr/>
          <p:nvPr/>
        </p:nvGrpSpPr>
        <p:grpSpPr>
          <a:xfrm>
            <a:off x="6508171" y="3427430"/>
            <a:ext cx="357037" cy="357005"/>
            <a:chOff x="6533281" y="3351230"/>
            <a:chExt cx="357037" cy="357005"/>
          </a:xfrm>
        </p:grpSpPr>
        <p:sp>
          <p:nvSpPr>
            <p:cNvPr id="12416" name="Google Shape;12416;p69"/>
            <p:cNvSpPr/>
            <p:nvPr/>
          </p:nvSpPr>
          <p:spPr>
            <a:xfrm>
              <a:off x="6533281" y="3351230"/>
              <a:ext cx="357037" cy="357005"/>
            </a:xfrm>
            <a:custGeom>
              <a:rect b="b" l="l" r="r" t="t"/>
              <a:pathLst>
                <a:path extrusionOk="0" h="11216" w="11217">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69"/>
            <p:cNvSpPr/>
            <p:nvPr/>
          </p:nvSpPr>
          <p:spPr>
            <a:xfrm>
              <a:off x="6570427" y="3388344"/>
              <a:ext cx="282364" cy="282396"/>
            </a:xfrm>
            <a:custGeom>
              <a:rect b="b" l="l" r="r" t="t"/>
              <a:pathLst>
                <a:path extrusionOk="0" h="8872" w="8871">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69"/>
            <p:cNvSpPr/>
            <p:nvPr/>
          </p:nvSpPr>
          <p:spPr>
            <a:xfrm>
              <a:off x="6676166" y="3494083"/>
              <a:ext cx="71267" cy="71299"/>
            </a:xfrm>
            <a:custGeom>
              <a:rect b="b" l="l" r="r" t="t"/>
              <a:pathLst>
                <a:path extrusionOk="0" h="2240" w="2239">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9" name="Google Shape;12419;p69"/>
          <p:cNvGrpSpPr/>
          <p:nvPr/>
        </p:nvGrpSpPr>
        <p:grpSpPr>
          <a:xfrm>
            <a:off x="6033331" y="3427430"/>
            <a:ext cx="357387" cy="357005"/>
            <a:chOff x="6058441" y="3351230"/>
            <a:chExt cx="357387" cy="357005"/>
          </a:xfrm>
        </p:grpSpPr>
        <p:sp>
          <p:nvSpPr>
            <p:cNvPr id="12420" name="Google Shape;12420;p69"/>
            <p:cNvSpPr/>
            <p:nvPr/>
          </p:nvSpPr>
          <p:spPr>
            <a:xfrm>
              <a:off x="6058441" y="3351230"/>
              <a:ext cx="357387" cy="357005"/>
            </a:xfrm>
            <a:custGeom>
              <a:rect b="b" l="l" r="r" t="t"/>
              <a:pathLst>
                <a:path extrusionOk="0" h="11216" w="11228">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69"/>
            <p:cNvSpPr/>
            <p:nvPr/>
          </p:nvSpPr>
          <p:spPr>
            <a:xfrm>
              <a:off x="6111120" y="3403527"/>
              <a:ext cx="252030" cy="252030"/>
            </a:xfrm>
            <a:custGeom>
              <a:rect b="b" l="l" r="r" t="t"/>
              <a:pathLst>
                <a:path extrusionOk="0" h="7918" w="7918">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2" name="Google Shape;12422;p69"/>
          <p:cNvGrpSpPr/>
          <p:nvPr/>
        </p:nvGrpSpPr>
        <p:grpSpPr>
          <a:xfrm>
            <a:off x="7932373" y="3427048"/>
            <a:ext cx="357387" cy="357387"/>
            <a:chOff x="7957483" y="3350848"/>
            <a:chExt cx="357387" cy="357387"/>
          </a:xfrm>
        </p:grpSpPr>
        <p:sp>
          <p:nvSpPr>
            <p:cNvPr id="12423" name="Google Shape;12423;p69"/>
            <p:cNvSpPr/>
            <p:nvPr/>
          </p:nvSpPr>
          <p:spPr>
            <a:xfrm>
              <a:off x="8025312" y="3410721"/>
              <a:ext cx="71649" cy="71267"/>
            </a:xfrm>
            <a:custGeom>
              <a:rect b="b" l="l" r="r" t="t"/>
              <a:pathLst>
                <a:path extrusionOk="0" h="2239" w="2251">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69"/>
            <p:cNvSpPr/>
            <p:nvPr/>
          </p:nvSpPr>
          <p:spPr>
            <a:xfrm>
              <a:off x="8191306" y="3380768"/>
              <a:ext cx="70917" cy="71299"/>
            </a:xfrm>
            <a:custGeom>
              <a:rect b="b" l="l" r="r" t="t"/>
              <a:pathLst>
                <a:path extrusionOk="0" h="2240" w="2228">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69"/>
            <p:cNvSpPr/>
            <p:nvPr/>
          </p:nvSpPr>
          <p:spPr>
            <a:xfrm>
              <a:off x="7957483" y="3350848"/>
              <a:ext cx="357387" cy="357387"/>
            </a:xfrm>
            <a:custGeom>
              <a:rect b="b" l="l" r="r" t="t"/>
              <a:pathLst>
                <a:path extrusionOk="0" h="11228" w="11228">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26" name="Google Shape;12426;p69"/>
          <p:cNvGrpSpPr/>
          <p:nvPr/>
        </p:nvGrpSpPr>
        <p:grpSpPr>
          <a:xfrm>
            <a:off x="6982661" y="3427430"/>
            <a:ext cx="357387" cy="357005"/>
            <a:chOff x="7007771" y="3351230"/>
            <a:chExt cx="357387" cy="357005"/>
          </a:xfrm>
        </p:grpSpPr>
        <p:sp>
          <p:nvSpPr>
            <p:cNvPr id="12427" name="Google Shape;12427;p69"/>
            <p:cNvSpPr/>
            <p:nvPr/>
          </p:nvSpPr>
          <p:spPr>
            <a:xfrm>
              <a:off x="7007771" y="3351230"/>
              <a:ext cx="357387" cy="357005"/>
            </a:xfrm>
            <a:custGeom>
              <a:rect b="b" l="l" r="r" t="t"/>
              <a:pathLst>
                <a:path extrusionOk="0" h="11216" w="11228">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69"/>
            <p:cNvSpPr/>
            <p:nvPr/>
          </p:nvSpPr>
          <p:spPr>
            <a:xfrm>
              <a:off x="7060450" y="3456206"/>
              <a:ext cx="80371" cy="124710"/>
            </a:xfrm>
            <a:custGeom>
              <a:rect b="b" l="l" r="r" t="t"/>
              <a:pathLst>
                <a:path extrusionOk="0" h="3918" w="2525">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69"/>
            <p:cNvSpPr/>
            <p:nvPr/>
          </p:nvSpPr>
          <p:spPr>
            <a:xfrm>
              <a:off x="7203303" y="3456206"/>
              <a:ext cx="80753" cy="124710"/>
            </a:xfrm>
            <a:custGeom>
              <a:rect b="b" l="l" r="r" t="t"/>
              <a:pathLst>
                <a:path extrusionOk="0" h="3918" w="2537">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69"/>
            <p:cNvSpPr/>
            <p:nvPr/>
          </p:nvSpPr>
          <p:spPr>
            <a:xfrm>
              <a:off x="7151388" y="3478518"/>
              <a:ext cx="33772" cy="102015"/>
            </a:xfrm>
            <a:custGeom>
              <a:rect b="b" l="l" r="r" t="t"/>
              <a:pathLst>
                <a:path extrusionOk="0" h="3205" w="1061">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69"/>
            <p:cNvSpPr/>
            <p:nvPr/>
          </p:nvSpPr>
          <p:spPr>
            <a:xfrm>
              <a:off x="7293891" y="3508884"/>
              <a:ext cx="41729" cy="41697"/>
            </a:xfrm>
            <a:custGeom>
              <a:rect b="b" l="l" r="r" t="t"/>
              <a:pathLst>
                <a:path extrusionOk="0" h="1310" w="1311">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69"/>
          <p:cNvGrpSpPr/>
          <p:nvPr/>
        </p:nvGrpSpPr>
        <p:grpSpPr>
          <a:xfrm>
            <a:off x="5083620" y="3427430"/>
            <a:ext cx="357005" cy="357005"/>
            <a:chOff x="5108729" y="3351230"/>
            <a:chExt cx="357005" cy="357005"/>
          </a:xfrm>
        </p:grpSpPr>
        <p:sp>
          <p:nvSpPr>
            <p:cNvPr id="12433" name="Google Shape;12433;p69"/>
            <p:cNvSpPr/>
            <p:nvPr/>
          </p:nvSpPr>
          <p:spPr>
            <a:xfrm>
              <a:off x="5108729" y="3351230"/>
              <a:ext cx="357005" cy="357005"/>
            </a:xfrm>
            <a:custGeom>
              <a:rect b="b" l="l" r="r" t="t"/>
              <a:pathLst>
                <a:path extrusionOk="0" h="11216" w="11216">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69"/>
            <p:cNvSpPr/>
            <p:nvPr/>
          </p:nvSpPr>
          <p:spPr>
            <a:xfrm>
              <a:off x="5163668" y="3402381"/>
              <a:ext cx="244104" cy="233473"/>
            </a:xfrm>
            <a:custGeom>
              <a:rect b="b" l="l" r="r" t="t"/>
              <a:pathLst>
                <a:path extrusionOk="0" h="7335" w="7669">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5" name="Google Shape;12435;p69"/>
          <p:cNvGrpSpPr/>
          <p:nvPr/>
        </p:nvGrpSpPr>
        <p:grpSpPr>
          <a:xfrm>
            <a:off x="5558459" y="3427430"/>
            <a:ext cx="357419" cy="357005"/>
            <a:chOff x="5583569" y="3351230"/>
            <a:chExt cx="357419" cy="357005"/>
          </a:xfrm>
        </p:grpSpPr>
        <p:sp>
          <p:nvSpPr>
            <p:cNvPr id="12436" name="Google Shape;12436;p69"/>
            <p:cNvSpPr/>
            <p:nvPr/>
          </p:nvSpPr>
          <p:spPr>
            <a:xfrm>
              <a:off x="5583569" y="3351230"/>
              <a:ext cx="357419" cy="357005"/>
            </a:xfrm>
            <a:custGeom>
              <a:rect b="b" l="l" r="r" t="t"/>
              <a:pathLst>
                <a:path extrusionOk="0" h="11216" w="11229">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69"/>
            <p:cNvSpPr/>
            <p:nvPr/>
          </p:nvSpPr>
          <p:spPr>
            <a:xfrm>
              <a:off x="5658625" y="3403527"/>
              <a:ext cx="172073" cy="243690"/>
            </a:xfrm>
            <a:custGeom>
              <a:rect b="b" l="l" r="r" t="t"/>
              <a:pathLst>
                <a:path extrusionOk="0" h="7656" w="5406">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8" name="Google Shape;12438;p69"/>
          <p:cNvGrpSpPr/>
          <p:nvPr/>
        </p:nvGrpSpPr>
        <p:grpSpPr>
          <a:xfrm>
            <a:off x="7457119" y="3427430"/>
            <a:ext cx="357419" cy="357005"/>
            <a:chOff x="7482229" y="3351230"/>
            <a:chExt cx="357419" cy="357005"/>
          </a:xfrm>
        </p:grpSpPr>
        <p:sp>
          <p:nvSpPr>
            <p:cNvPr id="12439" name="Google Shape;12439;p69"/>
            <p:cNvSpPr/>
            <p:nvPr/>
          </p:nvSpPr>
          <p:spPr>
            <a:xfrm>
              <a:off x="7482229" y="3351230"/>
              <a:ext cx="357419" cy="357005"/>
            </a:xfrm>
            <a:custGeom>
              <a:rect b="b" l="l" r="r" t="t"/>
              <a:pathLst>
                <a:path extrusionOk="0" h="11216" w="11229">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69"/>
            <p:cNvSpPr/>
            <p:nvPr/>
          </p:nvSpPr>
          <p:spPr>
            <a:xfrm>
              <a:off x="7592138" y="3605616"/>
              <a:ext cx="137983" cy="32530"/>
            </a:xfrm>
            <a:custGeom>
              <a:rect b="b" l="l" r="r" t="t"/>
              <a:pathLst>
                <a:path extrusionOk="0" h="1022" w="4335">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69"/>
            <p:cNvSpPr/>
            <p:nvPr/>
          </p:nvSpPr>
          <p:spPr>
            <a:xfrm>
              <a:off x="7513709" y="3387962"/>
              <a:ext cx="295987" cy="282014"/>
            </a:xfrm>
            <a:custGeom>
              <a:rect b="b" l="l" r="r" t="t"/>
              <a:pathLst>
                <a:path extrusionOk="0" h="8860" w="9299">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69"/>
            <p:cNvSpPr/>
            <p:nvPr/>
          </p:nvSpPr>
          <p:spPr>
            <a:xfrm>
              <a:off x="7580393" y="3516460"/>
              <a:ext cx="56880" cy="56880"/>
            </a:xfrm>
            <a:custGeom>
              <a:rect b="b" l="l" r="r" t="t"/>
              <a:pathLst>
                <a:path extrusionOk="0" h="1787" w="1787">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69"/>
            <p:cNvSpPr/>
            <p:nvPr/>
          </p:nvSpPr>
          <p:spPr>
            <a:xfrm>
              <a:off x="7685750" y="3516460"/>
              <a:ext cx="56880" cy="56880"/>
            </a:xfrm>
            <a:custGeom>
              <a:rect b="b" l="l" r="r" t="t"/>
              <a:pathLst>
                <a:path extrusionOk="0" h="1787" w="1787">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4" name="Google Shape;12444;p69"/>
          <p:cNvGrpSpPr/>
          <p:nvPr/>
        </p:nvGrpSpPr>
        <p:grpSpPr>
          <a:xfrm>
            <a:off x="3739375" y="2966882"/>
            <a:ext cx="222874" cy="345737"/>
            <a:chOff x="3764485" y="2890682"/>
            <a:chExt cx="222874" cy="345737"/>
          </a:xfrm>
        </p:grpSpPr>
        <p:sp>
          <p:nvSpPr>
            <p:cNvPr id="12445" name="Google Shape;12445;p69"/>
            <p:cNvSpPr/>
            <p:nvPr/>
          </p:nvSpPr>
          <p:spPr>
            <a:xfrm>
              <a:off x="3764485" y="2890682"/>
              <a:ext cx="222874" cy="345737"/>
            </a:xfrm>
            <a:custGeom>
              <a:rect b="b" l="l" r="r" t="t"/>
              <a:pathLst>
                <a:path extrusionOk="0" h="10862" w="7002">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69"/>
            <p:cNvSpPr/>
            <p:nvPr/>
          </p:nvSpPr>
          <p:spPr>
            <a:xfrm>
              <a:off x="3913799" y="2948231"/>
              <a:ext cx="20499" cy="14960"/>
            </a:xfrm>
            <a:custGeom>
              <a:rect b="b" l="l" r="r" t="t"/>
              <a:pathLst>
                <a:path extrusionOk="0" h="470" w="644">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69"/>
            <p:cNvSpPr/>
            <p:nvPr/>
          </p:nvSpPr>
          <p:spPr>
            <a:xfrm>
              <a:off x="3841418" y="2956315"/>
              <a:ext cx="10631" cy="15947"/>
            </a:xfrm>
            <a:custGeom>
              <a:rect b="b" l="l" r="r" t="t"/>
              <a:pathLst>
                <a:path extrusionOk="0" h="501" w="334">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48" name="Google Shape;12448;p69"/>
          <p:cNvGrpSpPr/>
          <p:nvPr/>
        </p:nvGrpSpPr>
        <p:grpSpPr>
          <a:xfrm>
            <a:off x="2213507" y="2984331"/>
            <a:ext cx="422596" cy="310382"/>
            <a:chOff x="2278533" y="2937377"/>
            <a:chExt cx="346788" cy="254704"/>
          </a:xfrm>
        </p:grpSpPr>
        <p:sp>
          <p:nvSpPr>
            <p:cNvPr id="12449" name="Google Shape;12449;p69"/>
            <p:cNvSpPr/>
            <p:nvPr/>
          </p:nvSpPr>
          <p:spPr>
            <a:xfrm>
              <a:off x="2317557" y="2958607"/>
              <a:ext cx="270619" cy="184200"/>
            </a:xfrm>
            <a:custGeom>
              <a:rect b="b" l="l" r="r" t="t"/>
              <a:pathLst>
                <a:path extrusionOk="0" h="5787" w="8502">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69"/>
            <p:cNvSpPr/>
            <p:nvPr/>
          </p:nvSpPr>
          <p:spPr>
            <a:xfrm>
              <a:off x="2278533" y="2937377"/>
              <a:ext cx="346788" cy="254704"/>
            </a:xfrm>
            <a:custGeom>
              <a:rect b="b" l="l" r="r" t="t"/>
              <a:pathLst>
                <a:path extrusionOk="0" h="8002" w="10895">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51" name="Google Shape;12451;p69"/>
          <p:cNvSpPr/>
          <p:nvPr/>
        </p:nvSpPr>
        <p:spPr>
          <a:xfrm>
            <a:off x="3202753" y="2967328"/>
            <a:ext cx="347552" cy="346438"/>
          </a:xfrm>
          <a:custGeom>
            <a:rect b="b" l="l" r="r" t="t"/>
            <a:pathLst>
              <a:path extrusionOk="0" h="10884" w="10919">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52" name="Google Shape;12452;p69"/>
          <p:cNvGrpSpPr/>
          <p:nvPr/>
        </p:nvGrpSpPr>
        <p:grpSpPr>
          <a:xfrm>
            <a:off x="1811527" y="2967710"/>
            <a:ext cx="286152" cy="346438"/>
            <a:chOff x="1836637" y="2891510"/>
            <a:chExt cx="286152" cy="346438"/>
          </a:xfrm>
        </p:grpSpPr>
        <p:sp>
          <p:nvSpPr>
            <p:cNvPr id="12453" name="Google Shape;12453;p69"/>
            <p:cNvSpPr/>
            <p:nvPr/>
          </p:nvSpPr>
          <p:spPr>
            <a:xfrm>
              <a:off x="1836637" y="3059413"/>
              <a:ext cx="286152" cy="178534"/>
            </a:xfrm>
            <a:custGeom>
              <a:rect b="b" l="l" r="r" t="t"/>
              <a:pathLst>
                <a:path extrusionOk="0" h="5609" w="899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69"/>
            <p:cNvSpPr/>
            <p:nvPr/>
          </p:nvSpPr>
          <p:spPr>
            <a:xfrm>
              <a:off x="1917740" y="2891510"/>
              <a:ext cx="119394" cy="161474"/>
            </a:xfrm>
            <a:custGeom>
              <a:rect b="b" l="l" r="r" t="t"/>
              <a:pathLst>
                <a:path extrusionOk="0" h="5073" w="3751">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69"/>
            <p:cNvSpPr/>
            <p:nvPr/>
          </p:nvSpPr>
          <p:spPr>
            <a:xfrm>
              <a:off x="1960933" y="3027201"/>
              <a:ext cx="32244" cy="10249"/>
            </a:xfrm>
            <a:custGeom>
              <a:rect b="b" l="l" r="r" t="t"/>
              <a:pathLst>
                <a:path extrusionOk="0" h="322" w="1013">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56" name="Google Shape;12456;p69"/>
          <p:cNvGrpSpPr/>
          <p:nvPr/>
        </p:nvGrpSpPr>
        <p:grpSpPr>
          <a:xfrm>
            <a:off x="5560751" y="2982129"/>
            <a:ext cx="379764" cy="337684"/>
            <a:chOff x="5585861" y="2905929"/>
            <a:chExt cx="379764" cy="337684"/>
          </a:xfrm>
        </p:grpSpPr>
        <p:sp>
          <p:nvSpPr>
            <p:cNvPr id="12457" name="Google Shape;12457;p69"/>
            <p:cNvSpPr/>
            <p:nvPr/>
          </p:nvSpPr>
          <p:spPr>
            <a:xfrm>
              <a:off x="5609734" y="3198096"/>
              <a:ext cx="11395" cy="45517"/>
            </a:xfrm>
            <a:custGeom>
              <a:rect b="b" l="l" r="r" t="t"/>
              <a:pathLst>
                <a:path extrusionOk="0" h="1430" w="358">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69"/>
            <p:cNvSpPr/>
            <p:nvPr/>
          </p:nvSpPr>
          <p:spPr>
            <a:xfrm>
              <a:off x="5585861" y="3048431"/>
              <a:ext cx="205431" cy="195182"/>
            </a:xfrm>
            <a:custGeom>
              <a:rect b="b" l="l" r="r" t="t"/>
              <a:pathLst>
                <a:path extrusionOk="0" h="6132" w="6454">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69"/>
            <p:cNvSpPr/>
            <p:nvPr/>
          </p:nvSpPr>
          <p:spPr>
            <a:xfrm>
              <a:off x="5740078" y="2905929"/>
              <a:ext cx="225547" cy="189516"/>
            </a:xfrm>
            <a:custGeom>
              <a:rect b="b" l="l" r="r" t="t"/>
              <a:pathLst>
                <a:path extrusionOk="0" h="5954" w="7086">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69"/>
            <p:cNvSpPr/>
            <p:nvPr/>
          </p:nvSpPr>
          <p:spPr>
            <a:xfrm>
              <a:off x="5793902" y="2928464"/>
              <a:ext cx="131553" cy="130598"/>
            </a:xfrm>
            <a:custGeom>
              <a:rect b="b" l="l" r="r" t="t"/>
              <a:pathLst>
                <a:path extrusionOk="0" h="4103" w="4133">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61" name="Google Shape;12461;p69"/>
          <p:cNvGrpSpPr/>
          <p:nvPr/>
        </p:nvGrpSpPr>
        <p:grpSpPr>
          <a:xfrm>
            <a:off x="1302566" y="2986680"/>
            <a:ext cx="347934" cy="310024"/>
            <a:chOff x="1327676" y="2910480"/>
            <a:chExt cx="347934" cy="310024"/>
          </a:xfrm>
        </p:grpSpPr>
        <p:sp>
          <p:nvSpPr>
            <p:cNvPr id="12462" name="Google Shape;12462;p69"/>
            <p:cNvSpPr/>
            <p:nvPr/>
          </p:nvSpPr>
          <p:spPr>
            <a:xfrm>
              <a:off x="1367081" y="3067370"/>
              <a:ext cx="43257" cy="15565"/>
            </a:xfrm>
            <a:custGeom>
              <a:rect b="b" l="l" r="r" t="t"/>
              <a:pathLst>
                <a:path extrusionOk="0" h="489" w="1359">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69"/>
            <p:cNvSpPr/>
            <p:nvPr/>
          </p:nvSpPr>
          <p:spPr>
            <a:xfrm>
              <a:off x="1350402" y="3170436"/>
              <a:ext cx="10663" cy="48541"/>
            </a:xfrm>
            <a:custGeom>
              <a:rect b="b" l="l" r="r" t="t"/>
              <a:pathLst>
                <a:path extrusionOk="0" h="1525" w="335">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69"/>
            <p:cNvSpPr/>
            <p:nvPr/>
          </p:nvSpPr>
          <p:spPr>
            <a:xfrm>
              <a:off x="1327676" y="3040187"/>
              <a:ext cx="201643" cy="180317"/>
            </a:xfrm>
            <a:custGeom>
              <a:rect b="b" l="l" r="r" t="t"/>
              <a:pathLst>
                <a:path extrusionOk="0" h="5665" w="6335">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69"/>
            <p:cNvSpPr/>
            <p:nvPr/>
          </p:nvSpPr>
          <p:spPr>
            <a:xfrm>
              <a:off x="1470179" y="2910480"/>
              <a:ext cx="205431" cy="173601"/>
            </a:xfrm>
            <a:custGeom>
              <a:rect b="b" l="l" r="r" t="t"/>
              <a:pathLst>
                <a:path extrusionOk="0" h="5454" w="6454">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69"/>
            <p:cNvSpPr/>
            <p:nvPr/>
          </p:nvSpPr>
          <p:spPr>
            <a:xfrm>
              <a:off x="1497075" y="2942692"/>
              <a:ext cx="152370" cy="96668"/>
            </a:xfrm>
            <a:custGeom>
              <a:rect b="b" l="l" r="r" t="t"/>
              <a:pathLst>
                <a:path extrusionOk="0" h="3037" w="4787">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67" name="Google Shape;12467;p69"/>
          <p:cNvSpPr/>
          <p:nvPr/>
        </p:nvSpPr>
        <p:spPr>
          <a:xfrm>
            <a:off x="2760857" y="3271272"/>
            <a:ext cx="10663" cy="32244"/>
          </a:xfrm>
          <a:custGeom>
            <a:rect b="b" l="l" r="r" t="t"/>
            <a:pathLst>
              <a:path extrusionOk="0" h="1013" w="335">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68" name="Google Shape;12468;p69"/>
          <p:cNvGrpSpPr/>
          <p:nvPr/>
        </p:nvGrpSpPr>
        <p:grpSpPr>
          <a:xfrm>
            <a:off x="2728291" y="2945764"/>
            <a:ext cx="382828" cy="358601"/>
            <a:chOff x="2753373" y="2902523"/>
            <a:chExt cx="347552" cy="325557"/>
          </a:xfrm>
        </p:grpSpPr>
        <p:sp>
          <p:nvSpPr>
            <p:cNvPr id="12469" name="Google Shape;12469;p69"/>
            <p:cNvSpPr/>
            <p:nvPr/>
          </p:nvSpPr>
          <p:spPr>
            <a:xfrm>
              <a:off x="2807962" y="3018575"/>
              <a:ext cx="86418" cy="29506"/>
            </a:xfrm>
            <a:custGeom>
              <a:rect b="b" l="l" r="r" t="t"/>
              <a:pathLst>
                <a:path extrusionOk="0" h="927" w="2715">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69"/>
            <p:cNvSpPr/>
            <p:nvPr/>
          </p:nvSpPr>
          <p:spPr>
            <a:xfrm>
              <a:off x="2753373" y="2973376"/>
              <a:ext cx="195213" cy="254704"/>
            </a:xfrm>
            <a:custGeom>
              <a:rect b="b" l="l" r="r" t="t"/>
              <a:pathLst>
                <a:path extrusionOk="0" h="8002" w="6133">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69"/>
            <p:cNvSpPr/>
            <p:nvPr/>
          </p:nvSpPr>
          <p:spPr>
            <a:xfrm>
              <a:off x="2905361" y="3195072"/>
              <a:ext cx="10631" cy="32244"/>
            </a:xfrm>
            <a:custGeom>
              <a:rect b="b" l="l" r="r" t="t"/>
              <a:pathLst>
                <a:path extrusionOk="0" h="1013" w="334">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69"/>
            <p:cNvSpPr/>
            <p:nvPr/>
          </p:nvSpPr>
          <p:spPr>
            <a:xfrm>
              <a:off x="2939069" y="2934735"/>
              <a:ext cx="161856" cy="169049"/>
            </a:xfrm>
            <a:custGeom>
              <a:rect b="b" l="l" r="r" t="t"/>
              <a:pathLst>
                <a:path extrusionOk="0" h="5311" w="5085">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69"/>
            <p:cNvSpPr/>
            <p:nvPr/>
          </p:nvSpPr>
          <p:spPr>
            <a:xfrm>
              <a:off x="3002379" y="2902523"/>
              <a:ext cx="32244" cy="96668"/>
            </a:xfrm>
            <a:custGeom>
              <a:rect b="b" l="l" r="r" t="t"/>
              <a:pathLst>
                <a:path extrusionOk="0" h="3037" w="1013">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69"/>
            <p:cNvSpPr/>
            <p:nvPr/>
          </p:nvSpPr>
          <p:spPr>
            <a:xfrm>
              <a:off x="3003143" y="3005206"/>
              <a:ext cx="32244" cy="32244"/>
            </a:xfrm>
            <a:custGeom>
              <a:rect b="b" l="l" r="r" t="t"/>
              <a:pathLst>
                <a:path extrusionOk="0" h="1013" w="1013">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5" name="Google Shape;12475;p69"/>
          <p:cNvGrpSpPr/>
          <p:nvPr/>
        </p:nvGrpSpPr>
        <p:grpSpPr>
          <a:xfrm>
            <a:off x="823906" y="2979455"/>
            <a:ext cx="356655" cy="335425"/>
            <a:chOff x="849016" y="2903255"/>
            <a:chExt cx="356655" cy="335425"/>
          </a:xfrm>
        </p:grpSpPr>
        <p:sp>
          <p:nvSpPr>
            <p:cNvPr id="12476" name="Google Shape;12476;p69"/>
            <p:cNvSpPr/>
            <p:nvPr/>
          </p:nvSpPr>
          <p:spPr>
            <a:xfrm>
              <a:off x="849016" y="2903255"/>
              <a:ext cx="356655" cy="335425"/>
            </a:xfrm>
            <a:custGeom>
              <a:rect b="b" l="l" r="r" t="t"/>
              <a:pathLst>
                <a:path extrusionOk="0" h="10538" w="11205">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69"/>
            <p:cNvSpPr/>
            <p:nvPr/>
          </p:nvSpPr>
          <p:spPr>
            <a:xfrm>
              <a:off x="1137046" y="2932825"/>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69"/>
            <p:cNvSpPr/>
            <p:nvPr/>
          </p:nvSpPr>
          <p:spPr>
            <a:xfrm>
              <a:off x="1080579" y="2932825"/>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69"/>
            <p:cNvSpPr/>
            <p:nvPr/>
          </p:nvSpPr>
          <p:spPr>
            <a:xfrm>
              <a:off x="879350" y="2949122"/>
              <a:ext cx="187988" cy="10631"/>
            </a:xfrm>
            <a:custGeom>
              <a:rect b="b" l="l" r="r" t="t"/>
              <a:pathLst>
                <a:path extrusionOk="0" h="334" w="5906">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69"/>
            <p:cNvSpPr/>
            <p:nvPr/>
          </p:nvSpPr>
          <p:spPr>
            <a:xfrm>
              <a:off x="1137046" y="3050309"/>
              <a:ext cx="43607" cy="43607"/>
            </a:xfrm>
            <a:custGeom>
              <a:rect b="b" l="l" r="r" t="t"/>
              <a:pathLst>
                <a:path extrusionOk="0" h="1370" w="137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69"/>
            <p:cNvSpPr/>
            <p:nvPr/>
          </p:nvSpPr>
          <p:spPr>
            <a:xfrm>
              <a:off x="1080579" y="3050309"/>
              <a:ext cx="43607" cy="43607"/>
            </a:xfrm>
            <a:custGeom>
              <a:rect b="b" l="l" r="r" t="t"/>
              <a:pathLst>
                <a:path extrusionOk="0" h="1370" w="137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69"/>
            <p:cNvSpPr/>
            <p:nvPr/>
          </p:nvSpPr>
          <p:spPr>
            <a:xfrm>
              <a:off x="879350" y="3066988"/>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69"/>
            <p:cNvSpPr/>
            <p:nvPr/>
          </p:nvSpPr>
          <p:spPr>
            <a:xfrm>
              <a:off x="1137046" y="3167794"/>
              <a:ext cx="43607" cy="43607"/>
            </a:xfrm>
            <a:custGeom>
              <a:rect b="b" l="l" r="r" t="t"/>
              <a:pathLst>
                <a:path extrusionOk="0" h="1370" w="137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69"/>
            <p:cNvSpPr/>
            <p:nvPr/>
          </p:nvSpPr>
          <p:spPr>
            <a:xfrm>
              <a:off x="1080579" y="3167794"/>
              <a:ext cx="43607" cy="43607"/>
            </a:xfrm>
            <a:custGeom>
              <a:rect b="b" l="l" r="r" t="t"/>
              <a:pathLst>
                <a:path extrusionOk="0" h="1370" w="137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69"/>
            <p:cNvSpPr/>
            <p:nvPr/>
          </p:nvSpPr>
          <p:spPr>
            <a:xfrm>
              <a:off x="879350" y="3184473"/>
              <a:ext cx="187988" cy="10249"/>
            </a:xfrm>
            <a:custGeom>
              <a:rect b="b" l="l" r="r" t="t"/>
              <a:pathLst>
                <a:path extrusionOk="0" h="322" w="5906">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69"/>
            <p:cNvSpPr/>
            <p:nvPr/>
          </p:nvSpPr>
          <p:spPr>
            <a:xfrm>
              <a:off x="879350" y="3083285"/>
              <a:ext cx="25432" cy="10631"/>
            </a:xfrm>
            <a:custGeom>
              <a:rect b="b" l="l" r="r" t="t"/>
              <a:pathLst>
                <a:path extrusionOk="0" h="334" w="799">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7" name="Google Shape;12487;p69"/>
          <p:cNvGrpSpPr/>
          <p:nvPr/>
        </p:nvGrpSpPr>
        <p:grpSpPr>
          <a:xfrm>
            <a:off x="4185823" y="3002977"/>
            <a:ext cx="280072" cy="275520"/>
            <a:chOff x="4210933" y="2926777"/>
            <a:chExt cx="280072" cy="275520"/>
          </a:xfrm>
        </p:grpSpPr>
        <p:sp>
          <p:nvSpPr>
            <p:cNvPr id="12488" name="Google Shape;12488;p69"/>
            <p:cNvSpPr/>
            <p:nvPr/>
          </p:nvSpPr>
          <p:spPr>
            <a:xfrm>
              <a:off x="4490623" y="2970352"/>
              <a:ext cx="32" cy="414"/>
            </a:xfrm>
            <a:custGeom>
              <a:rect b="b" l="l" r="r" t="t"/>
              <a:pathLst>
                <a:path extrusionOk="0" h="13" w="1">
                  <a:moveTo>
                    <a:pt x="0" y="0"/>
                  </a:moveTo>
                  <a:cubicBezTo>
                    <a:pt x="0" y="12"/>
                    <a:pt x="0"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69"/>
            <p:cNvSpPr/>
            <p:nvPr/>
          </p:nvSpPr>
          <p:spPr>
            <a:xfrm>
              <a:off x="4489859" y="2969589"/>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69"/>
            <p:cNvSpPr/>
            <p:nvPr/>
          </p:nvSpPr>
          <p:spPr>
            <a:xfrm>
              <a:off x="4210933" y="2944952"/>
              <a:ext cx="280072" cy="257346"/>
            </a:xfrm>
            <a:custGeom>
              <a:rect b="b" l="l" r="r" t="t"/>
              <a:pathLst>
                <a:path extrusionOk="0" h="8085" w="8799">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69"/>
            <p:cNvSpPr/>
            <p:nvPr/>
          </p:nvSpPr>
          <p:spPr>
            <a:xfrm>
              <a:off x="4212047" y="2926777"/>
              <a:ext cx="144826" cy="234619"/>
            </a:xfrm>
            <a:custGeom>
              <a:rect b="b" l="l" r="r" t="t"/>
              <a:pathLst>
                <a:path extrusionOk="0" h="7371" w="455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69"/>
            <p:cNvSpPr/>
            <p:nvPr/>
          </p:nvSpPr>
          <p:spPr>
            <a:xfrm>
              <a:off x="4246550" y="2996103"/>
              <a:ext cx="28074" cy="28106"/>
            </a:xfrm>
            <a:custGeom>
              <a:rect b="b" l="l" r="r" t="t"/>
              <a:pathLst>
                <a:path extrusionOk="0" h="883" w="882">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69"/>
            <p:cNvSpPr/>
            <p:nvPr/>
          </p:nvSpPr>
          <p:spPr>
            <a:xfrm>
              <a:off x="4285956" y="3015456"/>
              <a:ext cx="97814" cy="8753"/>
            </a:xfrm>
            <a:custGeom>
              <a:rect b="b" l="l" r="r" t="t"/>
              <a:pathLst>
                <a:path extrusionOk="0" h="275" w="3073">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69"/>
            <p:cNvSpPr/>
            <p:nvPr/>
          </p:nvSpPr>
          <p:spPr>
            <a:xfrm>
              <a:off x="4285956" y="3001800"/>
              <a:ext cx="30366" cy="8753"/>
            </a:xfrm>
            <a:custGeom>
              <a:rect b="b" l="l" r="r" t="t"/>
              <a:pathLst>
                <a:path extrusionOk="0" h="275" w="954">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69"/>
            <p:cNvSpPr/>
            <p:nvPr/>
          </p:nvSpPr>
          <p:spPr>
            <a:xfrm>
              <a:off x="4246550" y="3060177"/>
              <a:ext cx="28074" cy="28074"/>
            </a:xfrm>
            <a:custGeom>
              <a:rect b="b" l="l" r="r" t="t"/>
              <a:pathLst>
                <a:path extrusionOk="0" h="882" w="882">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69"/>
            <p:cNvSpPr/>
            <p:nvPr/>
          </p:nvSpPr>
          <p:spPr>
            <a:xfrm>
              <a:off x="4285956" y="3080261"/>
              <a:ext cx="97814" cy="8371"/>
            </a:xfrm>
            <a:custGeom>
              <a:rect b="b" l="l" r="r" t="t"/>
              <a:pathLst>
                <a:path extrusionOk="0" h="263" w="3073">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69"/>
            <p:cNvSpPr/>
            <p:nvPr/>
          </p:nvSpPr>
          <p:spPr>
            <a:xfrm>
              <a:off x="4285956" y="3066224"/>
              <a:ext cx="30366" cy="8753"/>
            </a:xfrm>
            <a:custGeom>
              <a:rect b="b" l="l" r="r" t="t"/>
              <a:pathLst>
                <a:path extrusionOk="0" h="275" w="954">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69"/>
            <p:cNvSpPr/>
            <p:nvPr/>
          </p:nvSpPr>
          <p:spPr>
            <a:xfrm>
              <a:off x="4246550" y="3124601"/>
              <a:ext cx="28074" cy="28074"/>
            </a:xfrm>
            <a:custGeom>
              <a:rect b="b" l="l" r="r" t="t"/>
              <a:pathLst>
                <a:path extrusionOk="0" h="882" w="882">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69"/>
            <p:cNvSpPr/>
            <p:nvPr/>
          </p:nvSpPr>
          <p:spPr>
            <a:xfrm>
              <a:off x="4285956" y="3143921"/>
              <a:ext cx="97814" cy="8753"/>
            </a:xfrm>
            <a:custGeom>
              <a:rect b="b" l="l" r="r" t="t"/>
              <a:pathLst>
                <a:path extrusionOk="0" h="275" w="3073">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69"/>
            <p:cNvSpPr/>
            <p:nvPr/>
          </p:nvSpPr>
          <p:spPr>
            <a:xfrm>
              <a:off x="4285956" y="3130266"/>
              <a:ext cx="30366" cy="8371"/>
            </a:xfrm>
            <a:custGeom>
              <a:rect b="b" l="l" r="r" t="t"/>
              <a:pathLst>
                <a:path extrusionOk="0" h="263" w="954">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1" name="Google Shape;12501;p69"/>
          <p:cNvGrpSpPr/>
          <p:nvPr/>
        </p:nvGrpSpPr>
        <p:grpSpPr>
          <a:xfrm>
            <a:off x="4642106" y="2991582"/>
            <a:ext cx="320273" cy="318395"/>
            <a:chOff x="4667216" y="2915382"/>
            <a:chExt cx="320273" cy="318395"/>
          </a:xfrm>
        </p:grpSpPr>
        <p:sp>
          <p:nvSpPr>
            <p:cNvPr id="12502" name="Google Shape;12502;p69"/>
            <p:cNvSpPr/>
            <p:nvPr/>
          </p:nvSpPr>
          <p:spPr>
            <a:xfrm>
              <a:off x="4686154" y="2938140"/>
              <a:ext cx="166789" cy="163734"/>
            </a:xfrm>
            <a:custGeom>
              <a:rect b="b" l="l" r="r" t="t"/>
              <a:pathLst>
                <a:path extrusionOk="0" h="5144" w="524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69"/>
            <p:cNvSpPr/>
            <p:nvPr/>
          </p:nvSpPr>
          <p:spPr>
            <a:xfrm>
              <a:off x="4667216" y="2915382"/>
              <a:ext cx="320273" cy="318395"/>
            </a:xfrm>
            <a:custGeom>
              <a:rect b="b" l="l" r="r" t="t"/>
              <a:pathLst>
                <a:path extrusionOk="0" h="10003" w="10062">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69"/>
            <p:cNvSpPr/>
            <p:nvPr/>
          </p:nvSpPr>
          <p:spPr>
            <a:xfrm>
              <a:off x="4733899" y="2960772"/>
              <a:ext cx="75469" cy="86546"/>
            </a:xfrm>
            <a:custGeom>
              <a:rect b="b" l="l" r="r" t="t"/>
              <a:pathLst>
                <a:path extrusionOk="0" h="2719" w="2371">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69"/>
            <p:cNvSpPr/>
            <p:nvPr/>
          </p:nvSpPr>
          <p:spPr>
            <a:xfrm>
              <a:off x="4755894" y="3048431"/>
              <a:ext cx="31098" cy="32244"/>
            </a:xfrm>
            <a:custGeom>
              <a:rect b="b" l="l" r="r" t="t"/>
              <a:pathLst>
                <a:path extrusionOk="0" h="1013" w="977">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69"/>
          <p:cNvGrpSpPr/>
          <p:nvPr/>
        </p:nvGrpSpPr>
        <p:grpSpPr>
          <a:xfrm>
            <a:off x="5145370" y="3010839"/>
            <a:ext cx="261929" cy="280550"/>
            <a:chOff x="5170480" y="2934639"/>
            <a:chExt cx="261929" cy="280550"/>
          </a:xfrm>
        </p:grpSpPr>
        <p:sp>
          <p:nvSpPr>
            <p:cNvPr id="12507" name="Google Shape;12507;p69"/>
            <p:cNvSpPr/>
            <p:nvPr/>
          </p:nvSpPr>
          <p:spPr>
            <a:xfrm>
              <a:off x="5170480" y="2934639"/>
              <a:ext cx="243340" cy="280550"/>
            </a:xfrm>
            <a:custGeom>
              <a:rect b="b" l="l" r="r" t="t"/>
              <a:pathLst>
                <a:path extrusionOk="0" h="8814" w="7645">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69"/>
            <p:cNvSpPr/>
            <p:nvPr/>
          </p:nvSpPr>
          <p:spPr>
            <a:xfrm>
              <a:off x="5217493" y="3007116"/>
              <a:ext cx="34122" cy="34122"/>
            </a:xfrm>
            <a:custGeom>
              <a:rect b="b" l="l" r="r" t="t"/>
              <a:pathLst>
                <a:path extrusionOk="0" h="1072" w="1072">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69"/>
            <p:cNvSpPr/>
            <p:nvPr/>
          </p:nvSpPr>
          <p:spPr>
            <a:xfrm>
              <a:off x="5264474" y="3007116"/>
              <a:ext cx="26196" cy="8371"/>
            </a:xfrm>
            <a:custGeom>
              <a:rect b="b" l="l" r="r" t="t"/>
              <a:pathLst>
                <a:path extrusionOk="0" h="263" w="823">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69"/>
            <p:cNvSpPr/>
            <p:nvPr/>
          </p:nvSpPr>
          <p:spPr>
            <a:xfrm>
              <a:off x="5264856" y="3029079"/>
              <a:ext cx="86068" cy="8371"/>
            </a:xfrm>
            <a:custGeom>
              <a:rect b="b" l="l" r="r" t="t"/>
              <a:pathLst>
                <a:path extrusionOk="0" h="263" w="2704">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69"/>
            <p:cNvSpPr/>
            <p:nvPr/>
          </p:nvSpPr>
          <p:spPr>
            <a:xfrm>
              <a:off x="5227710" y="3062819"/>
              <a:ext cx="51565" cy="8753"/>
            </a:xfrm>
            <a:custGeom>
              <a:rect b="b" l="l" r="r" t="t"/>
              <a:pathLst>
                <a:path extrusionOk="0" h="275" w="162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69"/>
            <p:cNvSpPr/>
            <p:nvPr/>
          </p:nvSpPr>
          <p:spPr>
            <a:xfrm>
              <a:off x="5196644" y="3182945"/>
              <a:ext cx="42461" cy="8371"/>
            </a:xfrm>
            <a:custGeom>
              <a:rect b="b" l="l" r="r" t="t"/>
              <a:pathLst>
                <a:path extrusionOk="0" h="263" w="1334">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69"/>
            <p:cNvSpPr/>
            <p:nvPr/>
          </p:nvSpPr>
          <p:spPr>
            <a:xfrm>
              <a:off x="5210299" y="3013928"/>
              <a:ext cx="222110" cy="201261"/>
            </a:xfrm>
            <a:custGeom>
              <a:rect b="b" l="l" r="r" t="t"/>
              <a:pathLst>
                <a:path extrusionOk="0" h="6323" w="6978">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4" name="Google Shape;12514;p69"/>
          <p:cNvGrpSpPr/>
          <p:nvPr/>
        </p:nvGrpSpPr>
        <p:grpSpPr>
          <a:xfrm>
            <a:off x="6044313" y="2968091"/>
            <a:ext cx="362321" cy="364231"/>
            <a:chOff x="6069423" y="2891892"/>
            <a:chExt cx="362321" cy="364231"/>
          </a:xfrm>
        </p:grpSpPr>
        <p:sp>
          <p:nvSpPr>
            <p:cNvPr id="12515" name="Google Shape;12515;p69"/>
            <p:cNvSpPr/>
            <p:nvPr/>
          </p:nvSpPr>
          <p:spPr>
            <a:xfrm>
              <a:off x="6069423" y="2891892"/>
              <a:ext cx="278958" cy="278958"/>
            </a:xfrm>
            <a:custGeom>
              <a:rect b="b" l="l" r="r" t="t"/>
              <a:pathLst>
                <a:path extrusionOk="0" h="8764" w="8764">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69"/>
            <p:cNvSpPr/>
            <p:nvPr/>
          </p:nvSpPr>
          <p:spPr>
            <a:xfrm>
              <a:off x="6161507" y="2967679"/>
              <a:ext cx="111851" cy="97432"/>
            </a:xfrm>
            <a:custGeom>
              <a:rect b="b" l="l" r="r" t="t"/>
              <a:pathLst>
                <a:path extrusionOk="0" h="3061" w="3514">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69"/>
            <p:cNvSpPr/>
            <p:nvPr/>
          </p:nvSpPr>
          <p:spPr>
            <a:xfrm>
              <a:off x="6144828" y="3007848"/>
              <a:ext cx="105389" cy="88742"/>
            </a:xfrm>
            <a:custGeom>
              <a:rect b="b" l="l" r="r" t="t"/>
              <a:pathLst>
                <a:path extrusionOk="0" h="2788" w="3311">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69"/>
            <p:cNvSpPr/>
            <p:nvPr/>
          </p:nvSpPr>
          <p:spPr>
            <a:xfrm>
              <a:off x="6245633" y="3069248"/>
              <a:ext cx="186110" cy="186874"/>
            </a:xfrm>
            <a:custGeom>
              <a:rect b="b" l="l" r="r" t="t"/>
              <a:pathLst>
                <a:path extrusionOk="0" h="5871" w="5847">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69"/>
            <p:cNvSpPr/>
            <p:nvPr/>
          </p:nvSpPr>
          <p:spPr>
            <a:xfrm>
              <a:off x="6305888" y="3129884"/>
              <a:ext cx="64488" cy="64456"/>
            </a:xfrm>
            <a:custGeom>
              <a:rect b="b" l="l" r="r" t="t"/>
              <a:pathLst>
                <a:path extrusionOk="0" h="2025" w="2026">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69"/>
            <p:cNvSpPr/>
            <p:nvPr/>
          </p:nvSpPr>
          <p:spPr>
            <a:xfrm>
              <a:off x="6173634" y="2997631"/>
              <a:ext cx="70153" cy="70153"/>
            </a:xfrm>
            <a:custGeom>
              <a:rect b="b" l="l" r="r" t="t"/>
              <a:pathLst>
                <a:path extrusionOk="0" h="2204" w="2204">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1" name="Google Shape;12521;p69"/>
          <p:cNvGrpSpPr/>
          <p:nvPr/>
        </p:nvGrpSpPr>
        <p:grpSpPr>
          <a:xfrm>
            <a:off x="6546845" y="2995370"/>
            <a:ext cx="308878" cy="311170"/>
            <a:chOff x="6571955" y="2919170"/>
            <a:chExt cx="308878" cy="311170"/>
          </a:xfrm>
        </p:grpSpPr>
        <p:sp>
          <p:nvSpPr>
            <p:cNvPr id="12522" name="Google Shape;12522;p69"/>
            <p:cNvSpPr/>
            <p:nvPr/>
          </p:nvSpPr>
          <p:spPr>
            <a:xfrm>
              <a:off x="6571955" y="2919170"/>
              <a:ext cx="245982" cy="237675"/>
            </a:xfrm>
            <a:custGeom>
              <a:rect b="b" l="l" r="r" t="t"/>
              <a:pathLst>
                <a:path extrusionOk="0" h="7467" w="7728">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69"/>
            <p:cNvSpPr/>
            <p:nvPr/>
          </p:nvSpPr>
          <p:spPr>
            <a:xfrm>
              <a:off x="6708760" y="3206436"/>
              <a:ext cx="33740" cy="9517"/>
            </a:xfrm>
            <a:custGeom>
              <a:rect b="b" l="l" r="r" t="t"/>
              <a:pathLst>
                <a:path extrusionOk="0" h="299" w="106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69"/>
            <p:cNvSpPr/>
            <p:nvPr/>
          </p:nvSpPr>
          <p:spPr>
            <a:xfrm>
              <a:off x="6604549" y="2993079"/>
              <a:ext cx="59904" cy="51565"/>
            </a:xfrm>
            <a:custGeom>
              <a:rect b="b" l="l" r="r" t="t"/>
              <a:pathLst>
                <a:path extrusionOk="0" h="1620" w="1882">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69"/>
            <p:cNvSpPr/>
            <p:nvPr/>
          </p:nvSpPr>
          <p:spPr>
            <a:xfrm>
              <a:off x="6634469" y="2991933"/>
              <a:ext cx="246364" cy="238407"/>
            </a:xfrm>
            <a:custGeom>
              <a:rect b="b" l="l" r="r" t="t"/>
              <a:pathLst>
                <a:path extrusionOk="0" h="7490" w="774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69"/>
            <p:cNvSpPr/>
            <p:nvPr/>
          </p:nvSpPr>
          <p:spPr>
            <a:xfrm>
              <a:off x="6790627" y="3057885"/>
              <a:ext cx="52329" cy="60668"/>
            </a:xfrm>
            <a:custGeom>
              <a:rect b="b" l="l" r="r" t="t"/>
              <a:pathLst>
                <a:path extrusionOk="0" h="1906" w="1644">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69"/>
            <p:cNvSpPr/>
            <p:nvPr/>
          </p:nvSpPr>
          <p:spPr>
            <a:xfrm>
              <a:off x="6712166" y="2975286"/>
              <a:ext cx="73941" cy="9485"/>
            </a:xfrm>
            <a:custGeom>
              <a:rect b="b" l="l" r="r" t="t"/>
              <a:pathLst>
                <a:path extrusionOk="0" h="298" w="2323">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69"/>
            <p:cNvSpPr/>
            <p:nvPr/>
          </p:nvSpPr>
          <p:spPr>
            <a:xfrm>
              <a:off x="6712166" y="2993461"/>
              <a:ext cx="73941" cy="9517"/>
            </a:xfrm>
            <a:custGeom>
              <a:rect b="b" l="l" r="r" t="t"/>
              <a:pathLst>
                <a:path extrusionOk="0" h="299" w="2323">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9" name="Google Shape;12529;p69"/>
            <p:cNvSpPr/>
            <p:nvPr/>
          </p:nvSpPr>
          <p:spPr>
            <a:xfrm>
              <a:off x="6712166" y="3012050"/>
              <a:ext cx="73941" cy="9485"/>
            </a:xfrm>
            <a:custGeom>
              <a:rect b="b" l="l" r="r" t="t"/>
              <a:pathLst>
                <a:path extrusionOk="0" h="298" w="2323">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69"/>
            <p:cNvSpPr/>
            <p:nvPr/>
          </p:nvSpPr>
          <p:spPr>
            <a:xfrm>
              <a:off x="6662511" y="3103752"/>
              <a:ext cx="73941" cy="27310"/>
            </a:xfrm>
            <a:custGeom>
              <a:rect b="b" l="l" r="r" t="t"/>
              <a:pathLst>
                <a:path extrusionOk="0" h="858" w="2323">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69"/>
            <p:cNvSpPr/>
            <p:nvPr/>
          </p:nvSpPr>
          <p:spPr>
            <a:xfrm>
              <a:off x="6662893" y="3140134"/>
              <a:ext cx="73941" cy="9485"/>
            </a:xfrm>
            <a:custGeom>
              <a:rect b="b" l="l" r="r" t="t"/>
              <a:pathLst>
                <a:path extrusionOk="0" h="298" w="2323">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32" name="Google Shape;12532;p69"/>
          <p:cNvGrpSpPr/>
          <p:nvPr/>
        </p:nvGrpSpPr>
        <p:grpSpPr>
          <a:xfrm>
            <a:off x="7474944" y="3010935"/>
            <a:ext cx="350576" cy="280454"/>
            <a:chOff x="7500054" y="2934735"/>
            <a:chExt cx="350576" cy="280454"/>
          </a:xfrm>
        </p:grpSpPr>
        <p:sp>
          <p:nvSpPr>
            <p:cNvPr id="12533" name="Google Shape;12533;p69"/>
            <p:cNvSpPr/>
            <p:nvPr/>
          </p:nvSpPr>
          <p:spPr>
            <a:xfrm>
              <a:off x="7571671" y="2959371"/>
              <a:ext cx="191426" cy="10249"/>
            </a:xfrm>
            <a:custGeom>
              <a:rect b="b" l="l" r="r" t="t"/>
              <a:pathLst>
                <a:path extrusionOk="0" h="322" w="6014">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69"/>
            <p:cNvSpPr/>
            <p:nvPr/>
          </p:nvSpPr>
          <p:spPr>
            <a:xfrm>
              <a:off x="7500054" y="2934735"/>
              <a:ext cx="350576" cy="280454"/>
            </a:xfrm>
            <a:custGeom>
              <a:rect b="b" l="l" r="r" t="t"/>
              <a:pathLst>
                <a:path extrusionOk="0" h="8811" w="11014">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69"/>
            <p:cNvSpPr/>
            <p:nvPr/>
          </p:nvSpPr>
          <p:spPr>
            <a:xfrm>
              <a:off x="7539459" y="3074564"/>
              <a:ext cx="82663" cy="10249"/>
            </a:xfrm>
            <a:custGeom>
              <a:rect b="b" l="l" r="r" t="t"/>
              <a:pathLst>
                <a:path extrusionOk="0" h="322"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69"/>
            <p:cNvSpPr/>
            <p:nvPr/>
          </p:nvSpPr>
          <p:spPr>
            <a:xfrm>
              <a:off x="7539459" y="3099582"/>
              <a:ext cx="82663" cy="10249"/>
            </a:xfrm>
            <a:custGeom>
              <a:rect b="b" l="l" r="r" t="t"/>
              <a:pathLst>
                <a:path extrusionOk="0" h="322" w="2597">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69"/>
            <p:cNvSpPr/>
            <p:nvPr/>
          </p:nvSpPr>
          <p:spPr>
            <a:xfrm>
              <a:off x="7539459" y="3124601"/>
              <a:ext cx="82663" cy="10631"/>
            </a:xfrm>
            <a:custGeom>
              <a:rect b="b" l="l" r="r" t="t"/>
              <a:pathLst>
                <a:path extrusionOk="0" h="334" w="2597">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69"/>
            <p:cNvSpPr/>
            <p:nvPr/>
          </p:nvSpPr>
          <p:spPr>
            <a:xfrm>
              <a:off x="7539459" y="3149587"/>
              <a:ext cx="82663" cy="10663"/>
            </a:xfrm>
            <a:custGeom>
              <a:rect b="b" l="l" r="r" t="t"/>
              <a:pathLst>
                <a:path extrusionOk="0" h="335" w="2597">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69"/>
            <p:cNvSpPr/>
            <p:nvPr/>
          </p:nvSpPr>
          <p:spPr>
            <a:xfrm>
              <a:off x="7539459" y="3174988"/>
              <a:ext cx="82663" cy="10281"/>
            </a:xfrm>
            <a:custGeom>
              <a:rect b="b" l="l" r="r" t="t"/>
              <a:pathLst>
                <a:path extrusionOk="0" h="323" w="2597">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69"/>
            <p:cNvSpPr/>
            <p:nvPr/>
          </p:nvSpPr>
          <p:spPr>
            <a:xfrm>
              <a:off x="7539459" y="3011286"/>
              <a:ext cx="220614" cy="47395"/>
            </a:xfrm>
            <a:custGeom>
              <a:rect b="b" l="l" r="r" t="t"/>
              <a:pathLst>
                <a:path extrusionOk="0" h="1489" w="6931">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41" name="Google Shape;12541;p69"/>
          <p:cNvGrpSpPr/>
          <p:nvPr/>
        </p:nvGrpSpPr>
        <p:grpSpPr>
          <a:xfrm>
            <a:off x="6987570" y="2950862"/>
            <a:ext cx="332012" cy="355454"/>
            <a:chOff x="7055134" y="2919170"/>
            <a:chExt cx="290321" cy="310820"/>
          </a:xfrm>
        </p:grpSpPr>
        <p:sp>
          <p:nvSpPr>
            <p:cNvPr id="12542" name="Google Shape;12542;p69"/>
            <p:cNvSpPr/>
            <p:nvPr/>
          </p:nvSpPr>
          <p:spPr>
            <a:xfrm>
              <a:off x="7102497" y="2970989"/>
              <a:ext cx="191044" cy="259001"/>
            </a:xfrm>
            <a:custGeom>
              <a:rect b="b" l="l" r="r" t="t"/>
              <a:pathLst>
                <a:path extrusionOk="0" h="8137" w="6002">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69"/>
            <p:cNvSpPr/>
            <p:nvPr/>
          </p:nvSpPr>
          <p:spPr>
            <a:xfrm>
              <a:off x="7304872" y="3059413"/>
              <a:ext cx="40583" cy="9485"/>
            </a:xfrm>
            <a:custGeom>
              <a:rect b="b" l="l" r="r" t="t"/>
              <a:pathLst>
                <a:path extrusionOk="0" h="298" w="1275">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69"/>
            <p:cNvSpPr/>
            <p:nvPr/>
          </p:nvSpPr>
          <p:spPr>
            <a:xfrm>
              <a:off x="7055134" y="3059413"/>
              <a:ext cx="41347" cy="9485"/>
            </a:xfrm>
            <a:custGeom>
              <a:rect b="b" l="l" r="r" t="t"/>
              <a:pathLst>
                <a:path extrusionOk="0" h="298" w="1299">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69"/>
            <p:cNvSpPr/>
            <p:nvPr/>
          </p:nvSpPr>
          <p:spPr>
            <a:xfrm>
              <a:off x="7195727" y="2919170"/>
              <a:ext cx="9517" cy="40583"/>
            </a:xfrm>
            <a:custGeom>
              <a:rect b="b" l="l" r="r" t="t"/>
              <a:pathLst>
                <a:path extrusionOk="0" h="1275" w="299">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69"/>
            <p:cNvSpPr/>
            <p:nvPr/>
          </p:nvSpPr>
          <p:spPr>
            <a:xfrm>
              <a:off x="7185128" y="3007116"/>
              <a:ext cx="30334" cy="92880"/>
            </a:xfrm>
            <a:custGeom>
              <a:rect b="b" l="l" r="r" t="t"/>
              <a:pathLst>
                <a:path extrusionOk="0" h="2918" w="953">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69"/>
            <p:cNvSpPr/>
            <p:nvPr/>
          </p:nvSpPr>
          <p:spPr>
            <a:xfrm>
              <a:off x="7187770" y="3111328"/>
              <a:ext cx="25814" cy="25814"/>
            </a:xfrm>
            <a:custGeom>
              <a:rect b="b" l="l" r="r" t="t"/>
              <a:pathLst>
                <a:path extrusionOk="0" h="811" w="811">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69"/>
            <p:cNvSpPr/>
            <p:nvPr/>
          </p:nvSpPr>
          <p:spPr>
            <a:xfrm>
              <a:off x="7249552" y="2951477"/>
              <a:ext cx="18971" cy="23077"/>
            </a:xfrm>
            <a:custGeom>
              <a:rect b="b" l="l" r="r" t="t"/>
              <a:pathLst>
                <a:path extrusionOk="0" h="725" w="596">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69"/>
            <p:cNvSpPr/>
            <p:nvPr/>
          </p:nvSpPr>
          <p:spPr>
            <a:xfrm>
              <a:off x="7132831" y="3153852"/>
              <a:ext cx="18589" cy="22695"/>
            </a:xfrm>
            <a:custGeom>
              <a:rect b="b" l="l" r="r" t="t"/>
              <a:pathLst>
                <a:path extrusionOk="0" h="713" w="584">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69"/>
            <p:cNvSpPr/>
            <p:nvPr/>
          </p:nvSpPr>
          <p:spPr>
            <a:xfrm>
              <a:off x="7132449" y="2951477"/>
              <a:ext cx="18971" cy="23077"/>
            </a:xfrm>
            <a:custGeom>
              <a:rect b="b" l="l" r="r" t="t"/>
              <a:pathLst>
                <a:path extrusionOk="0" h="725" w="596">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69"/>
            <p:cNvSpPr/>
            <p:nvPr/>
          </p:nvSpPr>
          <p:spPr>
            <a:xfrm>
              <a:off x="7249552" y="3153852"/>
              <a:ext cx="18971" cy="22695"/>
            </a:xfrm>
            <a:custGeom>
              <a:rect b="b" l="l" r="r" t="t"/>
              <a:pathLst>
                <a:path extrusionOk="0" h="713" w="596">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69"/>
            <p:cNvSpPr/>
            <p:nvPr/>
          </p:nvSpPr>
          <p:spPr>
            <a:xfrm>
              <a:off x="7289721" y="3113969"/>
              <a:ext cx="24286" cy="17093"/>
            </a:xfrm>
            <a:custGeom>
              <a:rect b="b" l="l" r="r" t="t"/>
              <a:pathLst>
                <a:path extrusionOk="0" h="537" w="763">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69"/>
            <p:cNvSpPr/>
            <p:nvPr/>
          </p:nvSpPr>
          <p:spPr>
            <a:xfrm>
              <a:off x="7086964" y="2996931"/>
              <a:ext cx="24668" cy="17411"/>
            </a:xfrm>
            <a:custGeom>
              <a:rect b="b" l="l" r="r" t="t"/>
              <a:pathLst>
                <a:path extrusionOk="0" h="547" w="775">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69"/>
            <p:cNvSpPr/>
            <p:nvPr/>
          </p:nvSpPr>
          <p:spPr>
            <a:xfrm>
              <a:off x="7289339" y="2996931"/>
              <a:ext cx="24668" cy="17411"/>
            </a:xfrm>
            <a:custGeom>
              <a:rect b="b" l="l" r="r" t="t"/>
              <a:pathLst>
                <a:path extrusionOk="0" h="547" w="775">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69"/>
            <p:cNvSpPr/>
            <p:nvPr/>
          </p:nvSpPr>
          <p:spPr>
            <a:xfrm>
              <a:off x="7086964" y="3113587"/>
              <a:ext cx="24668" cy="17093"/>
            </a:xfrm>
            <a:custGeom>
              <a:rect b="b" l="l" r="r" t="t"/>
              <a:pathLst>
                <a:path extrusionOk="0" h="537" w="775">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6" name="Google Shape;12556;p69"/>
          <p:cNvGrpSpPr/>
          <p:nvPr/>
        </p:nvGrpSpPr>
        <p:grpSpPr>
          <a:xfrm>
            <a:off x="7960033" y="2976813"/>
            <a:ext cx="330109" cy="347552"/>
            <a:chOff x="7985143" y="2900613"/>
            <a:chExt cx="330109" cy="347552"/>
          </a:xfrm>
        </p:grpSpPr>
        <p:sp>
          <p:nvSpPr>
            <p:cNvPr id="12557" name="Google Shape;12557;p69"/>
            <p:cNvSpPr/>
            <p:nvPr/>
          </p:nvSpPr>
          <p:spPr>
            <a:xfrm>
              <a:off x="8143943" y="3145449"/>
              <a:ext cx="13273" cy="10631"/>
            </a:xfrm>
            <a:custGeom>
              <a:rect b="b" l="l" r="r" t="t"/>
              <a:pathLst>
                <a:path extrusionOk="0" h="334" w="417">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69"/>
            <p:cNvSpPr/>
            <p:nvPr/>
          </p:nvSpPr>
          <p:spPr>
            <a:xfrm>
              <a:off x="8163264" y="3005970"/>
              <a:ext cx="32" cy="32"/>
            </a:xfrm>
            <a:custGeom>
              <a:rect b="b" l="l" r="r" t="t"/>
              <a:pathLst>
                <a:path extrusionOk="0" h="1" w="1">
                  <a:moveTo>
                    <a:pt x="1" y="1"/>
                  </a:moveTo>
                  <a:lnTo>
                    <a:pt x="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69"/>
            <p:cNvSpPr/>
            <p:nvPr/>
          </p:nvSpPr>
          <p:spPr>
            <a:xfrm>
              <a:off x="8163264" y="3005970"/>
              <a:ext cx="5347" cy="11013"/>
            </a:xfrm>
            <a:custGeom>
              <a:rect b="b" l="l" r="r" t="t"/>
              <a:pathLst>
                <a:path extrusionOk="0" h="346" w="168">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69"/>
            <p:cNvSpPr/>
            <p:nvPr/>
          </p:nvSpPr>
          <p:spPr>
            <a:xfrm>
              <a:off x="8163264" y="3005588"/>
              <a:ext cx="32" cy="414"/>
            </a:xfrm>
            <a:custGeom>
              <a:rect b="b" l="l" r="r" t="t"/>
              <a:pathLst>
                <a:path extrusionOk="0" h="13" w="1">
                  <a:moveTo>
                    <a:pt x="1" y="1"/>
                  </a:moveTo>
                  <a:cubicBezTo>
                    <a:pt x="1" y="13"/>
                    <a:pt x="1" y="13"/>
                    <a:pt x="1" y="1"/>
                  </a:cubicBezTo>
                  <a:cubicBezTo>
                    <a:pt x="1" y="13"/>
                    <a:pt x="1" y="13"/>
                    <a:pt x="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69"/>
            <p:cNvSpPr/>
            <p:nvPr/>
          </p:nvSpPr>
          <p:spPr>
            <a:xfrm>
              <a:off x="8168579" y="3016952"/>
              <a:ext cx="32" cy="796"/>
            </a:xfrm>
            <a:custGeom>
              <a:rect b="b" l="l" r="r" t="t"/>
              <a:pathLst>
                <a:path extrusionOk="0" h="25" w="1">
                  <a:moveTo>
                    <a:pt x="0" y="1"/>
                  </a:moveTo>
                  <a:cubicBezTo>
                    <a:pt x="0" y="25"/>
                    <a:pt x="0" y="25"/>
                    <a:pt x="0" y="1"/>
                  </a:cubicBezTo>
                  <a:cubicBezTo>
                    <a:pt x="0" y="25"/>
                    <a:pt x="0" y="25"/>
                    <a:pt x="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69"/>
            <p:cNvSpPr/>
            <p:nvPr/>
          </p:nvSpPr>
          <p:spPr>
            <a:xfrm>
              <a:off x="7985143" y="2900613"/>
              <a:ext cx="330109" cy="347552"/>
            </a:xfrm>
            <a:custGeom>
              <a:rect b="b" l="l" r="r" t="t"/>
              <a:pathLst>
                <a:path extrusionOk="0" h="10919" w="10371">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69"/>
            <p:cNvSpPr/>
            <p:nvPr/>
          </p:nvSpPr>
          <p:spPr>
            <a:xfrm>
              <a:off x="8168579" y="3016952"/>
              <a:ext cx="32" cy="32"/>
            </a:xfrm>
            <a:custGeom>
              <a:rect b="b" l="l" r="r" t="t"/>
              <a:pathLst>
                <a:path extrusionOk="0" h="1" w="1">
                  <a:moveTo>
                    <a:pt x="0" y="1"/>
                  </a:moveTo>
                  <a:lnTo>
                    <a:pt x="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69"/>
            <p:cNvSpPr/>
            <p:nvPr/>
          </p:nvSpPr>
          <p:spPr>
            <a:xfrm>
              <a:off x="8168579" y="3017715"/>
              <a:ext cx="32" cy="32"/>
            </a:xfrm>
            <a:custGeom>
              <a:rect b="b" l="l" r="r" t="t"/>
              <a:pathLst>
                <a:path extrusionOk="0" h="1" w="1">
                  <a:moveTo>
                    <a:pt x="0" y="1"/>
                  </a:move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5" name="Google Shape;12565;p69"/>
          <p:cNvGrpSpPr/>
          <p:nvPr/>
        </p:nvGrpSpPr>
        <p:grpSpPr>
          <a:xfrm>
            <a:off x="7965731" y="2511426"/>
            <a:ext cx="354363" cy="353631"/>
            <a:chOff x="7990840" y="2435226"/>
            <a:chExt cx="354363" cy="353631"/>
          </a:xfrm>
        </p:grpSpPr>
        <p:sp>
          <p:nvSpPr>
            <p:cNvPr id="12566" name="Google Shape;12566;p69"/>
            <p:cNvSpPr/>
            <p:nvPr/>
          </p:nvSpPr>
          <p:spPr>
            <a:xfrm>
              <a:off x="7990840" y="2435226"/>
              <a:ext cx="354363" cy="353631"/>
            </a:xfrm>
            <a:custGeom>
              <a:rect b="b" l="l" r="r" t="t"/>
              <a:pathLst>
                <a:path extrusionOk="0" h="11110" w="11133">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69"/>
            <p:cNvSpPr/>
            <p:nvPr/>
          </p:nvSpPr>
          <p:spPr>
            <a:xfrm>
              <a:off x="8190160" y="2704158"/>
              <a:ext cx="61814" cy="45644"/>
            </a:xfrm>
            <a:custGeom>
              <a:rect b="b" l="l" r="r" t="t"/>
              <a:pathLst>
                <a:path extrusionOk="0" h="1434" w="1942">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69"/>
            <p:cNvSpPr/>
            <p:nvPr/>
          </p:nvSpPr>
          <p:spPr>
            <a:xfrm>
              <a:off x="8162882" y="2684201"/>
              <a:ext cx="22026" cy="18239"/>
            </a:xfrm>
            <a:custGeom>
              <a:rect b="b" l="l" r="r" t="t"/>
              <a:pathLst>
                <a:path extrusionOk="0" h="573" w="692">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69" name="Google Shape;12569;p69"/>
          <p:cNvGrpSpPr/>
          <p:nvPr/>
        </p:nvGrpSpPr>
        <p:grpSpPr>
          <a:xfrm>
            <a:off x="1792207" y="2556530"/>
            <a:ext cx="350958" cy="263043"/>
            <a:chOff x="1817317" y="2480330"/>
            <a:chExt cx="350958" cy="263043"/>
          </a:xfrm>
        </p:grpSpPr>
        <p:sp>
          <p:nvSpPr>
            <p:cNvPr id="12570" name="Google Shape;12570;p69"/>
            <p:cNvSpPr/>
            <p:nvPr/>
          </p:nvSpPr>
          <p:spPr>
            <a:xfrm>
              <a:off x="1817317" y="2480330"/>
              <a:ext cx="350958" cy="191426"/>
            </a:xfrm>
            <a:custGeom>
              <a:rect b="b" l="l" r="r" t="t"/>
              <a:pathLst>
                <a:path extrusionOk="0" h="6014" w="11026">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69"/>
            <p:cNvSpPr/>
            <p:nvPr/>
          </p:nvSpPr>
          <p:spPr>
            <a:xfrm>
              <a:off x="1926844" y="2568626"/>
              <a:ext cx="131140" cy="174747"/>
            </a:xfrm>
            <a:custGeom>
              <a:rect b="b" l="l" r="r" t="t"/>
              <a:pathLst>
                <a:path extrusionOk="0" h="5490" w="412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69"/>
            <p:cNvSpPr/>
            <p:nvPr/>
          </p:nvSpPr>
          <p:spPr>
            <a:xfrm>
              <a:off x="1965485" y="2639893"/>
              <a:ext cx="55002" cy="70885"/>
            </a:xfrm>
            <a:custGeom>
              <a:rect b="b" l="l" r="r" t="t"/>
              <a:pathLst>
                <a:path extrusionOk="0" h="2227" w="1728">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69"/>
            <p:cNvSpPr/>
            <p:nvPr/>
          </p:nvSpPr>
          <p:spPr>
            <a:xfrm>
              <a:off x="1965103" y="2503406"/>
              <a:ext cx="43989" cy="31162"/>
            </a:xfrm>
            <a:custGeom>
              <a:rect b="b" l="l" r="r" t="t"/>
              <a:pathLst>
                <a:path extrusionOk="0" h="979" w="1382">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69"/>
            <p:cNvSpPr/>
            <p:nvPr/>
          </p:nvSpPr>
          <p:spPr>
            <a:xfrm>
              <a:off x="2052668" y="2537369"/>
              <a:ext cx="34504" cy="30175"/>
            </a:xfrm>
            <a:custGeom>
              <a:rect b="b" l="l" r="r" t="t"/>
              <a:pathLst>
                <a:path extrusionOk="0" h="948" w="1084">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5" name="Google Shape;12575;p69"/>
          <p:cNvGrpSpPr/>
          <p:nvPr/>
        </p:nvGrpSpPr>
        <p:grpSpPr>
          <a:xfrm>
            <a:off x="1316617" y="2559549"/>
            <a:ext cx="419913" cy="308109"/>
            <a:chOff x="1341727" y="2483349"/>
            <a:chExt cx="419913" cy="308109"/>
          </a:xfrm>
        </p:grpSpPr>
        <p:sp>
          <p:nvSpPr>
            <p:cNvPr id="12576" name="Google Shape;12576;p69"/>
            <p:cNvSpPr/>
            <p:nvPr/>
          </p:nvSpPr>
          <p:spPr>
            <a:xfrm>
              <a:off x="1623896" y="2522310"/>
              <a:ext cx="53488" cy="18605"/>
            </a:xfrm>
            <a:custGeom>
              <a:rect b="b" l="l" r="r" t="t"/>
              <a:pathLst>
                <a:path extrusionOk="0" h="489" w="1406">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69"/>
            <p:cNvSpPr/>
            <p:nvPr/>
          </p:nvSpPr>
          <p:spPr>
            <a:xfrm>
              <a:off x="1341727" y="2483349"/>
              <a:ext cx="419913" cy="308109"/>
            </a:xfrm>
            <a:custGeom>
              <a:rect b="b" l="l" r="r" t="t"/>
              <a:pathLst>
                <a:path extrusionOk="0" h="8098" w="11038">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69"/>
            <p:cNvSpPr/>
            <p:nvPr/>
          </p:nvSpPr>
          <p:spPr>
            <a:xfrm>
              <a:off x="1611228" y="2679979"/>
              <a:ext cx="12250" cy="12708"/>
            </a:xfrm>
            <a:custGeom>
              <a:rect b="b" l="l" r="r" t="t"/>
              <a:pathLst>
                <a:path extrusionOk="0" h="334" w="322">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9" name="Google Shape;12579;p69"/>
          <p:cNvGrpSpPr/>
          <p:nvPr/>
        </p:nvGrpSpPr>
        <p:grpSpPr>
          <a:xfrm>
            <a:off x="829222" y="2523936"/>
            <a:ext cx="376358" cy="330109"/>
            <a:chOff x="854332" y="2447736"/>
            <a:chExt cx="376358" cy="330109"/>
          </a:xfrm>
        </p:grpSpPr>
        <p:sp>
          <p:nvSpPr>
            <p:cNvPr id="12580" name="Google Shape;12580;p69"/>
            <p:cNvSpPr/>
            <p:nvPr/>
          </p:nvSpPr>
          <p:spPr>
            <a:xfrm>
              <a:off x="854332" y="2483353"/>
              <a:ext cx="376358" cy="294491"/>
            </a:xfrm>
            <a:custGeom>
              <a:rect b="b" l="l" r="r" t="t"/>
              <a:pathLst>
                <a:path extrusionOk="0" h="9252" w="11824">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69"/>
            <p:cNvSpPr/>
            <p:nvPr/>
          </p:nvSpPr>
          <p:spPr>
            <a:xfrm>
              <a:off x="983561" y="2677389"/>
              <a:ext cx="23140" cy="11395"/>
            </a:xfrm>
            <a:custGeom>
              <a:rect b="b" l="l" r="r" t="t"/>
              <a:pathLst>
                <a:path extrusionOk="0" h="358" w="727">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69"/>
            <p:cNvSpPr/>
            <p:nvPr/>
          </p:nvSpPr>
          <p:spPr>
            <a:xfrm>
              <a:off x="1030925" y="2447736"/>
              <a:ext cx="187638" cy="183086"/>
            </a:xfrm>
            <a:custGeom>
              <a:rect b="b" l="l" r="r" t="t"/>
              <a:pathLst>
                <a:path extrusionOk="0" h="5752" w="5895">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69"/>
            <p:cNvSpPr/>
            <p:nvPr/>
          </p:nvSpPr>
          <p:spPr>
            <a:xfrm>
              <a:off x="1066574" y="2483353"/>
              <a:ext cx="28806" cy="11045"/>
            </a:xfrm>
            <a:custGeom>
              <a:rect b="b" l="l" r="r" t="t"/>
              <a:pathLst>
                <a:path extrusionOk="0" h="347" w="905">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69"/>
            <p:cNvSpPr/>
            <p:nvPr/>
          </p:nvSpPr>
          <p:spPr>
            <a:xfrm>
              <a:off x="1107126" y="2483353"/>
              <a:ext cx="76201" cy="11045"/>
            </a:xfrm>
            <a:custGeom>
              <a:rect b="b" l="l" r="r" t="t"/>
              <a:pathLst>
                <a:path extrusionOk="0" h="347" w="2394">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69"/>
            <p:cNvSpPr/>
            <p:nvPr/>
          </p:nvSpPr>
          <p:spPr>
            <a:xfrm>
              <a:off x="1065810" y="2512542"/>
              <a:ext cx="117516" cy="11395"/>
            </a:xfrm>
            <a:custGeom>
              <a:rect b="b" l="l" r="r" t="t"/>
              <a:pathLst>
                <a:path extrusionOk="0" h="358" w="3692">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69"/>
            <p:cNvSpPr/>
            <p:nvPr/>
          </p:nvSpPr>
          <p:spPr>
            <a:xfrm>
              <a:off x="1065810" y="2542112"/>
              <a:ext cx="76583" cy="11395"/>
            </a:xfrm>
            <a:custGeom>
              <a:rect b="b" l="l" r="r" t="t"/>
              <a:pathLst>
                <a:path extrusionOk="0" h="358" w="2406">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69"/>
            <p:cNvSpPr/>
            <p:nvPr/>
          </p:nvSpPr>
          <p:spPr>
            <a:xfrm>
              <a:off x="1154489" y="2542112"/>
              <a:ext cx="28838" cy="11395"/>
            </a:xfrm>
            <a:custGeom>
              <a:rect b="b" l="l" r="r" t="t"/>
              <a:pathLst>
                <a:path extrusionOk="0" h="358" w="906">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8" name="Google Shape;12588;p69"/>
          <p:cNvGrpSpPr/>
          <p:nvPr/>
        </p:nvGrpSpPr>
        <p:grpSpPr>
          <a:xfrm>
            <a:off x="4181653" y="2527151"/>
            <a:ext cx="322151" cy="322374"/>
            <a:chOff x="4206763" y="2450951"/>
            <a:chExt cx="322151" cy="322374"/>
          </a:xfrm>
        </p:grpSpPr>
        <p:sp>
          <p:nvSpPr>
            <p:cNvPr id="12589" name="Google Shape;12589;p69"/>
            <p:cNvSpPr/>
            <p:nvPr/>
          </p:nvSpPr>
          <p:spPr>
            <a:xfrm>
              <a:off x="4206763" y="2571650"/>
              <a:ext cx="322151" cy="201675"/>
            </a:xfrm>
            <a:custGeom>
              <a:rect b="b" l="l" r="r" t="t"/>
              <a:pathLst>
                <a:path extrusionOk="0" h="6336" w="10121">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69"/>
            <p:cNvSpPr/>
            <p:nvPr/>
          </p:nvSpPr>
          <p:spPr>
            <a:xfrm>
              <a:off x="4210933" y="2450951"/>
              <a:ext cx="308878" cy="185537"/>
            </a:xfrm>
            <a:custGeom>
              <a:rect b="b" l="l" r="r" t="t"/>
              <a:pathLst>
                <a:path extrusionOk="0" h="5829" w="9704">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1" name="Google Shape;12591;p69"/>
          <p:cNvGrpSpPr/>
          <p:nvPr/>
        </p:nvGrpSpPr>
        <p:grpSpPr>
          <a:xfrm>
            <a:off x="7491236" y="2526259"/>
            <a:ext cx="327976" cy="324316"/>
            <a:chOff x="7528096" y="2450059"/>
            <a:chExt cx="327976" cy="324316"/>
          </a:xfrm>
        </p:grpSpPr>
        <p:sp>
          <p:nvSpPr>
            <p:cNvPr id="12592" name="Google Shape;12592;p69"/>
            <p:cNvSpPr/>
            <p:nvPr/>
          </p:nvSpPr>
          <p:spPr>
            <a:xfrm>
              <a:off x="7569411" y="2697187"/>
              <a:ext cx="26928" cy="25623"/>
            </a:xfrm>
            <a:custGeom>
              <a:rect b="b" l="l" r="r" t="t"/>
              <a:pathLst>
                <a:path extrusionOk="0" h="805" w="846">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69"/>
            <p:cNvSpPr/>
            <p:nvPr/>
          </p:nvSpPr>
          <p:spPr>
            <a:xfrm>
              <a:off x="7600859" y="2728667"/>
              <a:ext cx="26578" cy="25591"/>
            </a:xfrm>
            <a:custGeom>
              <a:rect b="b" l="l" r="r" t="t"/>
              <a:pathLst>
                <a:path extrusionOk="0" h="804" w="835">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69"/>
            <p:cNvSpPr/>
            <p:nvPr/>
          </p:nvSpPr>
          <p:spPr>
            <a:xfrm>
              <a:off x="7585326" y="2713102"/>
              <a:ext cx="26546" cy="25241"/>
            </a:xfrm>
            <a:custGeom>
              <a:rect b="b" l="l" r="r" t="t"/>
              <a:pathLst>
                <a:path extrusionOk="0" h="793" w="834">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69"/>
            <p:cNvSpPr/>
            <p:nvPr/>
          </p:nvSpPr>
          <p:spPr>
            <a:xfrm>
              <a:off x="7528096" y="2450059"/>
              <a:ext cx="327976" cy="324316"/>
            </a:xfrm>
            <a:custGeom>
              <a:rect b="b" l="l" r="r" t="t"/>
              <a:pathLst>
                <a:path extrusionOk="0" h="10189" w="10304">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69"/>
            <p:cNvSpPr/>
            <p:nvPr/>
          </p:nvSpPr>
          <p:spPr>
            <a:xfrm>
              <a:off x="7712296" y="2525528"/>
              <a:ext cx="79989" cy="60954"/>
            </a:xfrm>
            <a:custGeom>
              <a:rect b="b" l="l" r="r" t="t"/>
              <a:pathLst>
                <a:path extrusionOk="0" h="1915" w="2513">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97" name="Google Shape;12597;p69"/>
          <p:cNvGrpSpPr/>
          <p:nvPr/>
        </p:nvGrpSpPr>
        <p:grpSpPr>
          <a:xfrm>
            <a:off x="7052019" y="2588742"/>
            <a:ext cx="282364" cy="198619"/>
            <a:chOff x="7077129" y="2512542"/>
            <a:chExt cx="282364" cy="198619"/>
          </a:xfrm>
        </p:grpSpPr>
        <p:sp>
          <p:nvSpPr>
            <p:cNvPr id="12598" name="Google Shape;12598;p69"/>
            <p:cNvSpPr/>
            <p:nvPr/>
          </p:nvSpPr>
          <p:spPr>
            <a:xfrm>
              <a:off x="7304872" y="2551533"/>
              <a:ext cx="25050" cy="19416"/>
            </a:xfrm>
            <a:custGeom>
              <a:rect b="b" l="l" r="r" t="t"/>
              <a:pathLst>
                <a:path extrusionOk="0" h="610" w="787">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69"/>
            <p:cNvSpPr/>
            <p:nvPr/>
          </p:nvSpPr>
          <p:spPr>
            <a:xfrm>
              <a:off x="7129043" y="2512542"/>
              <a:ext cx="164879" cy="42875"/>
            </a:xfrm>
            <a:custGeom>
              <a:rect b="b" l="l" r="r" t="t"/>
              <a:pathLst>
                <a:path extrusionOk="0" h="1347" w="518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69"/>
            <p:cNvSpPr/>
            <p:nvPr/>
          </p:nvSpPr>
          <p:spPr>
            <a:xfrm>
              <a:off x="7077129" y="2536796"/>
              <a:ext cx="282364" cy="174365"/>
            </a:xfrm>
            <a:custGeom>
              <a:rect b="b" l="l" r="r" t="t"/>
              <a:pathLst>
                <a:path extrusionOk="0" h="5478" w="8871">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69"/>
            <p:cNvSpPr/>
            <p:nvPr/>
          </p:nvSpPr>
          <p:spPr>
            <a:xfrm>
              <a:off x="7153680" y="2560255"/>
              <a:ext cx="129230" cy="127129"/>
            </a:xfrm>
            <a:custGeom>
              <a:rect b="b" l="l" r="r" t="t"/>
              <a:pathLst>
                <a:path extrusionOk="0" h="3994" w="406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69"/>
            <p:cNvSpPr/>
            <p:nvPr/>
          </p:nvSpPr>
          <p:spPr>
            <a:xfrm>
              <a:off x="7183982" y="2590239"/>
              <a:ext cx="68244" cy="68244"/>
            </a:xfrm>
            <a:custGeom>
              <a:rect b="b" l="l" r="r" t="t"/>
              <a:pathLst>
                <a:path extrusionOk="0" h="2144" w="2144">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69"/>
            <p:cNvSpPr/>
            <p:nvPr/>
          </p:nvSpPr>
          <p:spPr>
            <a:xfrm>
              <a:off x="7225297" y="2595904"/>
              <a:ext cx="20880" cy="20880"/>
            </a:xfrm>
            <a:custGeom>
              <a:rect b="b" l="l" r="r" t="t"/>
              <a:pathLst>
                <a:path extrusionOk="0" h="656" w="656">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4" name="Google Shape;12604;p69"/>
          <p:cNvGrpSpPr/>
          <p:nvPr/>
        </p:nvGrpSpPr>
        <p:grpSpPr>
          <a:xfrm>
            <a:off x="3700351" y="2520912"/>
            <a:ext cx="334279" cy="334661"/>
            <a:chOff x="3725461" y="2444712"/>
            <a:chExt cx="334279" cy="334661"/>
          </a:xfrm>
        </p:grpSpPr>
        <p:sp>
          <p:nvSpPr>
            <p:cNvPr id="12605" name="Google Shape;12605;p69"/>
            <p:cNvSpPr/>
            <p:nvPr/>
          </p:nvSpPr>
          <p:spPr>
            <a:xfrm>
              <a:off x="3939200"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69"/>
            <p:cNvSpPr/>
            <p:nvPr/>
          </p:nvSpPr>
          <p:spPr>
            <a:xfrm>
              <a:off x="3941078" y="2618281"/>
              <a:ext cx="68625" cy="49305"/>
            </a:xfrm>
            <a:custGeom>
              <a:rect b="b" l="l" r="r" t="t"/>
              <a:pathLst>
                <a:path extrusionOk="0" h="1549" w="2156">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69"/>
            <p:cNvSpPr/>
            <p:nvPr/>
          </p:nvSpPr>
          <p:spPr>
            <a:xfrm>
              <a:off x="3775116" y="2618281"/>
              <a:ext cx="68625" cy="49305"/>
            </a:xfrm>
            <a:custGeom>
              <a:rect b="b" l="l" r="r" t="t"/>
              <a:pathLst>
                <a:path extrusionOk="0" h="1549" w="2156">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69"/>
            <p:cNvSpPr/>
            <p:nvPr/>
          </p:nvSpPr>
          <p:spPr>
            <a:xfrm>
              <a:off x="3793291" y="2554239"/>
              <a:ext cx="53092" cy="53092"/>
            </a:xfrm>
            <a:custGeom>
              <a:rect b="b" l="l" r="r" t="t"/>
              <a:pathLst>
                <a:path extrusionOk="0" h="1668" w="1668">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69"/>
            <p:cNvSpPr/>
            <p:nvPr/>
          </p:nvSpPr>
          <p:spPr>
            <a:xfrm>
              <a:off x="3858097" y="2540584"/>
              <a:ext cx="69007" cy="69007"/>
            </a:xfrm>
            <a:custGeom>
              <a:rect b="b" l="l" r="r" t="t"/>
              <a:pathLst>
                <a:path extrusionOk="0" h="2168" w="2168">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69"/>
            <p:cNvSpPr/>
            <p:nvPr/>
          </p:nvSpPr>
          <p:spPr>
            <a:xfrm>
              <a:off x="3834224" y="2620159"/>
              <a:ext cx="116752" cy="63342"/>
            </a:xfrm>
            <a:custGeom>
              <a:rect b="b" l="l" r="r" t="t"/>
              <a:pathLst>
                <a:path extrusionOk="0" h="1990" w="3668">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69"/>
            <p:cNvSpPr/>
            <p:nvPr/>
          </p:nvSpPr>
          <p:spPr>
            <a:xfrm>
              <a:off x="3725461" y="2444712"/>
              <a:ext cx="334279" cy="334661"/>
            </a:xfrm>
            <a:custGeom>
              <a:rect b="b" l="l" r="r" t="t"/>
              <a:pathLst>
                <a:path extrusionOk="0" h="10514" w="10502">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2" name="Google Shape;12612;p69"/>
          <p:cNvGrpSpPr/>
          <p:nvPr/>
        </p:nvGrpSpPr>
        <p:grpSpPr>
          <a:xfrm>
            <a:off x="6552128" y="2533421"/>
            <a:ext cx="332019" cy="310788"/>
            <a:chOff x="6577238" y="2457221"/>
            <a:chExt cx="332019" cy="310788"/>
          </a:xfrm>
        </p:grpSpPr>
        <p:sp>
          <p:nvSpPr>
            <p:cNvPr id="12613" name="Google Shape;12613;p69"/>
            <p:cNvSpPr/>
            <p:nvPr/>
          </p:nvSpPr>
          <p:spPr>
            <a:xfrm>
              <a:off x="6577238" y="2457221"/>
              <a:ext cx="332019" cy="310788"/>
            </a:xfrm>
            <a:custGeom>
              <a:rect b="b" l="l" r="r" t="t"/>
              <a:pathLst>
                <a:path extrusionOk="0" h="9764" w="10431">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69"/>
            <p:cNvSpPr/>
            <p:nvPr/>
          </p:nvSpPr>
          <p:spPr>
            <a:xfrm>
              <a:off x="6723529" y="2512542"/>
              <a:ext cx="38705" cy="39055"/>
            </a:xfrm>
            <a:custGeom>
              <a:rect b="b" l="l" r="r" t="t"/>
              <a:pathLst>
                <a:path extrusionOk="0" h="1227" w="1216">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69"/>
            <p:cNvSpPr/>
            <p:nvPr/>
          </p:nvSpPr>
          <p:spPr>
            <a:xfrm>
              <a:off x="6662893" y="2597050"/>
              <a:ext cx="169813" cy="108031"/>
            </a:xfrm>
            <a:custGeom>
              <a:rect b="b" l="l" r="r" t="t"/>
              <a:pathLst>
                <a:path extrusionOk="0" h="3394" w="5335">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69"/>
            <p:cNvSpPr/>
            <p:nvPr/>
          </p:nvSpPr>
          <p:spPr>
            <a:xfrm>
              <a:off x="6639402" y="2589188"/>
              <a:ext cx="32244" cy="31384"/>
            </a:xfrm>
            <a:custGeom>
              <a:rect b="b" l="l" r="r" t="t"/>
              <a:pathLst>
                <a:path extrusionOk="0" h="986" w="1013">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69"/>
            <p:cNvSpPr/>
            <p:nvPr/>
          </p:nvSpPr>
          <p:spPr>
            <a:xfrm>
              <a:off x="6820547" y="2673315"/>
              <a:ext cx="32244" cy="31034"/>
            </a:xfrm>
            <a:custGeom>
              <a:rect b="b" l="l" r="r" t="t"/>
              <a:pathLst>
                <a:path extrusionOk="0" h="975" w="1013">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69"/>
            <p:cNvSpPr/>
            <p:nvPr/>
          </p:nvSpPr>
          <p:spPr>
            <a:xfrm>
              <a:off x="6730341" y="2603607"/>
              <a:ext cx="32244" cy="31384"/>
            </a:xfrm>
            <a:custGeom>
              <a:rect b="b" l="l" r="r" t="t"/>
              <a:pathLst>
                <a:path extrusionOk="0" h="986" w="1013">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9" name="Google Shape;12619;p69"/>
          <p:cNvGrpSpPr/>
          <p:nvPr/>
        </p:nvGrpSpPr>
        <p:grpSpPr>
          <a:xfrm>
            <a:off x="2793451" y="2515978"/>
            <a:ext cx="247892" cy="346024"/>
            <a:chOff x="2818561" y="2439778"/>
            <a:chExt cx="247892" cy="346024"/>
          </a:xfrm>
        </p:grpSpPr>
        <p:sp>
          <p:nvSpPr>
            <p:cNvPr id="12620" name="Google Shape;12620;p69"/>
            <p:cNvSpPr/>
            <p:nvPr/>
          </p:nvSpPr>
          <p:spPr>
            <a:xfrm>
              <a:off x="2818561" y="2439778"/>
              <a:ext cx="247892" cy="346024"/>
            </a:xfrm>
            <a:custGeom>
              <a:rect b="b" l="l" r="r" t="t"/>
              <a:pathLst>
                <a:path extrusionOk="0" h="10871" w="7788">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69"/>
            <p:cNvSpPr/>
            <p:nvPr/>
          </p:nvSpPr>
          <p:spPr>
            <a:xfrm>
              <a:off x="2939833" y="2603066"/>
              <a:ext cx="11395" cy="18652"/>
            </a:xfrm>
            <a:custGeom>
              <a:rect b="b" l="l" r="r" t="t"/>
              <a:pathLst>
                <a:path extrusionOk="0" h="586" w="358">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69"/>
            <p:cNvSpPr/>
            <p:nvPr/>
          </p:nvSpPr>
          <p:spPr>
            <a:xfrm>
              <a:off x="2963706" y="2653103"/>
              <a:ext cx="19735" cy="14101"/>
            </a:xfrm>
            <a:custGeom>
              <a:rect b="b" l="l" r="r" t="t"/>
              <a:pathLst>
                <a:path extrusionOk="0" h="443" w="62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69"/>
            <p:cNvSpPr/>
            <p:nvPr/>
          </p:nvSpPr>
          <p:spPr>
            <a:xfrm>
              <a:off x="2948555" y="2577443"/>
              <a:ext cx="17093" cy="16615"/>
            </a:xfrm>
            <a:custGeom>
              <a:rect b="b" l="l" r="r" t="t"/>
              <a:pathLst>
                <a:path extrusionOk="0" h="522" w="537">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69"/>
            <p:cNvSpPr/>
            <p:nvPr/>
          </p:nvSpPr>
          <p:spPr>
            <a:xfrm>
              <a:off x="2943621" y="2631299"/>
              <a:ext cx="16329" cy="17697"/>
            </a:xfrm>
            <a:custGeom>
              <a:rect b="b" l="l" r="r" t="t"/>
              <a:pathLst>
                <a:path extrusionOk="0" h="556" w="513">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69"/>
            <p:cNvSpPr/>
            <p:nvPr/>
          </p:nvSpPr>
          <p:spPr>
            <a:xfrm>
              <a:off x="3019408" y="2638907"/>
              <a:ext cx="16711" cy="16170"/>
            </a:xfrm>
            <a:custGeom>
              <a:rect b="b" l="l" r="r" t="t"/>
              <a:pathLst>
                <a:path extrusionOk="0" h="508" w="525">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69"/>
            <p:cNvSpPr/>
            <p:nvPr/>
          </p:nvSpPr>
          <p:spPr>
            <a:xfrm>
              <a:off x="3033063" y="2611087"/>
              <a:ext cx="12159" cy="18971"/>
            </a:xfrm>
            <a:custGeom>
              <a:rect b="b" l="l" r="r" t="t"/>
              <a:pathLst>
                <a:path extrusionOk="0" h="596" w="382">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69"/>
            <p:cNvSpPr/>
            <p:nvPr/>
          </p:nvSpPr>
          <p:spPr>
            <a:xfrm>
              <a:off x="3024342" y="2583363"/>
              <a:ext cx="15947" cy="17888"/>
            </a:xfrm>
            <a:custGeom>
              <a:rect b="b" l="l" r="r" t="t"/>
              <a:pathLst>
                <a:path extrusionOk="0" h="562" w="501">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69"/>
            <p:cNvSpPr/>
            <p:nvPr/>
          </p:nvSpPr>
          <p:spPr>
            <a:xfrm>
              <a:off x="2992894" y="2655808"/>
              <a:ext cx="19735" cy="12159"/>
            </a:xfrm>
            <a:custGeom>
              <a:rect b="b" l="l" r="r" t="t"/>
              <a:pathLst>
                <a:path extrusionOk="0" h="382" w="62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69"/>
            <p:cNvSpPr/>
            <p:nvPr/>
          </p:nvSpPr>
          <p:spPr>
            <a:xfrm>
              <a:off x="3000469" y="2566366"/>
              <a:ext cx="20117" cy="13655"/>
            </a:xfrm>
            <a:custGeom>
              <a:rect b="b" l="l" r="r" t="t"/>
              <a:pathLst>
                <a:path extrusionOk="0" h="429" w="632">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69"/>
            <p:cNvSpPr/>
            <p:nvPr/>
          </p:nvSpPr>
          <p:spPr>
            <a:xfrm>
              <a:off x="2972045" y="2565188"/>
              <a:ext cx="18971" cy="12191"/>
            </a:xfrm>
            <a:custGeom>
              <a:rect b="b" l="l" r="r" t="t"/>
              <a:pathLst>
                <a:path extrusionOk="0" h="383" w="596">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69"/>
            <p:cNvSpPr/>
            <p:nvPr/>
          </p:nvSpPr>
          <p:spPr>
            <a:xfrm>
              <a:off x="2976597" y="2586451"/>
              <a:ext cx="32244" cy="61814"/>
            </a:xfrm>
            <a:custGeom>
              <a:rect b="b" l="l" r="r" t="t"/>
              <a:pathLst>
                <a:path extrusionOk="0" h="1942" w="1013">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2" name="Google Shape;12632;p69"/>
          <p:cNvGrpSpPr/>
          <p:nvPr/>
        </p:nvGrpSpPr>
        <p:grpSpPr>
          <a:xfrm>
            <a:off x="3182668" y="2550832"/>
            <a:ext cx="419933" cy="275170"/>
            <a:chOff x="3207778" y="2474632"/>
            <a:chExt cx="419933" cy="275170"/>
          </a:xfrm>
        </p:grpSpPr>
        <p:sp>
          <p:nvSpPr>
            <p:cNvPr id="12633" name="Google Shape;12633;p69"/>
            <p:cNvSpPr/>
            <p:nvPr/>
          </p:nvSpPr>
          <p:spPr>
            <a:xfrm>
              <a:off x="3207778" y="2474632"/>
              <a:ext cx="419933" cy="275170"/>
            </a:xfrm>
            <a:custGeom>
              <a:rect b="b" l="l" r="r" t="t"/>
              <a:pathLst>
                <a:path extrusionOk="0" h="8645" w="13193">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69"/>
            <p:cNvSpPr/>
            <p:nvPr/>
          </p:nvSpPr>
          <p:spPr>
            <a:xfrm>
              <a:off x="3449559" y="2493985"/>
              <a:ext cx="46663" cy="98546"/>
            </a:xfrm>
            <a:custGeom>
              <a:rect b="b" l="l" r="r" t="t"/>
              <a:pathLst>
                <a:path extrusionOk="0" h="3096" w="1466">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69"/>
            <p:cNvSpPr/>
            <p:nvPr/>
          </p:nvSpPr>
          <p:spPr>
            <a:xfrm>
              <a:off x="3247566" y="2507226"/>
              <a:ext cx="51565" cy="71681"/>
            </a:xfrm>
            <a:custGeom>
              <a:rect b="b" l="l" r="r" t="t"/>
              <a:pathLst>
                <a:path extrusionOk="0" h="2252" w="162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69"/>
            <p:cNvSpPr/>
            <p:nvPr/>
          </p:nvSpPr>
          <p:spPr>
            <a:xfrm>
              <a:off x="3312754" y="2507990"/>
              <a:ext cx="45135" cy="71299"/>
            </a:xfrm>
            <a:custGeom>
              <a:rect b="b" l="l" r="r" t="t"/>
              <a:pathLst>
                <a:path extrusionOk="0" h="2240" w="1418">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69"/>
            <p:cNvSpPr/>
            <p:nvPr/>
          </p:nvSpPr>
          <p:spPr>
            <a:xfrm>
              <a:off x="3372626" y="2507194"/>
              <a:ext cx="65602" cy="71395"/>
            </a:xfrm>
            <a:custGeom>
              <a:rect b="b" l="l" r="r" t="t"/>
              <a:pathLst>
                <a:path extrusionOk="0" h="2243" w="2061">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69"/>
            <p:cNvSpPr/>
            <p:nvPr/>
          </p:nvSpPr>
          <p:spPr>
            <a:xfrm>
              <a:off x="3247566" y="2632286"/>
              <a:ext cx="97432" cy="12541"/>
            </a:xfrm>
            <a:custGeom>
              <a:rect b="b" l="l" r="r" t="t"/>
              <a:pathLst>
                <a:path extrusionOk="0" h="394" w="3061">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69"/>
            <p:cNvSpPr/>
            <p:nvPr/>
          </p:nvSpPr>
          <p:spPr>
            <a:xfrm>
              <a:off x="3371862" y="2632286"/>
              <a:ext cx="124360" cy="12541"/>
            </a:xfrm>
            <a:custGeom>
              <a:rect b="b" l="l" r="r" t="t"/>
              <a:pathLst>
                <a:path extrusionOk="0" h="394" w="3907">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69"/>
            <p:cNvSpPr/>
            <p:nvPr/>
          </p:nvSpPr>
          <p:spPr>
            <a:xfrm>
              <a:off x="3247566" y="2665262"/>
              <a:ext cx="51565" cy="12159"/>
            </a:xfrm>
            <a:custGeom>
              <a:rect b="b" l="l" r="r" t="t"/>
              <a:pathLst>
                <a:path extrusionOk="0" h="382" w="162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69"/>
            <p:cNvSpPr/>
            <p:nvPr/>
          </p:nvSpPr>
          <p:spPr>
            <a:xfrm>
              <a:off x="3247566" y="2697856"/>
              <a:ext cx="97432" cy="12159"/>
            </a:xfrm>
            <a:custGeom>
              <a:rect b="b" l="l" r="r" t="t"/>
              <a:pathLst>
                <a:path extrusionOk="0" h="382" w="3061">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69"/>
            <p:cNvSpPr/>
            <p:nvPr/>
          </p:nvSpPr>
          <p:spPr>
            <a:xfrm>
              <a:off x="3312754" y="2665262"/>
              <a:ext cx="32244" cy="12159"/>
            </a:xfrm>
            <a:custGeom>
              <a:rect b="b" l="l" r="r" t="t"/>
              <a:pathLst>
                <a:path extrusionOk="0" h="382" w="1013">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69"/>
            <p:cNvSpPr/>
            <p:nvPr/>
          </p:nvSpPr>
          <p:spPr>
            <a:xfrm>
              <a:off x="3371862" y="2665262"/>
              <a:ext cx="58408" cy="12159"/>
            </a:xfrm>
            <a:custGeom>
              <a:rect b="b" l="l" r="r" t="t"/>
              <a:pathLst>
                <a:path extrusionOk="0" h="382" w="1835">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69"/>
            <p:cNvSpPr/>
            <p:nvPr/>
          </p:nvSpPr>
          <p:spPr>
            <a:xfrm>
              <a:off x="3444625" y="2665262"/>
              <a:ext cx="51596" cy="12159"/>
            </a:xfrm>
            <a:custGeom>
              <a:rect b="b" l="l" r="r" t="t"/>
              <a:pathLst>
                <a:path extrusionOk="0" h="382" w="1621">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69"/>
            <p:cNvSpPr/>
            <p:nvPr/>
          </p:nvSpPr>
          <p:spPr>
            <a:xfrm>
              <a:off x="3371862" y="2697856"/>
              <a:ext cx="84922" cy="12159"/>
            </a:xfrm>
            <a:custGeom>
              <a:rect b="b" l="l" r="r" t="t"/>
              <a:pathLst>
                <a:path extrusionOk="0" h="382" w="2668">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69"/>
            <p:cNvSpPr/>
            <p:nvPr/>
          </p:nvSpPr>
          <p:spPr>
            <a:xfrm>
              <a:off x="3470408" y="2697856"/>
              <a:ext cx="25814" cy="12159"/>
            </a:xfrm>
            <a:custGeom>
              <a:rect b="b" l="l" r="r" t="t"/>
              <a:pathLst>
                <a:path extrusionOk="0" h="382" w="811">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7" name="Google Shape;12647;p69"/>
          <p:cNvGrpSpPr/>
          <p:nvPr/>
        </p:nvGrpSpPr>
        <p:grpSpPr>
          <a:xfrm>
            <a:off x="6074265" y="2532275"/>
            <a:ext cx="337684" cy="314194"/>
            <a:chOff x="6099375" y="2456075"/>
            <a:chExt cx="337684" cy="314194"/>
          </a:xfrm>
        </p:grpSpPr>
        <p:sp>
          <p:nvSpPr>
            <p:cNvPr id="12648" name="Google Shape;12648;p69"/>
            <p:cNvSpPr/>
            <p:nvPr/>
          </p:nvSpPr>
          <p:spPr>
            <a:xfrm>
              <a:off x="6099375" y="2456075"/>
              <a:ext cx="337684" cy="314194"/>
            </a:xfrm>
            <a:custGeom>
              <a:rect b="b" l="l" r="r" t="t"/>
              <a:pathLst>
                <a:path extrusionOk="0" h="9871" w="10609">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69"/>
            <p:cNvSpPr/>
            <p:nvPr/>
          </p:nvSpPr>
          <p:spPr>
            <a:xfrm>
              <a:off x="6306652" y="2638748"/>
              <a:ext cx="59904" cy="59522"/>
            </a:xfrm>
            <a:custGeom>
              <a:rect b="b" l="l" r="r" t="t"/>
              <a:pathLst>
                <a:path extrusionOk="0" h="1870" w="1882">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0" name="Google Shape;12650;p69"/>
          <p:cNvGrpSpPr/>
          <p:nvPr/>
        </p:nvGrpSpPr>
        <p:grpSpPr>
          <a:xfrm>
            <a:off x="2287513" y="2544784"/>
            <a:ext cx="312698" cy="286534"/>
            <a:chOff x="2312623" y="2468584"/>
            <a:chExt cx="312698" cy="286534"/>
          </a:xfrm>
        </p:grpSpPr>
        <p:sp>
          <p:nvSpPr>
            <p:cNvPr id="12651" name="Google Shape;12651;p69"/>
            <p:cNvSpPr/>
            <p:nvPr/>
          </p:nvSpPr>
          <p:spPr>
            <a:xfrm>
              <a:off x="2416866" y="2706195"/>
              <a:ext cx="34122" cy="34154"/>
            </a:xfrm>
            <a:custGeom>
              <a:rect b="b" l="l" r="r" t="t"/>
              <a:pathLst>
                <a:path extrusionOk="0" h="1073" w="1072">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69"/>
            <p:cNvSpPr/>
            <p:nvPr/>
          </p:nvSpPr>
          <p:spPr>
            <a:xfrm>
              <a:off x="2527126" y="2706195"/>
              <a:ext cx="34536" cy="34154"/>
            </a:xfrm>
            <a:custGeom>
              <a:rect b="b" l="l" r="r" t="t"/>
              <a:pathLst>
                <a:path extrusionOk="0" h="1073" w="1085">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69"/>
            <p:cNvSpPr/>
            <p:nvPr/>
          </p:nvSpPr>
          <p:spPr>
            <a:xfrm>
              <a:off x="2312623" y="2468584"/>
              <a:ext cx="312698" cy="286534"/>
            </a:xfrm>
            <a:custGeom>
              <a:rect b="b" l="l" r="r" t="t"/>
              <a:pathLst>
                <a:path extrusionOk="0" h="9002" w="9824">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4" name="Google Shape;12654;p69"/>
          <p:cNvGrpSpPr/>
          <p:nvPr/>
        </p:nvGrpSpPr>
        <p:grpSpPr>
          <a:xfrm>
            <a:off x="5593695" y="2517124"/>
            <a:ext cx="345292" cy="342618"/>
            <a:chOff x="5618805" y="2440924"/>
            <a:chExt cx="345292" cy="342618"/>
          </a:xfrm>
        </p:grpSpPr>
        <p:sp>
          <p:nvSpPr>
            <p:cNvPr id="12655" name="Google Shape;12655;p69"/>
            <p:cNvSpPr/>
            <p:nvPr/>
          </p:nvSpPr>
          <p:spPr>
            <a:xfrm>
              <a:off x="5742751" y="2440924"/>
              <a:ext cx="221346" cy="222110"/>
            </a:xfrm>
            <a:custGeom>
              <a:rect b="b" l="l" r="r" t="t"/>
              <a:pathLst>
                <a:path extrusionOk="0" h="6978" w="6954">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69"/>
            <p:cNvSpPr/>
            <p:nvPr/>
          </p:nvSpPr>
          <p:spPr>
            <a:xfrm>
              <a:off x="5810581" y="2523905"/>
              <a:ext cx="11395" cy="11395"/>
            </a:xfrm>
            <a:custGeom>
              <a:rect b="b" l="l" r="r" t="t"/>
              <a:pathLst>
                <a:path extrusionOk="0" h="358" w="358">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69"/>
            <p:cNvSpPr/>
            <p:nvPr/>
          </p:nvSpPr>
          <p:spPr>
            <a:xfrm>
              <a:off x="5884490" y="2523905"/>
              <a:ext cx="11395" cy="11395"/>
            </a:xfrm>
            <a:custGeom>
              <a:rect b="b" l="l" r="r" t="t"/>
              <a:pathLst>
                <a:path extrusionOk="0" h="358" w="358">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69"/>
            <p:cNvSpPr/>
            <p:nvPr/>
          </p:nvSpPr>
          <p:spPr>
            <a:xfrm>
              <a:off x="5847727" y="2523905"/>
              <a:ext cx="11395" cy="11395"/>
            </a:xfrm>
            <a:custGeom>
              <a:rect b="b" l="l" r="r" t="t"/>
              <a:pathLst>
                <a:path extrusionOk="0" h="358" w="358">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69"/>
            <p:cNvSpPr/>
            <p:nvPr/>
          </p:nvSpPr>
          <p:spPr>
            <a:xfrm>
              <a:off x="5618805" y="2516616"/>
              <a:ext cx="270269" cy="266926"/>
            </a:xfrm>
            <a:custGeom>
              <a:rect b="b" l="l" r="r" t="t"/>
              <a:pathLst>
                <a:path extrusionOk="0" h="8386" w="8491">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0" name="Google Shape;12660;p69"/>
          <p:cNvGrpSpPr/>
          <p:nvPr/>
        </p:nvGrpSpPr>
        <p:grpSpPr>
          <a:xfrm>
            <a:off x="4628069" y="2522790"/>
            <a:ext cx="377886" cy="331255"/>
            <a:chOff x="4653179" y="2446590"/>
            <a:chExt cx="377886" cy="331255"/>
          </a:xfrm>
        </p:grpSpPr>
        <p:sp>
          <p:nvSpPr>
            <p:cNvPr id="12661" name="Google Shape;12661;p69"/>
            <p:cNvSpPr/>
            <p:nvPr/>
          </p:nvSpPr>
          <p:spPr>
            <a:xfrm>
              <a:off x="4767639" y="2584541"/>
              <a:ext cx="145941" cy="109177"/>
            </a:xfrm>
            <a:custGeom>
              <a:rect b="b" l="l" r="r" t="t"/>
              <a:pathLst>
                <a:path extrusionOk="0" h="3430" w="4585">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69"/>
            <p:cNvSpPr/>
            <p:nvPr/>
          </p:nvSpPr>
          <p:spPr>
            <a:xfrm>
              <a:off x="4794918" y="2446590"/>
              <a:ext cx="96286" cy="53856"/>
            </a:xfrm>
            <a:custGeom>
              <a:rect b="b" l="l" r="r" t="t"/>
              <a:pathLst>
                <a:path extrusionOk="0" h="1692" w="3025">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69"/>
            <p:cNvSpPr/>
            <p:nvPr/>
          </p:nvSpPr>
          <p:spPr>
            <a:xfrm>
              <a:off x="4816530" y="2465179"/>
              <a:ext cx="53856" cy="32244"/>
            </a:xfrm>
            <a:custGeom>
              <a:rect b="b" l="l" r="r" t="t"/>
              <a:pathLst>
                <a:path extrusionOk="0" h="1013" w="1692">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69"/>
            <p:cNvSpPr/>
            <p:nvPr/>
          </p:nvSpPr>
          <p:spPr>
            <a:xfrm>
              <a:off x="4653179" y="2522409"/>
              <a:ext cx="377886" cy="255436"/>
            </a:xfrm>
            <a:custGeom>
              <a:rect b="b" l="l" r="r" t="t"/>
              <a:pathLst>
                <a:path extrusionOk="0" h="8025" w="11872">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5" name="Google Shape;12665;p69"/>
          <p:cNvGrpSpPr/>
          <p:nvPr/>
        </p:nvGrpSpPr>
        <p:grpSpPr>
          <a:xfrm>
            <a:off x="5159407" y="2535681"/>
            <a:ext cx="252062" cy="305122"/>
            <a:chOff x="5184517" y="2459481"/>
            <a:chExt cx="252062" cy="305122"/>
          </a:xfrm>
        </p:grpSpPr>
        <p:sp>
          <p:nvSpPr>
            <p:cNvPr id="12666" name="Google Shape;12666;p69"/>
            <p:cNvSpPr/>
            <p:nvPr/>
          </p:nvSpPr>
          <p:spPr>
            <a:xfrm>
              <a:off x="5383486" y="2674747"/>
              <a:ext cx="13273" cy="13305"/>
            </a:xfrm>
            <a:custGeom>
              <a:rect b="b" l="l" r="r" t="t"/>
              <a:pathLst>
                <a:path extrusionOk="0" h="418" w="417">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69"/>
            <p:cNvSpPr/>
            <p:nvPr/>
          </p:nvSpPr>
          <p:spPr>
            <a:xfrm>
              <a:off x="5350128" y="2724402"/>
              <a:ext cx="11395" cy="11395"/>
            </a:xfrm>
            <a:custGeom>
              <a:rect b="b" l="l" r="r" t="t"/>
              <a:pathLst>
                <a:path extrusionOk="0" h="358" w="358">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69"/>
            <p:cNvSpPr/>
            <p:nvPr/>
          </p:nvSpPr>
          <p:spPr>
            <a:xfrm>
              <a:off x="5254638" y="2666376"/>
              <a:ext cx="11395" cy="11427"/>
            </a:xfrm>
            <a:custGeom>
              <a:rect b="b" l="l" r="r" t="t"/>
              <a:pathLst>
                <a:path extrusionOk="0" h="359" w="358">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69"/>
            <p:cNvSpPr/>
            <p:nvPr/>
          </p:nvSpPr>
          <p:spPr>
            <a:xfrm>
              <a:off x="5273959" y="2724402"/>
              <a:ext cx="11395" cy="11395"/>
            </a:xfrm>
            <a:custGeom>
              <a:rect b="b" l="l" r="r" t="t"/>
              <a:pathLst>
                <a:path extrusionOk="0" h="358" w="358">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69"/>
            <p:cNvSpPr/>
            <p:nvPr/>
          </p:nvSpPr>
          <p:spPr>
            <a:xfrm>
              <a:off x="5308049" y="2678917"/>
              <a:ext cx="14451" cy="14037"/>
            </a:xfrm>
            <a:custGeom>
              <a:rect b="b" l="l" r="r" t="t"/>
              <a:pathLst>
                <a:path extrusionOk="0" h="441" w="454">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69"/>
            <p:cNvSpPr/>
            <p:nvPr/>
          </p:nvSpPr>
          <p:spPr>
            <a:xfrm>
              <a:off x="5184517" y="2459481"/>
              <a:ext cx="252062" cy="305122"/>
            </a:xfrm>
            <a:custGeom>
              <a:rect b="b" l="l" r="r" t="t"/>
              <a:pathLst>
                <a:path extrusionOk="0" h="9586" w="7919">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72" name="Google Shape;12672;p69"/>
          <p:cNvSpPr/>
          <p:nvPr/>
        </p:nvSpPr>
        <p:spPr>
          <a:xfrm>
            <a:off x="1775910" y="2046804"/>
            <a:ext cx="354363" cy="354395"/>
          </a:xfrm>
          <a:custGeom>
            <a:rect b="b" l="l" r="r" t="t"/>
            <a:pathLst>
              <a:path extrusionOk="0" h="11134" w="11133">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673" name="Google Shape;12673;p69"/>
          <p:cNvGrpSpPr/>
          <p:nvPr/>
        </p:nvGrpSpPr>
        <p:grpSpPr>
          <a:xfrm>
            <a:off x="6130349" y="2045308"/>
            <a:ext cx="249770" cy="363849"/>
            <a:chOff x="6155459" y="1969108"/>
            <a:chExt cx="249770" cy="363849"/>
          </a:xfrm>
        </p:grpSpPr>
        <p:sp>
          <p:nvSpPr>
            <p:cNvPr id="12674" name="Google Shape;12674;p69"/>
            <p:cNvSpPr/>
            <p:nvPr/>
          </p:nvSpPr>
          <p:spPr>
            <a:xfrm>
              <a:off x="6195628" y="1969108"/>
              <a:ext cx="169813" cy="227012"/>
            </a:xfrm>
            <a:custGeom>
              <a:rect b="b" l="l" r="r" t="t"/>
              <a:pathLst>
                <a:path extrusionOk="0" h="7132" w="5335">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69"/>
            <p:cNvSpPr/>
            <p:nvPr/>
          </p:nvSpPr>
          <p:spPr>
            <a:xfrm>
              <a:off x="6275585" y="2146083"/>
              <a:ext cx="10249" cy="50037"/>
            </a:xfrm>
            <a:custGeom>
              <a:rect b="b" l="l" r="r" t="t"/>
              <a:pathLst>
                <a:path extrusionOk="0" h="1572" w="322">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69"/>
            <p:cNvSpPr/>
            <p:nvPr/>
          </p:nvSpPr>
          <p:spPr>
            <a:xfrm>
              <a:off x="6223671" y="2157446"/>
              <a:ext cx="10631" cy="38673"/>
            </a:xfrm>
            <a:custGeom>
              <a:rect b="b" l="l" r="r" t="t"/>
              <a:pathLst>
                <a:path extrusionOk="0" h="1215" w="334">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69"/>
            <p:cNvSpPr/>
            <p:nvPr/>
          </p:nvSpPr>
          <p:spPr>
            <a:xfrm>
              <a:off x="6326736" y="2157446"/>
              <a:ext cx="10281" cy="38673"/>
            </a:xfrm>
            <a:custGeom>
              <a:rect b="b" l="l" r="r" t="t"/>
              <a:pathLst>
                <a:path extrusionOk="0" h="1215" w="323">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69"/>
            <p:cNvSpPr/>
            <p:nvPr/>
          </p:nvSpPr>
          <p:spPr>
            <a:xfrm>
              <a:off x="6264222" y="2299949"/>
              <a:ext cx="33008" cy="33008"/>
            </a:xfrm>
            <a:custGeom>
              <a:rect b="b" l="l" r="r" t="t"/>
              <a:pathLst>
                <a:path extrusionOk="0" h="1037" w="1037">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69"/>
            <p:cNvSpPr/>
            <p:nvPr/>
          </p:nvSpPr>
          <p:spPr>
            <a:xfrm>
              <a:off x="6155459" y="2299949"/>
              <a:ext cx="33358" cy="33008"/>
            </a:xfrm>
            <a:custGeom>
              <a:rect b="b" l="l" r="r" t="t"/>
              <a:pathLst>
                <a:path extrusionOk="0" h="1037" w="1048">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69"/>
            <p:cNvSpPr/>
            <p:nvPr/>
          </p:nvSpPr>
          <p:spPr>
            <a:xfrm>
              <a:off x="6372221"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69"/>
            <p:cNvSpPr/>
            <p:nvPr/>
          </p:nvSpPr>
          <p:spPr>
            <a:xfrm>
              <a:off x="6185379" y="2208597"/>
              <a:ext cx="189134" cy="84763"/>
            </a:xfrm>
            <a:custGeom>
              <a:rect b="b" l="l" r="r" t="t"/>
              <a:pathLst>
                <a:path extrusionOk="0" h="2663" w="5942">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69"/>
            <p:cNvSpPr/>
            <p:nvPr/>
          </p:nvSpPr>
          <p:spPr>
            <a:xfrm>
              <a:off x="6246397" y="2010773"/>
              <a:ext cx="69007" cy="25814"/>
            </a:xfrm>
            <a:custGeom>
              <a:rect b="b" l="l" r="r" t="t"/>
              <a:pathLst>
                <a:path extrusionOk="0" h="811" w="2168">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3" name="Google Shape;12683;p69"/>
          <p:cNvGrpSpPr/>
          <p:nvPr/>
        </p:nvGrpSpPr>
        <p:grpSpPr>
          <a:xfrm>
            <a:off x="2254919" y="2046804"/>
            <a:ext cx="353631" cy="354395"/>
            <a:chOff x="2280029" y="1970604"/>
            <a:chExt cx="353631" cy="354395"/>
          </a:xfrm>
        </p:grpSpPr>
        <p:sp>
          <p:nvSpPr>
            <p:cNvPr id="12684" name="Google Shape;12684;p69"/>
            <p:cNvSpPr/>
            <p:nvPr/>
          </p:nvSpPr>
          <p:spPr>
            <a:xfrm>
              <a:off x="2309981" y="2069086"/>
              <a:ext cx="323679" cy="255913"/>
            </a:xfrm>
            <a:custGeom>
              <a:rect b="b" l="l" r="r" t="t"/>
              <a:pathLst>
                <a:path extrusionOk="0" h="8040" w="10169">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69"/>
            <p:cNvSpPr/>
            <p:nvPr/>
          </p:nvSpPr>
          <p:spPr>
            <a:xfrm>
              <a:off x="2280029" y="1970604"/>
              <a:ext cx="322565" cy="255468"/>
            </a:xfrm>
            <a:custGeom>
              <a:rect b="b" l="l" r="r" t="t"/>
              <a:pathLst>
                <a:path extrusionOk="0" h="8026" w="10134">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69"/>
            <p:cNvSpPr/>
            <p:nvPr/>
          </p:nvSpPr>
          <p:spPr>
            <a:xfrm>
              <a:off x="2411169" y="2064598"/>
              <a:ext cx="17093" cy="26928"/>
            </a:xfrm>
            <a:custGeom>
              <a:rect b="b" l="l" r="r" t="t"/>
              <a:pathLst>
                <a:path extrusionOk="0" h="846" w="537">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69"/>
            <p:cNvSpPr/>
            <p:nvPr/>
          </p:nvSpPr>
          <p:spPr>
            <a:xfrm>
              <a:off x="2323254" y="2017458"/>
              <a:ext cx="267213" cy="264316"/>
            </a:xfrm>
            <a:custGeom>
              <a:rect b="b" l="l" r="r" t="t"/>
              <a:pathLst>
                <a:path extrusionOk="0" h="8304" w="8395">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88" name="Google Shape;12688;p69"/>
          <p:cNvGrpSpPr/>
          <p:nvPr/>
        </p:nvGrpSpPr>
        <p:grpSpPr>
          <a:xfrm>
            <a:off x="8039990" y="2076374"/>
            <a:ext cx="255086" cy="301685"/>
            <a:chOff x="8065100" y="2000174"/>
            <a:chExt cx="255086" cy="301685"/>
          </a:xfrm>
        </p:grpSpPr>
        <p:sp>
          <p:nvSpPr>
            <p:cNvPr id="12689" name="Google Shape;12689;p69"/>
            <p:cNvSpPr/>
            <p:nvPr/>
          </p:nvSpPr>
          <p:spPr>
            <a:xfrm>
              <a:off x="8085185" y="2151016"/>
              <a:ext cx="65220" cy="150842"/>
            </a:xfrm>
            <a:custGeom>
              <a:rect b="b" l="l" r="r" t="t"/>
              <a:pathLst>
                <a:path extrusionOk="0" h="4739" w="2049">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69"/>
            <p:cNvSpPr/>
            <p:nvPr/>
          </p:nvSpPr>
          <p:spPr>
            <a:xfrm>
              <a:off x="8161004" y="2151016"/>
              <a:ext cx="65188" cy="150842"/>
            </a:xfrm>
            <a:custGeom>
              <a:rect b="b" l="l" r="r" t="t"/>
              <a:pathLst>
                <a:path extrusionOk="0" h="4739" w="2048">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69"/>
            <p:cNvSpPr/>
            <p:nvPr/>
          </p:nvSpPr>
          <p:spPr>
            <a:xfrm>
              <a:off x="8236791" y="2151016"/>
              <a:ext cx="65220" cy="150842"/>
            </a:xfrm>
            <a:custGeom>
              <a:rect b="b" l="l" r="r" t="t"/>
              <a:pathLst>
                <a:path extrusionOk="0" h="4739" w="2049">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69"/>
            <p:cNvSpPr/>
            <p:nvPr/>
          </p:nvSpPr>
          <p:spPr>
            <a:xfrm>
              <a:off x="8065100" y="2000174"/>
              <a:ext cx="255086" cy="178916"/>
            </a:xfrm>
            <a:custGeom>
              <a:rect b="b" l="l" r="r" t="t"/>
              <a:pathLst>
                <a:path extrusionOk="0" h="5621" w="8014">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3" name="Google Shape;12693;p69"/>
          <p:cNvGrpSpPr/>
          <p:nvPr/>
        </p:nvGrpSpPr>
        <p:grpSpPr>
          <a:xfrm>
            <a:off x="6608595" y="2045308"/>
            <a:ext cx="249420" cy="363849"/>
            <a:chOff x="6633705" y="1969108"/>
            <a:chExt cx="249420" cy="363849"/>
          </a:xfrm>
        </p:grpSpPr>
        <p:sp>
          <p:nvSpPr>
            <p:cNvPr id="12694" name="Google Shape;12694;p69"/>
            <p:cNvSpPr/>
            <p:nvPr/>
          </p:nvSpPr>
          <p:spPr>
            <a:xfrm>
              <a:off x="6678426" y="1969108"/>
              <a:ext cx="159214" cy="238407"/>
            </a:xfrm>
            <a:custGeom>
              <a:rect b="b" l="l" r="r" t="t"/>
              <a:pathLst>
                <a:path extrusionOk="0" h="7490" w="5002">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69"/>
            <p:cNvSpPr/>
            <p:nvPr/>
          </p:nvSpPr>
          <p:spPr>
            <a:xfrm>
              <a:off x="6753481" y="2168809"/>
              <a:ext cx="10249" cy="38705"/>
            </a:xfrm>
            <a:custGeom>
              <a:rect b="b" l="l" r="r" t="t"/>
              <a:pathLst>
                <a:path extrusionOk="0" h="1216" w="322">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69"/>
            <p:cNvSpPr/>
            <p:nvPr/>
          </p:nvSpPr>
          <p:spPr>
            <a:xfrm>
              <a:off x="6707614" y="2180173"/>
              <a:ext cx="10631" cy="27342"/>
            </a:xfrm>
            <a:custGeom>
              <a:rect b="b" l="l" r="r" t="t"/>
              <a:pathLst>
                <a:path extrusionOk="0" h="859" w="334">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69"/>
            <p:cNvSpPr/>
            <p:nvPr/>
          </p:nvSpPr>
          <p:spPr>
            <a:xfrm>
              <a:off x="6798966" y="2180173"/>
              <a:ext cx="10249" cy="27342"/>
            </a:xfrm>
            <a:custGeom>
              <a:rect b="b" l="l" r="r" t="t"/>
              <a:pathLst>
                <a:path extrusionOk="0" h="859" w="322">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69"/>
            <p:cNvSpPr/>
            <p:nvPr/>
          </p:nvSpPr>
          <p:spPr>
            <a:xfrm>
              <a:off x="6742118" y="2299949"/>
              <a:ext cx="32976" cy="33008"/>
            </a:xfrm>
            <a:custGeom>
              <a:rect b="b" l="l" r="r" t="t"/>
              <a:pathLst>
                <a:path extrusionOk="0" h="1037" w="1036">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69"/>
            <p:cNvSpPr/>
            <p:nvPr/>
          </p:nvSpPr>
          <p:spPr>
            <a:xfrm>
              <a:off x="6633705" y="2299949"/>
              <a:ext cx="33008" cy="33008"/>
            </a:xfrm>
            <a:custGeom>
              <a:rect b="b" l="l" r="r" t="t"/>
              <a:pathLst>
                <a:path extrusionOk="0" h="1037" w="1037">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69"/>
            <p:cNvSpPr/>
            <p:nvPr/>
          </p:nvSpPr>
          <p:spPr>
            <a:xfrm>
              <a:off x="6850117" y="2299949"/>
              <a:ext cx="33008" cy="33008"/>
            </a:xfrm>
            <a:custGeom>
              <a:rect b="b" l="l" r="r" t="t"/>
              <a:pathLst>
                <a:path extrusionOk="0" h="1037" w="1037">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69"/>
            <p:cNvSpPr/>
            <p:nvPr/>
          </p:nvSpPr>
          <p:spPr>
            <a:xfrm>
              <a:off x="6664039" y="2219610"/>
              <a:ext cx="188370" cy="73750"/>
            </a:xfrm>
            <a:custGeom>
              <a:rect b="b" l="l" r="r" t="t"/>
              <a:pathLst>
                <a:path extrusionOk="0" h="2317" w="5918">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2" name="Google Shape;12702;p69"/>
          <p:cNvGrpSpPr/>
          <p:nvPr/>
        </p:nvGrpSpPr>
        <p:grpSpPr>
          <a:xfrm>
            <a:off x="5185921" y="2045308"/>
            <a:ext cx="226661" cy="363467"/>
            <a:chOff x="5211031" y="1969108"/>
            <a:chExt cx="226661" cy="363467"/>
          </a:xfrm>
        </p:grpSpPr>
        <p:sp>
          <p:nvSpPr>
            <p:cNvPr id="12703" name="Google Shape;12703;p69"/>
            <p:cNvSpPr/>
            <p:nvPr/>
          </p:nvSpPr>
          <p:spPr>
            <a:xfrm>
              <a:off x="5211031" y="1969108"/>
              <a:ext cx="226661" cy="363467"/>
            </a:xfrm>
            <a:custGeom>
              <a:rect b="b" l="l" r="r" t="t"/>
              <a:pathLst>
                <a:path extrusionOk="0" h="11419" w="7121">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69"/>
            <p:cNvSpPr/>
            <p:nvPr/>
          </p:nvSpPr>
          <p:spPr>
            <a:xfrm>
              <a:off x="5250468" y="2060046"/>
              <a:ext cx="147819" cy="107649"/>
            </a:xfrm>
            <a:custGeom>
              <a:rect b="b" l="l" r="r" t="t"/>
              <a:pathLst>
                <a:path extrusionOk="0" h="3382" w="4644">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5" name="Google Shape;12705;p69"/>
          <p:cNvGrpSpPr/>
          <p:nvPr/>
        </p:nvGrpSpPr>
        <p:grpSpPr>
          <a:xfrm>
            <a:off x="3687842" y="2046804"/>
            <a:ext cx="354363" cy="354395"/>
            <a:chOff x="3712952" y="1970604"/>
            <a:chExt cx="354363" cy="354395"/>
          </a:xfrm>
        </p:grpSpPr>
        <p:sp>
          <p:nvSpPr>
            <p:cNvPr id="12706" name="Google Shape;12706;p69"/>
            <p:cNvSpPr/>
            <p:nvPr/>
          </p:nvSpPr>
          <p:spPr>
            <a:xfrm>
              <a:off x="3868314" y="2281360"/>
              <a:ext cx="43639" cy="43639"/>
            </a:xfrm>
            <a:custGeom>
              <a:rect b="b" l="l" r="r" t="t"/>
              <a:pathLst>
                <a:path extrusionOk="0" h="1371" w="1371">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69"/>
            <p:cNvSpPr/>
            <p:nvPr/>
          </p:nvSpPr>
          <p:spPr>
            <a:xfrm>
              <a:off x="3940346" y="2120300"/>
              <a:ext cx="54970" cy="55002"/>
            </a:xfrm>
            <a:custGeom>
              <a:rect b="b" l="l" r="r" t="t"/>
              <a:pathLst>
                <a:path extrusionOk="0" h="1728" w="1727">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69"/>
            <p:cNvSpPr/>
            <p:nvPr/>
          </p:nvSpPr>
          <p:spPr>
            <a:xfrm>
              <a:off x="3784952" y="2120300"/>
              <a:ext cx="54970" cy="55002"/>
            </a:xfrm>
            <a:custGeom>
              <a:rect b="b" l="l" r="r" t="t"/>
              <a:pathLst>
                <a:path extrusionOk="0" h="1728" w="1727">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69"/>
            <p:cNvSpPr/>
            <p:nvPr/>
          </p:nvSpPr>
          <p:spPr>
            <a:xfrm>
              <a:off x="3712952" y="2281360"/>
              <a:ext cx="44371" cy="43639"/>
            </a:xfrm>
            <a:custGeom>
              <a:rect b="b" l="l" r="r" t="t"/>
              <a:pathLst>
                <a:path extrusionOk="0" h="1371" w="1394">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69"/>
            <p:cNvSpPr/>
            <p:nvPr/>
          </p:nvSpPr>
          <p:spPr>
            <a:xfrm>
              <a:off x="4023708" y="2281360"/>
              <a:ext cx="43607" cy="43639"/>
            </a:xfrm>
            <a:custGeom>
              <a:rect b="b" l="l" r="r" t="t"/>
              <a:pathLst>
                <a:path extrusionOk="0" h="1371" w="137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69"/>
            <p:cNvSpPr/>
            <p:nvPr/>
          </p:nvSpPr>
          <p:spPr>
            <a:xfrm>
              <a:off x="3852049" y="1970604"/>
              <a:ext cx="76583" cy="76965"/>
            </a:xfrm>
            <a:custGeom>
              <a:rect b="b" l="l" r="r" t="t"/>
              <a:pathLst>
                <a:path extrusionOk="0" h="2418" w="2406">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69"/>
            <p:cNvSpPr/>
            <p:nvPr/>
          </p:nvSpPr>
          <p:spPr>
            <a:xfrm>
              <a:off x="3746310" y="2187016"/>
              <a:ext cx="132667" cy="88710"/>
            </a:xfrm>
            <a:custGeom>
              <a:rect b="b" l="l" r="r" t="t"/>
              <a:pathLst>
                <a:path extrusionOk="0" h="2787" w="4168">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69"/>
            <p:cNvSpPr/>
            <p:nvPr/>
          </p:nvSpPr>
          <p:spPr>
            <a:xfrm>
              <a:off x="3831583" y="2059664"/>
              <a:ext cx="117485" cy="54748"/>
            </a:xfrm>
            <a:custGeom>
              <a:rect b="b" l="l" r="r" t="t"/>
              <a:pathLst>
                <a:path extrusionOk="0" h="1720" w="3691">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69"/>
            <p:cNvSpPr/>
            <p:nvPr/>
          </p:nvSpPr>
          <p:spPr>
            <a:xfrm>
              <a:off x="3901672" y="2187016"/>
              <a:ext cx="132285" cy="88997"/>
            </a:xfrm>
            <a:custGeom>
              <a:rect b="b" l="l" r="r" t="t"/>
              <a:pathLst>
                <a:path extrusionOk="0" h="2796" w="4156">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5" name="Google Shape;12715;p69"/>
          <p:cNvGrpSpPr/>
          <p:nvPr/>
        </p:nvGrpSpPr>
        <p:grpSpPr>
          <a:xfrm>
            <a:off x="3210329" y="2046804"/>
            <a:ext cx="354363" cy="354745"/>
            <a:chOff x="3235438" y="1970604"/>
            <a:chExt cx="354363" cy="354745"/>
          </a:xfrm>
        </p:grpSpPr>
        <p:sp>
          <p:nvSpPr>
            <p:cNvPr id="12716" name="Google Shape;12716;p69"/>
            <p:cNvSpPr/>
            <p:nvPr/>
          </p:nvSpPr>
          <p:spPr>
            <a:xfrm>
              <a:off x="3235438" y="2125712"/>
              <a:ext cx="132667" cy="199288"/>
            </a:xfrm>
            <a:custGeom>
              <a:rect b="b" l="l" r="r" t="t"/>
              <a:pathLst>
                <a:path extrusionOk="0" h="6261" w="4168">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69"/>
            <p:cNvSpPr/>
            <p:nvPr/>
          </p:nvSpPr>
          <p:spPr>
            <a:xfrm>
              <a:off x="3257433" y="2292373"/>
              <a:ext cx="10249" cy="32626"/>
            </a:xfrm>
            <a:custGeom>
              <a:rect b="b" l="l" r="r" t="t"/>
              <a:pathLst>
                <a:path extrusionOk="0" h="1025" w="322">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69"/>
            <p:cNvSpPr/>
            <p:nvPr/>
          </p:nvSpPr>
          <p:spPr>
            <a:xfrm>
              <a:off x="3335098" y="2292373"/>
              <a:ext cx="10281" cy="32626"/>
            </a:xfrm>
            <a:custGeom>
              <a:rect b="b" l="l" r="r" t="t"/>
              <a:pathLst>
                <a:path extrusionOk="0" h="1025" w="323">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69"/>
            <p:cNvSpPr/>
            <p:nvPr/>
          </p:nvSpPr>
          <p:spPr>
            <a:xfrm>
              <a:off x="3490110" y="2163685"/>
              <a:ext cx="55734" cy="18430"/>
            </a:xfrm>
            <a:custGeom>
              <a:rect b="b" l="l" r="r" t="t"/>
              <a:pathLst>
                <a:path extrusionOk="0" h="579" w="1751">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69"/>
            <p:cNvSpPr/>
            <p:nvPr/>
          </p:nvSpPr>
          <p:spPr>
            <a:xfrm>
              <a:off x="3445771" y="2131664"/>
              <a:ext cx="144031" cy="192953"/>
            </a:xfrm>
            <a:custGeom>
              <a:rect b="b" l="l" r="r" t="t"/>
              <a:pathLst>
                <a:path extrusionOk="0" h="6062" w="4525">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69"/>
            <p:cNvSpPr/>
            <p:nvPr/>
          </p:nvSpPr>
          <p:spPr>
            <a:xfrm>
              <a:off x="3473813" y="2287058"/>
              <a:ext cx="10631" cy="38291"/>
            </a:xfrm>
            <a:custGeom>
              <a:rect b="b" l="l" r="r" t="t"/>
              <a:pathLst>
                <a:path extrusionOk="0" h="1203" w="334">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69"/>
            <p:cNvSpPr/>
            <p:nvPr/>
          </p:nvSpPr>
          <p:spPr>
            <a:xfrm>
              <a:off x="3551128" y="2287058"/>
              <a:ext cx="10249" cy="38291"/>
            </a:xfrm>
            <a:custGeom>
              <a:rect b="b" l="l" r="r" t="t"/>
              <a:pathLst>
                <a:path extrusionOk="0" h="1203" w="322">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69"/>
            <p:cNvSpPr/>
            <p:nvPr/>
          </p:nvSpPr>
          <p:spPr>
            <a:xfrm>
              <a:off x="3290377" y="1970604"/>
              <a:ext cx="221378" cy="185346"/>
            </a:xfrm>
            <a:custGeom>
              <a:rect b="b" l="l" r="r" t="t"/>
              <a:pathLst>
                <a:path extrusionOk="0" h="5823" w="6955">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69"/>
            <p:cNvSpPr/>
            <p:nvPr/>
          </p:nvSpPr>
          <p:spPr>
            <a:xfrm>
              <a:off x="3329432" y="2004344"/>
              <a:ext cx="26928" cy="10249"/>
            </a:xfrm>
            <a:custGeom>
              <a:rect b="b" l="l" r="r" t="t"/>
              <a:pathLst>
                <a:path extrusionOk="0" h="322" w="846">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69"/>
            <p:cNvSpPr/>
            <p:nvPr/>
          </p:nvSpPr>
          <p:spPr>
            <a:xfrm>
              <a:off x="3368074" y="2004344"/>
              <a:ext cx="82663" cy="10249"/>
            </a:xfrm>
            <a:custGeom>
              <a:rect b="b" l="l" r="r" t="t"/>
              <a:pathLst>
                <a:path extrusionOk="0" h="322" w="2597">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69"/>
            <p:cNvSpPr/>
            <p:nvPr/>
          </p:nvSpPr>
          <p:spPr>
            <a:xfrm>
              <a:off x="3329432" y="2031622"/>
              <a:ext cx="121304" cy="10631"/>
            </a:xfrm>
            <a:custGeom>
              <a:rect b="b" l="l" r="r" t="t"/>
              <a:pathLst>
                <a:path extrusionOk="0" h="334" w="3811">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69"/>
            <p:cNvSpPr/>
            <p:nvPr/>
          </p:nvSpPr>
          <p:spPr>
            <a:xfrm>
              <a:off x="3329432" y="2059664"/>
              <a:ext cx="82249" cy="10663"/>
            </a:xfrm>
            <a:custGeom>
              <a:rect b="b" l="l" r="r" t="t"/>
              <a:pathLst>
                <a:path extrusionOk="0" h="335" w="2584">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69"/>
            <p:cNvSpPr/>
            <p:nvPr/>
          </p:nvSpPr>
          <p:spPr>
            <a:xfrm>
              <a:off x="3423777" y="2059664"/>
              <a:ext cx="26960" cy="10663"/>
            </a:xfrm>
            <a:custGeom>
              <a:rect b="b" l="l" r="r" t="t"/>
              <a:pathLst>
                <a:path extrusionOk="0" h="335" w="847">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69"/>
          <p:cNvGrpSpPr/>
          <p:nvPr/>
        </p:nvGrpSpPr>
        <p:grpSpPr>
          <a:xfrm>
            <a:off x="1304475" y="2066125"/>
            <a:ext cx="341472" cy="335074"/>
            <a:chOff x="1329585" y="1989925"/>
            <a:chExt cx="341472" cy="335074"/>
          </a:xfrm>
        </p:grpSpPr>
        <p:sp>
          <p:nvSpPr>
            <p:cNvPr id="12730" name="Google Shape;12730;p69"/>
            <p:cNvSpPr/>
            <p:nvPr/>
          </p:nvSpPr>
          <p:spPr>
            <a:xfrm>
              <a:off x="1562263" y="2097956"/>
              <a:ext cx="108795" cy="226661"/>
            </a:xfrm>
            <a:custGeom>
              <a:rect b="b" l="l" r="r" t="t"/>
              <a:pathLst>
                <a:path extrusionOk="0" h="7121" w="3418">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69"/>
            <p:cNvSpPr/>
            <p:nvPr/>
          </p:nvSpPr>
          <p:spPr>
            <a:xfrm>
              <a:off x="1406137" y="1989925"/>
              <a:ext cx="198587" cy="335074"/>
            </a:xfrm>
            <a:custGeom>
              <a:rect b="b" l="l" r="r" t="t"/>
              <a:pathLst>
                <a:path extrusionOk="0" h="10527" w="6239">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69"/>
            <p:cNvSpPr/>
            <p:nvPr/>
          </p:nvSpPr>
          <p:spPr>
            <a:xfrm>
              <a:off x="1329585" y="2127494"/>
              <a:ext cx="108795" cy="197123"/>
            </a:xfrm>
            <a:custGeom>
              <a:rect b="b" l="l" r="r" t="t"/>
              <a:pathLst>
                <a:path extrusionOk="0" h="6193" w="3418">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33" name="Google Shape;12733;p69"/>
          <p:cNvGrpSpPr/>
          <p:nvPr/>
        </p:nvGrpSpPr>
        <p:grpSpPr>
          <a:xfrm>
            <a:off x="5566761" y="2066106"/>
            <a:ext cx="416649" cy="325597"/>
            <a:chOff x="5626763" y="2013829"/>
            <a:chExt cx="351722" cy="274788"/>
          </a:xfrm>
        </p:grpSpPr>
        <p:sp>
          <p:nvSpPr>
            <p:cNvPr id="12734" name="Google Shape;12734;p69"/>
            <p:cNvSpPr/>
            <p:nvPr/>
          </p:nvSpPr>
          <p:spPr>
            <a:xfrm>
              <a:off x="5626763" y="2013829"/>
              <a:ext cx="351722" cy="274788"/>
            </a:xfrm>
            <a:custGeom>
              <a:rect b="b" l="l" r="r" t="t"/>
              <a:pathLst>
                <a:path extrusionOk="0" h="8633" w="1105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69"/>
            <p:cNvSpPr/>
            <p:nvPr/>
          </p:nvSpPr>
          <p:spPr>
            <a:xfrm>
              <a:off x="5784799" y="2125234"/>
              <a:ext cx="33390" cy="70503"/>
            </a:xfrm>
            <a:custGeom>
              <a:rect b="b" l="l" r="r" t="t"/>
              <a:pathLst>
                <a:path extrusionOk="0" h="2215" w="1049">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69"/>
            <p:cNvSpPr/>
            <p:nvPr/>
          </p:nvSpPr>
          <p:spPr>
            <a:xfrm>
              <a:off x="5824236" y="2097956"/>
              <a:ext cx="33740" cy="97782"/>
            </a:xfrm>
            <a:custGeom>
              <a:rect b="b" l="l" r="r" t="t"/>
              <a:pathLst>
                <a:path extrusionOk="0" h="3072" w="106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69"/>
            <p:cNvSpPr/>
            <p:nvPr/>
          </p:nvSpPr>
          <p:spPr>
            <a:xfrm>
              <a:off x="5864024" y="2111961"/>
              <a:ext cx="33740" cy="83426"/>
            </a:xfrm>
            <a:custGeom>
              <a:rect b="b" l="l" r="r" t="t"/>
              <a:pathLst>
                <a:path extrusionOk="0" h="2621" w="106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69"/>
            <p:cNvSpPr/>
            <p:nvPr/>
          </p:nvSpPr>
          <p:spPr>
            <a:xfrm>
              <a:off x="5904193" y="2065744"/>
              <a:ext cx="33390" cy="129644"/>
            </a:xfrm>
            <a:custGeom>
              <a:rect b="b" l="l" r="r" t="t"/>
              <a:pathLst>
                <a:path extrusionOk="0" h="4073" w="1049">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69"/>
            <p:cNvSpPr/>
            <p:nvPr/>
          </p:nvSpPr>
          <p:spPr>
            <a:xfrm>
              <a:off x="5713563" y="2080131"/>
              <a:ext cx="40965" cy="11395"/>
            </a:xfrm>
            <a:custGeom>
              <a:rect b="b" l="l" r="r" t="t"/>
              <a:pathLst>
                <a:path extrusionOk="0" h="358" w="1287">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69"/>
            <p:cNvSpPr/>
            <p:nvPr/>
          </p:nvSpPr>
          <p:spPr>
            <a:xfrm>
              <a:off x="5713945" y="2097574"/>
              <a:ext cx="56880" cy="11395"/>
            </a:xfrm>
            <a:custGeom>
              <a:rect b="b" l="l" r="r" t="t"/>
              <a:pathLst>
                <a:path extrusionOk="0" h="358" w="1787">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69"/>
            <p:cNvSpPr/>
            <p:nvPr/>
          </p:nvSpPr>
          <p:spPr>
            <a:xfrm>
              <a:off x="5713945" y="2114985"/>
              <a:ext cx="56880" cy="11427"/>
            </a:xfrm>
            <a:custGeom>
              <a:rect b="b" l="l" r="r" t="t"/>
              <a:pathLst>
                <a:path extrusionOk="0" h="359" w="1787">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69"/>
            <p:cNvSpPr/>
            <p:nvPr/>
          </p:nvSpPr>
          <p:spPr>
            <a:xfrm>
              <a:off x="5713945" y="2132810"/>
              <a:ext cx="56880" cy="11013"/>
            </a:xfrm>
            <a:custGeom>
              <a:rect b="b" l="l" r="r" t="t"/>
              <a:pathLst>
                <a:path extrusionOk="0" h="346" w="1787">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69"/>
            <p:cNvSpPr/>
            <p:nvPr/>
          </p:nvSpPr>
          <p:spPr>
            <a:xfrm>
              <a:off x="5663526" y="2182464"/>
              <a:ext cx="69389" cy="68625"/>
            </a:xfrm>
            <a:custGeom>
              <a:rect b="b" l="l" r="r" t="t"/>
              <a:pathLst>
                <a:path extrusionOk="0" h="2156" w="218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4" name="Google Shape;12744;p69"/>
          <p:cNvGrpSpPr/>
          <p:nvPr/>
        </p:nvGrpSpPr>
        <p:grpSpPr>
          <a:xfrm>
            <a:off x="7551495" y="2060077"/>
            <a:ext cx="276698" cy="333133"/>
            <a:chOff x="7576605" y="1983877"/>
            <a:chExt cx="276698" cy="333133"/>
          </a:xfrm>
        </p:grpSpPr>
        <p:sp>
          <p:nvSpPr>
            <p:cNvPr id="12745" name="Google Shape;12745;p69"/>
            <p:cNvSpPr/>
            <p:nvPr/>
          </p:nvSpPr>
          <p:spPr>
            <a:xfrm>
              <a:off x="7576605" y="1983877"/>
              <a:ext cx="276698" cy="333133"/>
            </a:xfrm>
            <a:custGeom>
              <a:rect b="b" l="l" r="r" t="t"/>
              <a:pathLst>
                <a:path extrusionOk="0" h="10466" w="8693">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69"/>
            <p:cNvSpPr/>
            <p:nvPr/>
          </p:nvSpPr>
          <p:spPr>
            <a:xfrm>
              <a:off x="7670981" y="2041871"/>
              <a:ext cx="87182" cy="83076"/>
            </a:xfrm>
            <a:custGeom>
              <a:rect b="b" l="l" r="r" t="t"/>
              <a:pathLst>
                <a:path extrusionOk="0" h="2610" w="2739">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7" name="Google Shape;12747;p69"/>
          <p:cNvGrpSpPr/>
          <p:nvPr/>
        </p:nvGrpSpPr>
        <p:grpSpPr>
          <a:xfrm>
            <a:off x="828458" y="2051738"/>
            <a:ext cx="337334" cy="353599"/>
            <a:chOff x="853568" y="1975538"/>
            <a:chExt cx="337334" cy="353599"/>
          </a:xfrm>
        </p:grpSpPr>
        <p:sp>
          <p:nvSpPr>
            <p:cNvPr id="12748" name="Google Shape;12748;p69"/>
            <p:cNvSpPr/>
            <p:nvPr/>
          </p:nvSpPr>
          <p:spPr>
            <a:xfrm>
              <a:off x="853568" y="1975538"/>
              <a:ext cx="337334" cy="353599"/>
            </a:xfrm>
            <a:custGeom>
              <a:rect b="b" l="l" r="r" t="t"/>
              <a:pathLst>
                <a:path extrusionOk="0" h="11109" w="10598">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69"/>
            <p:cNvSpPr/>
            <p:nvPr/>
          </p:nvSpPr>
          <p:spPr>
            <a:xfrm>
              <a:off x="938458" y="2136979"/>
              <a:ext cx="166789" cy="76742"/>
            </a:xfrm>
            <a:custGeom>
              <a:rect b="b" l="l" r="r" t="t"/>
              <a:pathLst>
                <a:path extrusionOk="0" h="2411" w="524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69"/>
            <p:cNvSpPr/>
            <p:nvPr/>
          </p:nvSpPr>
          <p:spPr>
            <a:xfrm>
              <a:off x="938840" y="2227377"/>
              <a:ext cx="166407" cy="76774"/>
            </a:xfrm>
            <a:custGeom>
              <a:rect b="b" l="l" r="r" t="t"/>
              <a:pathLst>
                <a:path extrusionOk="0" h="2412" w="5228">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69"/>
            <p:cNvSpPr/>
            <p:nvPr/>
          </p:nvSpPr>
          <p:spPr>
            <a:xfrm>
              <a:off x="1007052" y="2185106"/>
              <a:ext cx="19003" cy="70153"/>
            </a:xfrm>
            <a:custGeom>
              <a:rect b="b" l="l" r="r" t="t"/>
              <a:pathLst>
                <a:path extrusionOk="0" h="2204" w="597">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2" name="Google Shape;12752;p69"/>
          <p:cNvGrpSpPr/>
          <p:nvPr/>
        </p:nvGrpSpPr>
        <p:grpSpPr>
          <a:xfrm>
            <a:off x="2733192" y="2085828"/>
            <a:ext cx="327085" cy="277080"/>
            <a:chOff x="2770052" y="2009628"/>
            <a:chExt cx="327085" cy="277080"/>
          </a:xfrm>
        </p:grpSpPr>
        <p:sp>
          <p:nvSpPr>
            <p:cNvPr id="12753" name="Google Shape;12753;p69"/>
            <p:cNvSpPr/>
            <p:nvPr/>
          </p:nvSpPr>
          <p:spPr>
            <a:xfrm>
              <a:off x="2770052" y="2023537"/>
              <a:ext cx="327085" cy="263170"/>
            </a:xfrm>
            <a:custGeom>
              <a:rect b="b" l="l" r="r" t="t"/>
              <a:pathLst>
                <a:path extrusionOk="0" h="8268" w="10276">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69"/>
            <p:cNvSpPr/>
            <p:nvPr/>
          </p:nvSpPr>
          <p:spPr>
            <a:xfrm>
              <a:off x="3059960" y="2009628"/>
              <a:ext cx="37177" cy="26960"/>
            </a:xfrm>
            <a:custGeom>
              <a:rect b="b" l="l" r="r" t="t"/>
              <a:pathLst>
                <a:path extrusionOk="0" h="847" w="1168">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55" name="Google Shape;12755;p69"/>
          <p:cNvSpPr/>
          <p:nvPr/>
        </p:nvSpPr>
        <p:spPr>
          <a:xfrm>
            <a:off x="7034958" y="2065329"/>
            <a:ext cx="354363" cy="324093"/>
          </a:xfrm>
          <a:custGeom>
            <a:rect b="b" l="l" r="r" t="t"/>
            <a:pathLst>
              <a:path extrusionOk="0" h="10182" w="11133">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756" name="Google Shape;12756;p69"/>
          <p:cNvGrpSpPr/>
          <p:nvPr/>
        </p:nvGrpSpPr>
        <p:grpSpPr>
          <a:xfrm>
            <a:off x="4170289" y="2046804"/>
            <a:ext cx="344878" cy="343573"/>
            <a:chOff x="4195399" y="1970604"/>
            <a:chExt cx="344878" cy="343573"/>
          </a:xfrm>
        </p:grpSpPr>
        <p:sp>
          <p:nvSpPr>
            <p:cNvPr id="12757" name="Google Shape;12757;p69"/>
            <p:cNvSpPr/>
            <p:nvPr/>
          </p:nvSpPr>
          <p:spPr>
            <a:xfrm>
              <a:off x="4195399" y="1970604"/>
              <a:ext cx="344878" cy="343573"/>
            </a:xfrm>
            <a:custGeom>
              <a:rect b="b" l="l" r="r" t="t"/>
              <a:pathLst>
                <a:path extrusionOk="0" h="10794" w="10835">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69"/>
            <p:cNvSpPr/>
            <p:nvPr/>
          </p:nvSpPr>
          <p:spPr>
            <a:xfrm>
              <a:off x="4311356" y="1993458"/>
              <a:ext cx="206959" cy="197378"/>
            </a:xfrm>
            <a:custGeom>
              <a:rect b="b" l="l" r="r" t="t"/>
              <a:pathLst>
                <a:path extrusionOk="0" h="6201" w="6502">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69"/>
            <p:cNvSpPr/>
            <p:nvPr/>
          </p:nvSpPr>
          <p:spPr>
            <a:xfrm>
              <a:off x="4372374" y="2030476"/>
              <a:ext cx="94026" cy="114493"/>
            </a:xfrm>
            <a:custGeom>
              <a:rect b="b" l="l" r="r" t="t"/>
              <a:pathLst>
                <a:path extrusionOk="0" h="3597" w="2954">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69"/>
            <p:cNvSpPr/>
            <p:nvPr/>
          </p:nvSpPr>
          <p:spPr>
            <a:xfrm>
              <a:off x="4426167" y="2098561"/>
              <a:ext cx="114111" cy="113474"/>
            </a:xfrm>
            <a:custGeom>
              <a:rect b="b" l="l" r="r" t="t"/>
              <a:pathLst>
                <a:path extrusionOk="0" h="3565" w="3585">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1" name="Google Shape;12761;p69"/>
          <p:cNvGrpSpPr/>
          <p:nvPr/>
        </p:nvGrpSpPr>
        <p:grpSpPr>
          <a:xfrm>
            <a:off x="4649681" y="2053647"/>
            <a:ext cx="344528" cy="344114"/>
            <a:chOff x="4674791" y="1977447"/>
            <a:chExt cx="344528" cy="344114"/>
          </a:xfrm>
        </p:grpSpPr>
        <p:sp>
          <p:nvSpPr>
            <p:cNvPr id="12762" name="Google Shape;12762;p69"/>
            <p:cNvSpPr/>
            <p:nvPr/>
          </p:nvSpPr>
          <p:spPr>
            <a:xfrm>
              <a:off x="4696022" y="1996768"/>
              <a:ext cx="29570" cy="29220"/>
            </a:xfrm>
            <a:custGeom>
              <a:rect b="b" l="l" r="r" t="t"/>
              <a:pathLst>
                <a:path extrusionOk="0" h="918" w="929">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69"/>
            <p:cNvSpPr/>
            <p:nvPr/>
          </p:nvSpPr>
          <p:spPr>
            <a:xfrm>
              <a:off x="4733899" y="1996768"/>
              <a:ext cx="29602" cy="29220"/>
            </a:xfrm>
            <a:custGeom>
              <a:rect b="b" l="l" r="r" t="t"/>
              <a:pathLst>
                <a:path extrusionOk="0" h="918" w="93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69"/>
            <p:cNvSpPr/>
            <p:nvPr/>
          </p:nvSpPr>
          <p:spPr>
            <a:xfrm>
              <a:off x="4771809" y="1996768"/>
              <a:ext cx="29602" cy="29220"/>
            </a:xfrm>
            <a:custGeom>
              <a:rect b="b" l="l" r="r" t="t"/>
              <a:pathLst>
                <a:path extrusionOk="0" h="918" w="93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69"/>
            <p:cNvSpPr/>
            <p:nvPr/>
          </p:nvSpPr>
          <p:spPr>
            <a:xfrm>
              <a:off x="4674791" y="1977447"/>
              <a:ext cx="344528" cy="344114"/>
            </a:xfrm>
            <a:custGeom>
              <a:rect b="b" l="l" r="r" t="t"/>
              <a:pathLst>
                <a:path extrusionOk="0" h="10811" w="10824">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69"/>
            <p:cNvSpPr/>
            <p:nvPr/>
          </p:nvSpPr>
          <p:spPr>
            <a:xfrm>
              <a:off x="4696022" y="2073160"/>
              <a:ext cx="13655" cy="27469"/>
            </a:xfrm>
            <a:custGeom>
              <a:rect b="b" l="l" r="r" t="t"/>
              <a:pathLst>
                <a:path extrusionOk="0" h="863" w="429">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69"/>
            <p:cNvSpPr/>
            <p:nvPr/>
          </p:nvSpPr>
          <p:spPr>
            <a:xfrm>
              <a:off x="4711173" y="2279419"/>
              <a:ext cx="28456" cy="10695"/>
            </a:xfrm>
            <a:custGeom>
              <a:rect b="b" l="l" r="r" t="t"/>
              <a:pathLst>
                <a:path extrusionOk="0" h="336" w="894">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69"/>
            <p:cNvSpPr/>
            <p:nvPr/>
          </p:nvSpPr>
          <p:spPr>
            <a:xfrm>
              <a:off x="4714197" y="2064216"/>
              <a:ext cx="28456" cy="10631"/>
            </a:xfrm>
            <a:custGeom>
              <a:rect b="b" l="l" r="r" t="t"/>
              <a:pathLst>
                <a:path extrusionOk="0" h="334" w="894">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69"/>
            <p:cNvSpPr/>
            <p:nvPr/>
          </p:nvSpPr>
          <p:spPr>
            <a:xfrm>
              <a:off x="4747173" y="2279482"/>
              <a:ext cx="28456" cy="10631"/>
            </a:xfrm>
            <a:custGeom>
              <a:rect b="b" l="l" r="r" t="t"/>
              <a:pathLst>
                <a:path extrusionOk="0" h="334" w="894">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69"/>
            <p:cNvSpPr/>
            <p:nvPr/>
          </p:nvSpPr>
          <p:spPr>
            <a:xfrm>
              <a:off x="4750196" y="2064216"/>
              <a:ext cx="28456" cy="10631"/>
            </a:xfrm>
            <a:custGeom>
              <a:rect b="b" l="l" r="r" t="t"/>
              <a:pathLst>
                <a:path extrusionOk="0" h="334" w="894">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69"/>
            <p:cNvSpPr/>
            <p:nvPr/>
          </p:nvSpPr>
          <p:spPr>
            <a:xfrm>
              <a:off x="4696022" y="2107791"/>
              <a:ext cx="10631" cy="28838"/>
            </a:xfrm>
            <a:custGeom>
              <a:rect b="b" l="l" r="r" t="t"/>
              <a:pathLst>
                <a:path extrusionOk="0" h="906" w="334">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69"/>
            <p:cNvSpPr/>
            <p:nvPr/>
          </p:nvSpPr>
          <p:spPr>
            <a:xfrm>
              <a:off x="4695640" y="2251058"/>
              <a:ext cx="12541" cy="28074"/>
            </a:xfrm>
            <a:custGeom>
              <a:rect b="b" l="l" r="r" t="t"/>
              <a:pathLst>
                <a:path extrusionOk="0" h="882" w="394">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69"/>
            <p:cNvSpPr/>
            <p:nvPr/>
          </p:nvSpPr>
          <p:spPr>
            <a:xfrm>
              <a:off x="4782790" y="2279482"/>
              <a:ext cx="28456" cy="10631"/>
            </a:xfrm>
            <a:custGeom>
              <a:rect b="b" l="l" r="r" t="t"/>
              <a:pathLst>
                <a:path extrusionOk="0" h="334" w="894">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69"/>
            <p:cNvSpPr/>
            <p:nvPr/>
          </p:nvSpPr>
          <p:spPr>
            <a:xfrm>
              <a:off x="4696022" y="2143409"/>
              <a:ext cx="10631" cy="28456"/>
            </a:xfrm>
            <a:custGeom>
              <a:rect b="b" l="l" r="r" t="t"/>
              <a:pathLst>
                <a:path extrusionOk="0" h="894" w="334">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69"/>
            <p:cNvSpPr/>
            <p:nvPr/>
          </p:nvSpPr>
          <p:spPr>
            <a:xfrm>
              <a:off x="4696022" y="2215440"/>
              <a:ext cx="10631" cy="28074"/>
            </a:xfrm>
            <a:custGeom>
              <a:rect b="b" l="l" r="r" t="t"/>
              <a:pathLst>
                <a:path extrusionOk="0" h="882" w="334">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69"/>
            <p:cNvSpPr/>
            <p:nvPr/>
          </p:nvSpPr>
          <p:spPr>
            <a:xfrm>
              <a:off x="4696022" y="2179441"/>
              <a:ext cx="10631" cy="28424"/>
            </a:xfrm>
            <a:custGeom>
              <a:rect b="b" l="l" r="r" t="t"/>
              <a:pathLst>
                <a:path extrusionOk="0" h="893" w="334">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69"/>
            <p:cNvSpPr/>
            <p:nvPr/>
          </p:nvSpPr>
          <p:spPr>
            <a:xfrm>
              <a:off x="4854790" y="2146847"/>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69"/>
            <p:cNvSpPr/>
            <p:nvPr/>
          </p:nvSpPr>
          <p:spPr>
            <a:xfrm>
              <a:off x="4854790" y="2110847"/>
              <a:ext cx="10281" cy="28424"/>
            </a:xfrm>
            <a:custGeom>
              <a:rect b="b" l="l" r="r" t="t"/>
              <a:pathLst>
                <a:path extrusionOk="0" h="893" w="323">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69"/>
            <p:cNvSpPr/>
            <p:nvPr/>
          </p:nvSpPr>
          <p:spPr>
            <a:xfrm>
              <a:off x="4854790" y="2182846"/>
              <a:ext cx="10281" cy="28456"/>
            </a:xfrm>
            <a:custGeom>
              <a:rect b="b" l="l" r="r" t="t"/>
              <a:pathLst>
                <a:path extrusionOk="0" h="894" w="323">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69"/>
            <p:cNvSpPr/>
            <p:nvPr/>
          </p:nvSpPr>
          <p:spPr>
            <a:xfrm>
              <a:off x="4852912" y="2075738"/>
              <a:ext cx="12159" cy="27915"/>
            </a:xfrm>
            <a:custGeom>
              <a:rect b="b" l="l" r="r" t="t"/>
              <a:pathLst>
                <a:path extrusionOk="0" h="877" w="382">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69"/>
            <p:cNvSpPr/>
            <p:nvPr/>
          </p:nvSpPr>
          <p:spPr>
            <a:xfrm>
              <a:off x="4854790" y="2218464"/>
              <a:ext cx="10281" cy="28456"/>
            </a:xfrm>
            <a:custGeom>
              <a:rect b="b" l="l" r="r" t="t"/>
              <a:pathLst>
                <a:path extrusionOk="0" h="894" w="323">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69"/>
            <p:cNvSpPr/>
            <p:nvPr/>
          </p:nvSpPr>
          <p:spPr>
            <a:xfrm>
              <a:off x="4821464" y="2064598"/>
              <a:ext cx="29188" cy="10249"/>
            </a:xfrm>
            <a:custGeom>
              <a:rect b="b" l="l" r="r" t="t"/>
              <a:pathLst>
                <a:path extrusionOk="0" h="322" w="917">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69"/>
            <p:cNvSpPr/>
            <p:nvPr/>
          </p:nvSpPr>
          <p:spPr>
            <a:xfrm>
              <a:off x="4785464" y="2064216"/>
              <a:ext cx="28456" cy="10631"/>
            </a:xfrm>
            <a:custGeom>
              <a:rect b="b" l="l" r="r" t="t"/>
              <a:pathLst>
                <a:path extrusionOk="0" h="334" w="894">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69"/>
            <p:cNvSpPr/>
            <p:nvPr/>
          </p:nvSpPr>
          <p:spPr>
            <a:xfrm>
              <a:off x="4818790" y="2279482"/>
              <a:ext cx="28456" cy="10631"/>
            </a:xfrm>
            <a:custGeom>
              <a:rect b="b" l="l" r="r" t="t"/>
              <a:pathLst>
                <a:path extrusionOk="0" h="334" w="894">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69"/>
            <p:cNvSpPr/>
            <p:nvPr/>
          </p:nvSpPr>
          <p:spPr>
            <a:xfrm>
              <a:off x="4851002" y="2253700"/>
              <a:ext cx="14069" cy="28074"/>
            </a:xfrm>
            <a:custGeom>
              <a:rect b="b" l="l" r="r" t="t"/>
              <a:pathLst>
                <a:path extrusionOk="0" h="882" w="442">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69"/>
            <p:cNvSpPr/>
            <p:nvPr/>
          </p:nvSpPr>
          <p:spPr>
            <a:xfrm>
              <a:off x="4883596" y="2064980"/>
              <a:ext cx="107299" cy="99310"/>
            </a:xfrm>
            <a:custGeom>
              <a:rect b="b" l="l" r="r" t="t"/>
              <a:pathLst>
                <a:path extrusionOk="0" h="3120" w="3371">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69"/>
            <p:cNvSpPr/>
            <p:nvPr/>
          </p:nvSpPr>
          <p:spPr>
            <a:xfrm>
              <a:off x="4882864" y="2190422"/>
              <a:ext cx="107267" cy="99692"/>
            </a:xfrm>
            <a:custGeom>
              <a:rect b="b" l="l" r="r" t="t"/>
              <a:pathLst>
                <a:path extrusionOk="0" h="3132" w="337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8" name="Google Shape;12788;p69"/>
          <p:cNvGrpSpPr/>
          <p:nvPr/>
        </p:nvGrpSpPr>
        <p:grpSpPr>
          <a:xfrm>
            <a:off x="6058700" y="1623497"/>
            <a:ext cx="382819" cy="310788"/>
            <a:chOff x="6083810" y="1547297"/>
            <a:chExt cx="382819" cy="310788"/>
          </a:xfrm>
        </p:grpSpPr>
        <p:sp>
          <p:nvSpPr>
            <p:cNvPr id="12789" name="Google Shape;12789;p69"/>
            <p:cNvSpPr/>
            <p:nvPr/>
          </p:nvSpPr>
          <p:spPr>
            <a:xfrm>
              <a:off x="6083810" y="1547297"/>
              <a:ext cx="382819" cy="310788"/>
            </a:xfrm>
            <a:custGeom>
              <a:rect b="b" l="l" r="r" t="t"/>
              <a:pathLst>
                <a:path extrusionOk="0" h="9764" w="12027">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69"/>
            <p:cNvSpPr/>
            <p:nvPr/>
          </p:nvSpPr>
          <p:spPr>
            <a:xfrm>
              <a:off x="6106950" y="1606787"/>
              <a:ext cx="334661" cy="11395"/>
            </a:xfrm>
            <a:custGeom>
              <a:rect b="b" l="l" r="r" t="t"/>
              <a:pathLst>
                <a:path extrusionOk="0" h="358" w="10514">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69"/>
            <p:cNvSpPr/>
            <p:nvPr/>
          </p:nvSpPr>
          <p:spPr>
            <a:xfrm>
              <a:off x="6124743" y="1655296"/>
              <a:ext cx="47427" cy="11395"/>
            </a:xfrm>
            <a:custGeom>
              <a:rect b="b" l="l" r="r" t="t"/>
              <a:pathLst>
                <a:path extrusionOk="0" h="358" w="149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69"/>
            <p:cNvSpPr/>
            <p:nvPr/>
          </p:nvSpPr>
          <p:spPr>
            <a:xfrm>
              <a:off x="6208520" y="1655296"/>
              <a:ext cx="47395" cy="11395"/>
            </a:xfrm>
            <a:custGeom>
              <a:rect b="b" l="l" r="r" t="t"/>
              <a:pathLst>
                <a:path extrusionOk="0" h="358" w="1489">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69"/>
            <p:cNvSpPr/>
            <p:nvPr/>
          </p:nvSpPr>
          <p:spPr>
            <a:xfrm>
              <a:off x="6376391" y="1655296"/>
              <a:ext cx="47395" cy="11395"/>
            </a:xfrm>
            <a:custGeom>
              <a:rect b="b" l="l" r="r" t="t"/>
              <a:pathLst>
                <a:path extrusionOk="0" h="358" w="1489">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69"/>
            <p:cNvSpPr/>
            <p:nvPr/>
          </p:nvSpPr>
          <p:spPr>
            <a:xfrm>
              <a:off x="6124743" y="1703041"/>
              <a:ext cx="47427" cy="11427"/>
            </a:xfrm>
            <a:custGeom>
              <a:rect b="b" l="l" r="r" t="t"/>
              <a:pathLst>
                <a:path extrusionOk="0" h="359" w="149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69"/>
            <p:cNvSpPr/>
            <p:nvPr/>
          </p:nvSpPr>
          <p:spPr>
            <a:xfrm>
              <a:off x="6292646" y="1703041"/>
              <a:ext cx="47395" cy="11427"/>
            </a:xfrm>
            <a:custGeom>
              <a:rect b="b" l="l" r="r" t="t"/>
              <a:pathLst>
                <a:path extrusionOk="0" h="359" w="1489">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69"/>
            <p:cNvSpPr/>
            <p:nvPr/>
          </p:nvSpPr>
          <p:spPr>
            <a:xfrm>
              <a:off x="6124743" y="1750818"/>
              <a:ext cx="47427" cy="11395"/>
            </a:xfrm>
            <a:custGeom>
              <a:rect b="b" l="l" r="r" t="t"/>
              <a:pathLst>
                <a:path extrusionOk="0" h="358" w="149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69"/>
            <p:cNvSpPr/>
            <p:nvPr/>
          </p:nvSpPr>
          <p:spPr>
            <a:xfrm>
              <a:off x="6208520" y="1750818"/>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69"/>
            <p:cNvSpPr/>
            <p:nvPr/>
          </p:nvSpPr>
          <p:spPr>
            <a:xfrm>
              <a:off x="6376391" y="1750818"/>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69"/>
            <p:cNvSpPr/>
            <p:nvPr/>
          </p:nvSpPr>
          <p:spPr>
            <a:xfrm>
              <a:off x="6208520" y="1798563"/>
              <a:ext cx="47395" cy="11395"/>
            </a:xfrm>
            <a:custGeom>
              <a:rect b="b" l="l" r="r" t="t"/>
              <a:pathLst>
                <a:path extrusionOk="0" h="358" w="1489">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69"/>
            <p:cNvSpPr/>
            <p:nvPr/>
          </p:nvSpPr>
          <p:spPr>
            <a:xfrm>
              <a:off x="6292646" y="1798563"/>
              <a:ext cx="47395" cy="11395"/>
            </a:xfrm>
            <a:custGeom>
              <a:rect b="b" l="l" r="r" t="t"/>
              <a:pathLst>
                <a:path extrusionOk="0" h="358" w="1489">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69"/>
            <p:cNvSpPr/>
            <p:nvPr/>
          </p:nvSpPr>
          <p:spPr>
            <a:xfrm>
              <a:off x="6376391" y="1798563"/>
              <a:ext cx="47395" cy="11395"/>
            </a:xfrm>
            <a:custGeom>
              <a:rect b="b" l="l" r="r" t="t"/>
              <a:pathLst>
                <a:path extrusionOk="0" h="358" w="1489">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69"/>
            <p:cNvSpPr/>
            <p:nvPr/>
          </p:nvSpPr>
          <p:spPr>
            <a:xfrm>
              <a:off x="6207756" y="1690723"/>
              <a:ext cx="48923" cy="35108"/>
            </a:xfrm>
            <a:custGeom>
              <a:rect b="b" l="l" r="r" t="t"/>
              <a:pathLst>
                <a:path extrusionOk="0" h="1103" w="1537">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69"/>
            <p:cNvSpPr/>
            <p:nvPr/>
          </p:nvSpPr>
          <p:spPr>
            <a:xfrm>
              <a:off x="6376009" y="1690723"/>
              <a:ext cx="48159" cy="35108"/>
            </a:xfrm>
            <a:custGeom>
              <a:rect b="b" l="l" r="r" t="t"/>
              <a:pathLst>
                <a:path extrusionOk="0" h="1103" w="1513">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69"/>
            <p:cNvSpPr/>
            <p:nvPr/>
          </p:nvSpPr>
          <p:spPr>
            <a:xfrm>
              <a:off x="6291500" y="1738595"/>
              <a:ext cx="48923" cy="34981"/>
            </a:xfrm>
            <a:custGeom>
              <a:rect b="b" l="l" r="r" t="t"/>
              <a:pathLst>
                <a:path extrusionOk="0" h="1099" w="1537">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69"/>
            <p:cNvSpPr/>
            <p:nvPr/>
          </p:nvSpPr>
          <p:spPr>
            <a:xfrm>
              <a:off x="6123629" y="1786627"/>
              <a:ext cx="48891" cy="34695"/>
            </a:xfrm>
            <a:custGeom>
              <a:rect b="b" l="l" r="r" t="t"/>
              <a:pathLst>
                <a:path extrusionOk="0" h="1090" w="1536">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69"/>
            <p:cNvSpPr/>
            <p:nvPr/>
          </p:nvSpPr>
          <p:spPr>
            <a:xfrm>
              <a:off x="6291500" y="1642978"/>
              <a:ext cx="48923" cy="34727"/>
            </a:xfrm>
            <a:custGeom>
              <a:rect b="b" l="l" r="r" t="t"/>
              <a:pathLst>
                <a:path extrusionOk="0" h="1091" w="1537">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69"/>
          <p:cNvGrpSpPr/>
          <p:nvPr/>
        </p:nvGrpSpPr>
        <p:grpSpPr>
          <a:xfrm>
            <a:off x="6533190" y="1614393"/>
            <a:ext cx="382788" cy="328613"/>
            <a:chOff x="6558300" y="1538193"/>
            <a:chExt cx="382788" cy="328613"/>
          </a:xfrm>
        </p:grpSpPr>
        <p:sp>
          <p:nvSpPr>
            <p:cNvPr id="12808" name="Google Shape;12808;p69"/>
            <p:cNvSpPr/>
            <p:nvPr/>
          </p:nvSpPr>
          <p:spPr>
            <a:xfrm>
              <a:off x="6558300" y="1538193"/>
              <a:ext cx="382788" cy="328613"/>
            </a:xfrm>
            <a:custGeom>
              <a:rect b="b" l="l" r="r" t="t"/>
              <a:pathLst>
                <a:path extrusionOk="0" h="10324" w="12026">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69"/>
            <p:cNvSpPr/>
            <p:nvPr/>
          </p:nvSpPr>
          <p:spPr>
            <a:xfrm>
              <a:off x="6714426" y="1699635"/>
              <a:ext cx="70917" cy="34536"/>
            </a:xfrm>
            <a:custGeom>
              <a:rect b="b" l="l" r="r" t="t"/>
              <a:pathLst>
                <a:path extrusionOk="0" h="1085" w="2228">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0" name="Google Shape;12810;p69"/>
          <p:cNvGrpSpPr/>
          <p:nvPr/>
        </p:nvGrpSpPr>
        <p:grpSpPr>
          <a:xfrm>
            <a:off x="5168892" y="1587497"/>
            <a:ext cx="259605" cy="346024"/>
            <a:chOff x="5194002" y="1511297"/>
            <a:chExt cx="259605" cy="346024"/>
          </a:xfrm>
        </p:grpSpPr>
        <p:sp>
          <p:nvSpPr>
            <p:cNvPr id="12811" name="Google Shape;12811;p69"/>
            <p:cNvSpPr/>
            <p:nvPr/>
          </p:nvSpPr>
          <p:spPr>
            <a:xfrm>
              <a:off x="5216729" y="1543636"/>
              <a:ext cx="169431" cy="159436"/>
            </a:xfrm>
            <a:custGeom>
              <a:rect b="b" l="l" r="r" t="t"/>
              <a:pathLst>
                <a:path extrusionOk="0" h="5009" w="5323">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69"/>
            <p:cNvSpPr/>
            <p:nvPr/>
          </p:nvSpPr>
          <p:spPr>
            <a:xfrm>
              <a:off x="5194002" y="1511297"/>
              <a:ext cx="259605" cy="346024"/>
            </a:xfrm>
            <a:custGeom>
              <a:rect b="b" l="l" r="r" t="t"/>
              <a:pathLst>
                <a:path extrusionOk="0" h="10871" w="8156">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69"/>
            <p:cNvSpPr/>
            <p:nvPr/>
          </p:nvSpPr>
          <p:spPr>
            <a:xfrm>
              <a:off x="5296304" y="1607105"/>
              <a:ext cx="55002" cy="17156"/>
            </a:xfrm>
            <a:custGeom>
              <a:rect b="b" l="l" r="r" t="t"/>
              <a:pathLst>
                <a:path extrusionOk="0" h="539" w="1728">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69"/>
            <p:cNvSpPr/>
            <p:nvPr/>
          </p:nvSpPr>
          <p:spPr>
            <a:xfrm>
              <a:off x="5260686" y="1576103"/>
              <a:ext cx="169813" cy="162970"/>
            </a:xfrm>
            <a:custGeom>
              <a:rect b="b" l="l" r="r" t="t"/>
              <a:pathLst>
                <a:path extrusionOk="0" h="5120" w="5335">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5" name="Google Shape;12815;p69"/>
          <p:cNvGrpSpPr/>
          <p:nvPr/>
        </p:nvGrpSpPr>
        <p:grpSpPr>
          <a:xfrm>
            <a:off x="1369631" y="1588261"/>
            <a:ext cx="252444" cy="351722"/>
            <a:chOff x="1394741" y="1512061"/>
            <a:chExt cx="252444" cy="351722"/>
          </a:xfrm>
        </p:grpSpPr>
        <p:sp>
          <p:nvSpPr>
            <p:cNvPr id="12816" name="Google Shape;12816;p69"/>
            <p:cNvSpPr/>
            <p:nvPr/>
          </p:nvSpPr>
          <p:spPr>
            <a:xfrm>
              <a:off x="1394741" y="1512061"/>
              <a:ext cx="252444" cy="351722"/>
            </a:xfrm>
            <a:custGeom>
              <a:rect b="b" l="l" r="r" t="t"/>
              <a:pathLst>
                <a:path extrusionOk="0" h="11050" w="7931">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69"/>
            <p:cNvSpPr/>
            <p:nvPr/>
          </p:nvSpPr>
          <p:spPr>
            <a:xfrm>
              <a:off x="1515282" y="1534024"/>
              <a:ext cx="10631" cy="10281"/>
            </a:xfrm>
            <a:custGeom>
              <a:rect b="b" l="l" r="r" t="t"/>
              <a:pathLst>
                <a:path extrusionOk="0" h="323" w="334">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69"/>
            <p:cNvSpPr/>
            <p:nvPr/>
          </p:nvSpPr>
          <p:spPr>
            <a:xfrm>
              <a:off x="1415972" y="1556018"/>
              <a:ext cx="208486" cy="274406"/>
            </a:xfrm>
            <a:custGeom>
              <a:rect b="b" l="l" r="r" t="t"/>
              <a:pathLst>
                <a:path extrusionOk="0" h="8621" w="655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69"/>
            <p:cNvSpPr/>
            <p:nvPr/>
          </p:nvSpPr>
          <p:spPr>
            <a:xfrm>
              <a:off x="1449330" y="1665927"/>
              <a:ext cx="31862" cy="32244"/>
            </a:xfrm>
            <a:custGeom>
              <a:rect b="b" l="l" r="r" t="t"/>
              <a:pathLst>
                <a:path extrusionOk="0" h="1013" w="1001">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69"/>
            <p:cNvSpPr/>
            <p:nvPr/>
          </p:nvSpPr>
          <p:spPr>
            <a:xfrm>
              <a:off x="1449330" y="1715168"/>
              <a:ext cx="31862" cy="32244"/>
            </a:xfrm>
            <a:custGeom>
              <a:rect b="b" l="l" r="r" t="t"/>
              <a:pathLst>
                <a:path extrusionOk="0" h="1013" w="1001">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69"/>
            <p:cNvSpPr/>
            <p:nvPr/>
          </p:nvSpPr>
          <p:spPr>
            <a:xfrm>
              <a:off x="1449330" y="1765205"/>
              <a:ext cx="31862" cy="31862"/>
            </a:xfrm>
            <a:custGeom>
              <a:rect b="b" l="l" r="r" t="t"/>
              <a:pathLst>
                <a:path extrusionOk="0" h="1001" w="1001">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69"/>
            <p:cNvSpPr/>
            <p:nvPr/>
          </p:nvSpPr>
          <p:spPr>
            <a:xfrm>
              <a:off x="1493287" y="1665927"/>
              <a:ext cx="59522" cy="10631"/>
            </a:xfrm>
            <a:custGeom>
              <a:rect b="b" l="l" r="r" t="t"/>
              <a:pathLst>
                <a:path extrusionOk="0" h="334" w="187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69"/>
            <p:cNvSpPr/>
            <p:nvPr/>
          </p:nvSpPr>
          <p:spPr>
            <a:xfrm>
              <a:off x="1493287" y="1687890"/>
              <a:ext cx="98578" cy="10281"/>
            </a:xfrm>
            <a:custGeom>
              <a:rect b="b" l="l" r="r" t="t"/>
              <a:pathLst>
                <a:path extrusionOk="0" h="323" w="3097">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69"/>
            <p:cNvSpPr/>
            <p:nvPr/>
          </p:nvSpPr>
          <p:spPr>
            <a:xfrm>
              <a:off x="1493287" y="1715168"/>
              <a:ext cx="59522" cy="10663"/>
            </a:xfrm>
            <a:custGeom>
              <a:rect b="b" l="l" r="r" t="t"/>
              <a:pathLst>
                <a:path extrusionOk="0" h="335" w="187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69"/>
            <p:cNvSpPr/>
            <p:nvPr/>
          </p:nvSpPr>
          <p:spPr>
            <a:xfrm>
              <a:off x="1493287" y="1737545"/>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69"/>
            <p:cNvSpPr/>
            <p:nvPr/>
          </p:nvSpPr>
          <p:spPr>
            <a:xfrm>
              <a:off x="1493287" y="1765205"/>
              <a:ext cx="59522" cy="10249"/>
            </a:xfrm>
            <a:custGeom>
              <a:rect b="b" l="l" r="r" t="t"/>
              <a:pathLst>
                <a:path extrusionOk="0" h="322" w="187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69"/>
            <p:cNvSpPr/>
            <p:nvPr/>
          </p:nvSpPr>
          <p:spPr>
            <a:xfrm>
              <a:off x="1493287" y="1786818"/>
              <a:ext cx="98578" cy="10631"/>
            </a:xfrm>
            <a:custGeom>
              <a:rect b="b" l="l" r="r" t="t"/>
              <a:pathLst>
                <a:path extrusionOk="0" h="334" w="3097">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69"/>
            <p:cNvSpPr/>
            <p:nvPr/>
          </p:nvSpPr>
          <p:spPr>
            <a:xfrm>
              <a:off x="1493287" y="1583679"/>
              <a:ext cx="98578" cy="10249"/>
            </a:xfrm>
            <a:custGeom>
              <a:rect b="b" l="l" r="r" t="t"/>
              <a:pathLst>
                <a:path extrusionOk="0" h="322" w="3097">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69"/>
            <p:cNvSpPr/>
            <p:nvPr/>
          </p:nvSpPr>
          <p:spPr>
            <a:xfrm>
              <a:off x="1449330" y="1632951"/>
              <a:ext cx="142535" cy="10249"/>
            </a:xfrm>
            <a:custGeom>
              <a:rect b="b" l="l" r="r" t="t"/>
              <a:pathLst>
                <a:path extrusionOk="0" h="322" w="4478">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69"/>
            <p:cNvSpPr/>
            <p:nvPr/>
          </p:nvSpPr>
          <p:spPr>
            <a:xfrm>
              <a:off x="1493287" y="1605291"/>
              <a:ext cx="26928" cy="10631"/>
            </a:xfrm>
            <a:custGeom>
              <a:rect b="b" l="l" r="r" t="t"/>
              <a:pathLst>
                <a:path extrusionOk="0" h="334" w="846">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69"/>
            <p:cNvSpPr/>
            <p:nvPr/>
          </p:nvSpPr>
          <p:spPr>
            <a:xfrm>
              <a:off x="1531579" y="1605291"/>
              <a:ext cx="26928" cy="10631"/>
            </a:xfrm>
            <a:custGeom>
              <a:rect b="b" l="l" r="r" t="t"/>
              <a:pathLst>
                <a:path extrusionOk="0" h="334" w="846">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69"/>
            <p:cNvSpPr/>
            <p:nvPr/>
          </p:nvSpPr>
          <p:spPr>
            <a:xfrm>
              <a:off x="1449712" y="1583679"/>
              <a:ext cx="32244" cy="32244"/>
            </a:xfrm>
            <a:custGeom>
              <a:rect b="b" l="l" r="r" t="t"/>
              <a:pathLst>
                <a:path extrusionOk="0" h="1013" w="1013">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3" name="Google Shape;12833;p69"/>
          <p:cNvGrpSpPr/>
          <p:nvPr/>
        </p:nvGrpSpPr>
        <p:grpSpPr>
          <a:xfrm>
            <a:off x="829986" y="1580685"/>
            <a:ext cx="380910" cy="339594"/>
            <a:chOff x="855096" y="1504485"/>
            <a:chExt cx="380910" cy="339594"/>
          </a:xfrm>
        </p:grpSpPr>
        <p:sp>
          <p:nvSpPr>
            <p:cNvPr id="12834" name="Google Shape;12834;p69"/>
            <p:cNvSpPr/>
            <p:nvPr/>
          </p:nvSpPr>
          <p:spPr>
            <a:xfrm>
              <a:off x="1092707" y="1504485"/>
              <a:ext cx="107299" cy="136837"/>
            </a:xfrm>
            <a:custGeom>
              <a:rect b="b" l="l" r="r" t="t"/>
              <a:pathLst>
                <a:path extrusionOk="0" h="4299" w="3371">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5" name="Google Shape;12835;p69"/>
            <p:cNvSpPr/>
            <p:nvPr/>
          </p:nvSpPr>
          <p:spPr>
            <a:xfrm>
              <a:off x="855096" y="1521896"/>
              <a:ext cx="214152" cy="322183"/>
            </a:xfrm>
            <a:custGeom>
              <a:rect b="b" l="l" r="r" t="t"/>
              <a:pathLst>
                <a:path extrusionOk="0" h="10122" w="6728">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69"/>
            <p:cNvSpPr/>
            <p:nvPr/>
          </p:nvSpPr>
          <p:spPr>
            <a:xfrm>
              <a:off x="896411" y="1808780"/>
              <a:ext cx="11395" cy="34918"/>
            </a:xfrm>
            <a:custGeom>
              <a:rect b="b" l="l" r="r" t="t"/>
              <a:pathLst>
                <a:path extrusionOk="0" h="1097" w="358">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69"/>
            <p:cNvSpPr/>
            <p:nvPr/>
          </p:nvSpPr>
          <p:spPr>
            <a:xfrm>
              <a:off x="1015391" y="1808780"/>
              <a:ext cx="11395" cy="34918"/>
            </a:xfrm>
            <a:custGeom>
              <a:rect b="b" l="l" r="r" t="t"/>
              <a:pathLst>
                <a:path extrusionOk="0" h="1097" w="358">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69"/>
            <p:cNvSpPr/>
            <p:nvPr/>
          </p:nvSpPr>
          <p:spPr>
            <a:xfrm>
              <a:off x="1057471" y="1522660"/>
              <a:ext cx="178534" cy="186110"/>
            </a:xfrm>
            <a:custGeom>
              <a:rect b="b" l="l" r="r" t="t"/>
              <a:pathLst>
                <a:path extrusionOk="0" h="5847" w="5609">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9" name="Google Shape;12839;p69"/>
          <p:cNvGrpSpPr/>
          <p:nvPr/>
        </p:nvGrpSpPr>
        <p:grpSpPr>
          <a:xfrm>
            <a:off x="1794466" y="1587879"/>
            <a:ext cx="352103" cy="352103"/>
            <a:chOff x="1819576" y="1511679"/>
            <a:chExt cx="352103" cy="352103"/>
          </a:xfrm>
        </p:grpSpPr>
        <p:sp>
          <p:nvSpPr>
            <p:cNvPr id="12840" name="Google Shape;12840;p69"/>
            <p:cNvSpPr/>
            <p:nvPr/>
          </p:nvSpPr>
          <p:spPr>
            <a:xfrm>
              <a:off x="1819576" y="1511679"/>
              <a:ext cx="352103" cy="352103"/>
            </a:xfrm>
            <a:custGeom>
              <a:rect b="b" l="l" r="r" t="t"/>
              <a:pathLst>
                <a:path extrusionOk="0" h="11062" w="11062">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69"/>
            <p:cNvSpPr/>
            <p:nvPr/>
          </p:nvSpPr>
          <p:spPr>
            <a:xfrm>
              <a:off x="1885146" y="1578204"/>
              <a:ext cx="182322" cy="180603"/>
            </a:xfrm>
            <a:custGeom>
              <a:rect b="b" l="l" r="r" t="t"/>
              <a:pathLst>
                <a:path extrusionOk="0" h="5674" w="5728">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69"/>
            <p:cNvSpPr/>
            <p:nvPr/>
          </p:nvSpPr>
          <p:spPr>
            <a:xfrm>
              <a:off x="1923820" y="1610193"/>
              <a:ext cx="183054" cy="186874"/>
            </a:xfrm>
            <a:custGeom>
              <a:rect b="b" l="l" r="r" t="t"/>
              <a:pathLst>
                <a:path extrusionOk="0" h="5871" w="5751">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69"/>
            <p:cNvSpPr/>
            <p:nvPr/>
          </p:nvSpPr>
          <p:spPr>
            <a:xfrm>
              <a:off x="1974207" y="1638617"/>
              <a:ext cx="43989" cy="15597"/>
            </a:xfrm>
            <a:custGeom>
              <a:rect b="b" l="l" r="r" t="t"/>
              <a:pathLst>
                <a:path extrusionOk="0" h="490" w="1382">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4" name="Google Shape;12844;p69"/>
          <p:cNvGrpSpPr/>
          <p:nvPr/>
        </p:nvGrpSpPr>
        <p:grpSpPr>
          <a:xfrm>
            <a:off x="5595987" y="1576961"/>
            <a:ext cx="371424" cy="355446"/>
            <a:chOff x="5621097" y="1500761"/>
            <a:chExt cx="371424" cy="355446"/>
          </a:xfrm>
        </p:grpSpPr>
        <p:sp>
          <p:nvSpPr>
            <p:cNvPr id="12845" name="Google Shape;12845;p69"/>
            <p:cNvSpPr/>
            <p:nvPr/>
          </p:nvSpPr>
          <p:spPr>
            <a:xfrm>
              <a:off x="5621097" y="1539721"/>
              <a:ext cx="324061" cy="316486"/>
            </a:xfrm>
            <a:custGeom>
              <a:rect b="b" l="l" r="r" t="t"/>
              <a:pathLst>
                <a:path extrusionOk="0" h="9943" w="10181">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69"/>
            <p:cNvSpPr/>
            <p:nvPr/>
          </p:nvSpPr>
          <p:spPr>
            <a:xfrm>
              <a:off x="5669606" y="1500761"/>
              <a:ext cx="322915" cy="316390"/>
            </a:xfrm>
            <a:custGeom>
              <a:rect b="b" l="l" r="r" t="t"/>
              <a:pathLst>
                <a:path extrusionOk="0" h="9940" w="10145">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47" name="Google Shape;12847;p69"/>
          <p:cNvGrpSpPr/>
          <p:nvPr/>
        </p:nvGrpSpPr>
        <p:grpSpPr>
          <a:xfrm>
            <a:off x="4645129" y="1617799"/>
            <a:ext cx="359679" cy="321833"/>
            <a:chOff x="4670239" y="1541599"/>
            <a:chExt cx="359679" cy="321833"/>
          </a:xfrm>
        </p:grpSpPr>
        <p:sp>
          <p:nvSpPr>
            <p:cNvPr id="12848" name="Google Shape;12848;p69"/>
            <p:cNvSpPr/>
            <p:nvPr/>
          </p:nvSpPr>
          <p:spPr>
            <a:xfrm>
              <a:off x="4818790" y="1606787"/>
              <a:ext cx="28838" cy="49687"/>
            </a:xfrm>
            <a:custGeom>
              <a:rect b="b" l="l" r="r" t="t"/>
              <a:pathLst>
                <a:path extrusionOk="0" h="1561" w="906">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69"/>
            <p:cNvSpPr/>
            <p:nvPr/>
          </p:nvSpPr>
          <p:spPr>
            <a:xfrm>
              <a:off x="4875256" y="1557896"/>
              <a:ext cx="82281" cy="82663"/>
            </a:xfrm>
            <a:custGeom>
              <a:rect b="b" l="l" r="r" t="t"/>
              <a:pathLst>
                <a:path extrusionOk="0" h="2597" w="2585">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69"/>
            <p:cNvSpPr/>
            <p:nvPr/>
          </p:nvSpPr>
          <p:spPr>
            <a:xfrm>
              <a:off x="4775215" y="1541599"/>
              <a:ext cx="199001" cy="147850"/>
            </a:xfrm>
            <a:custGeom>
              <a:rect b="b" l="l" r="r" t="t"/>
              <a:pathLst>
                <a:path extrusionOk="0" h="4645" w="6252">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69"/>
            <p:cNvSpPr/>
            <p:nvPr/>
          </p:nvSpPr>
          <p:spPr>
            <a:xfrm>
              <a:off x="4901803" y="1574957"/>
              <a:ext cx="28838" cy="50069"/>
            </a:xfrm>
            <a:custGeom>
              <a:rect b="b" l="l" r="r" t="t"/>
              <a:pathLst>
                <a:path extrusionOk="0" h="1573" w="906">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69"/>
            <p:cNvSpPr/>
            <p:nvPr/>
          </p:nvSpPr>
          <p:spPr>
            <a:xfrm>
              <a:off x="4670239" y="1657269"/>
              <a:ext cx="359679" cy="206163"/>
            </a:xfrm>
            <a:custGeom>
              <a:rect b="b" l="l" r="r" t="t"/>
              <a:pathLst>
                <a:path extrusionOk="0" h="6477" w="1130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3" name="Google Shape;12853;p69"/>
          <p:cNvGrpSpPr/>
          <p:nvPr/>
        </p:nvGrpSpPr>
        <p:grpSpPr>
          <a:xfrm>
            <a:off x="4187319" y="1578585"/>
            <a:ext cx="321037" cy="353822"/>
            <a:chOff x="4212429" y="1502385"/>
            <a:chExt cx="321037" cy="353822"/>
          </a:xfrm>
        </p:grpSpPr>
        <p:sp>
          <p:nvSpPr>
            <p:cNvPr id="12854" name="Google Shape;12854;p69"/>
            <p:cNvSpPr/>
            <p:nvPr/>
          </p:nvSpPr>
          <p:spPr>
            <a:xfrm>
              <a:off x="4310592" y="1585938"/>
              <a:ext cx="125092" cy="163001"/>
            </a:xfrm>
            <a:custGeom>
              <a:rect b="b" l="l" r="r" t="t"/>
              <a:pathLst>
                <a:path extrusionOk="0" h="5121" w="393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69"/>
            <p:cNvSpPr/>
            <p:nvPr/>
          </p:nvSpPr>
          <p:spPr>
            <a:xfrm>
              <a:off x="4248428" y="1536124"/>
              <a:ext cx="253972" cy="152179"/>
            </a:xfrm>
            <a:custGeom>
              <a:rect b="b" l="l" r="r" t="t"/>
              <a:pathLst>
                <a:path extrusionOk="0" h="4781" w="7979">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69"/>
            <p:cNvSpPr/>
            <p:nvPr/>
          </p:nvSpPr>
          <p:spPr>
            <a:xfrm>
              <a:off x="4248428" y="1633270"/>
              <a:ext cx="238407" cy="187288"/>
            </a:xfrm>
            <a:custGeom>
              <a:rect b="b" l="l" r="r" t="t"/>
              <a:pathLst>
                <a:path extrusionOk="0" h="5884" w="749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69"/>
            <p:cNvSpPr/>
            <p:nvPr/>
          </p:nvSpPr>
          <p:spPr>
            <a:xfrm>
              <a:off x="4212429" y="1502385"/>
              <a:ext cx="321037" cy="353822"/>
            </a:xfrm>
            <a:custGeom>
              <a:rect b="b" l="l" r="r" t="t"/>
              <a:pathLst>
                <a:path extrusionOk="0" h="11116" w="10086">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8" name="Google Shape;12858;p69"/>
          <p:cNvGrpSpPr/>
          <p:nvPr/>
        </p:nvGrpSpPr>
        <p:grpSpPr>
          <a:xfrm>
            <a:off x="2277678" y="1582181"/>
            <a:ext cx="336188" cy="335425"/>
            <a:chOff x="2302788" y="1505981"/>
            <a:chExt cx="336188" cy="335425"/>
          </a:xfrm>
        </p:grpSpPr>
        <p:sp>
          <p:nvSpPr>
            <p:cNvPr id="12859" name="Google Shape;12859;p69"/>
            <p:cNvSpPr/>
            <p:nvPr/>
          </p:nvSpPr>
          <p:spPr>
            <a:xfrm>
              <a:off x="2302788" y="1505981"/>
              <a:ext cx="336188" cy="335425"/>
            </a:xfrm>
            <a:custGeom>
              <a:rect b="b" l="l" r="r" t="t"/>
              <a:pathLst>
                <a:path extrusionOk="0" h="10538" w="10562">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69"/>
            <p:cNvSpPr/>
            <p:nvPr/>
          </p:nvSpPr>
          <p:spPr>
            <a:xfrm>
              <a:off x="2327806" y="1530618"/>
              <a:ext cx="287266" cy="286916"/>
            </a:xfrm>
            <a:custGeom>
              <a:rect b="b" l="l" r="r" t="t"/>
              <a:pathLst>
                <a:path extrusionOk="0" h="9014" w="9025">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69"/>
            <p:cNvSpPr/>
            <p:nvPr/>
          </p:nvSpPr>
          <p:spPr>
            <a:xfrm>
              <a:off x="2352061" y="1669333"/>
              <a:ext cx="16679" cy="9485"/>
            </a:xfrm>
            <a:custGeom>
              <a:rect b="b" l="l" r="r" t="t"/>
              <a:pathLst>
                <a:path extrusionOk="0" h="298" w="524">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69"/>
            <p:cNvSpPr/>
            <p:nvPr/>
          </p:nvSpPr>
          <p:spPr>
            <a:xfrm>
              <a:off x="2466871" y="1554490"/>
              <a:ext cx="123946" cy="124328"/>
            </a:xfrm>
            <a:custGeom>
              <a:rect b="b" l="l" r="r" t="t"/>
              <a:pathLst>
                <a:path extrusionOk="0" h="3906" w="3894">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69"/>
            <p:cNvSpPr/>
            <p:nvPr/>
          </p:nvSpPr>
          <p:spPr>
            <a:xfrm>
              <a:off x="2466107" y="1776950"/>
              <a:ext cx="9517" cy="16711"/>
            </a:xfrm>
            <a:custGeom>
              <a:rect b="b" l="l" r="r" t="t"/>
              <a:pathLst>
                <a:path extrusionOk="0" h="525" w="299">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69"/>
            <p:cNvSpPr/>
            <p:nvPr/>
          </p:nvSpPr>
          <p:spPr>
            <a:xfrm>
              <a:off x="2384272" y="1587944"/>
              <a:ext cx="16329" cy="15087"/>
            </a:xfrm>
            <a:custGeom>
              <a:rect b="b" l="l" r="r" t="t"/>
              <a:pathLst>
                <a:path extrusionOk="0" h="474" w="513">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69"/>
            <p:cNvSpPr/>
            <p:nvPr/>
          </p:nvSpPr>
          <p:spPr>
            <a:xfrm>
              <a:off x="2541544" y="1745216"/>
              <a:ext cx="15565" cy="15087"/>
            </a:xfrm>
            <a:custGeom>
              <a:rect b="b" l="l" r="r" t="t"/>
              <a:pathLst>
                <a:path extrusionOk="0" h="474" w="489">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69"/>
            <p:cNvSpPr/>
            <p:nvPr/>
          </p:nvSpPr>
          <p:spPr>
            <a:xfrm>
              <a:off x="2541544" y="1587944"/>
              <a:ext cx="16329" cy="15087"/>
            </a:xfrm>
            <a:custGeom>
              <a:rect b="b" l="l" r="r" t="t"/>
              <a:pathLst>
                <a:path extrusionOk="0" h="474" w="513">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69"/>
            <p:cNvSpPr/>
            <p:nvPr/>
          </p:nvSpPr>
          <p:spPr>
            <a:xfrm>
              <a:off x="2384654" y="1744452"/>
              <a:ext cx="15947" cy="15469"/>
            </a:xfrm>
            <a:custGeom>
              <a:rect b="b" l="l" r="r" t="t"/>
              <a:pathLst>
                <a:path extrusionOk="0" h="486" w="501">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69"/>
            <p:cNvSpPr/>
            <p:nvPr/>
          </p:nvSpPr>
          <p:spPr>
            <a:xfrm>
              <a:off x="2360018" y="1624548"/>
              <a:ext cx="18207" cy="12605"/>
            </a:xfrm>
            <a:custGeom>
              <a:rect b="b" l="l" r="r" t="t"/>
              <a:pathLst>
                <a:path extrusionOk="0" h="396" w="572">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69"/>
            <p:cNvSpPr/>
            <p:nvPr/>
          </p:nvSpPr>
          <p:spPr>
            <a:xfrm>
              <a:off x="2564271" y="1711126"/>
              <a:ext cx="17475" cy="12796"/>
            </a:xfrm>
            <a:custGeom>
              <a:rect b="b" l="l" r="r" t="t"/>
              <a:pathLst>
                <a:path extrusionOk="0" h="402" w="549">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69"/>
            <p:cNvSpPr/>
            <p:nvPr/>
          </p:nvSpPr>
          <p:spPr>
            <a:xfrm>
              <a:off x="2507805" y="1563912"/>
              <a:ext cx="14069" cy="16392"/>
            </a:xfrm>
            <a:custGeom>
              <a:rect b="b" l="l" r="r" t="t"/>
              <a:pathLst>
                <a:path extrusionOk="0" h="515" w="442">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69"/>
            <p:cNvSpPr/>
            <p:nvPr/>
          </p:nvSpPr>
          <p:spPr>
            <a:xfrm>
              <a:off x="2420654" y="1767974"/>
              <a:ext cx="14419" cy="16583"/>
            </a:xfrm>
            <a:custGeom>
              <a:rect b="b" l="l" r="r" t="t"/>
              <a:pathLst>
                <a:path extrusionOk="0" h="521" w="453">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69"/>
            <p:cNvSpPr/>
            <p:nvPr/>
          </p:nvSpPr>
          <p:spPr>
            <a:xfrm>
              <a:off x="2422532" y="1562448"/>
              <a:ext cx="14451" cy="17093"/>
            </a:xfrm>
            <a:custGeom>
              <a:rect b="b" l="l" r="r" t="t"/>
              <a:pathLst>
                <a:path extrusionOk="0" h="537" w="454">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69"/>
            <p:cNvSpPr/>
            <p:nvPr/>
          </p:nvSpPr>
          <p:spPr>
            <a:xfrm>
              <a:off x="2505545" y="1768770"/>
              <a:ext cx="14037" cy="16552"/>
            </a:xfrm>
            <a:custGeom>
              <a:rect b="b" l="l" r="r" t="t"/>
              <a:pathLst>
                <a:path extrusionOk="0" h="520" w="441">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69"/>
            <p:cNvSpPr/>
            <p:nvPr/>
          </p:nvSpPr>
          <p:spPr>
            <a:xfrm>
              <a:off x="2565417" y="1625885"/>
              <a:ext cx="17825" cy="13146"/>
            </a:xfrm>
            <a:custGeom>
              <a:rect b="b" l="l" r="r" t="t"/>
              <a:pathLst>
                <a:path extrusionOk="0" h="413" w="56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69"/>
            <p:cNvSpPr/>
            <p:nvPr/>
          </p:nvSpPr>
          <p:spPr>
            <a:xfrm>
              <a:off x="2359254" y="1709312"/>
              <a:ext cx="17825" cy="12732"/>
            </a:xfrm>
            <a:custGeom>
              <a:rect b="b" l="l" r="r" t="t"/>
              <a:pathLst>
                <a:path extrusionOk="0" h="400" w="56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76" name="Google Shape;12876;p69"/>
          <p:cNvGrpSpPr/>
          <p:nvPr/>
        </p:nvGrpSpPr>
        <p:grpSpPr>
          <a:xfrm>
            <a:off x="2755191" y="1598096"/>
            <a:ext cx="333133" cy="321037"/>
            <a:chOff x="2780301" y="1521896"/>
            <a:chExt cx="333133" cy="321037"/>
          </a:xfrm>
        </p:grpSpPr>
        <p:sp>
          <p:nvSpPr>
            <p:cNvPr id="12877" name="Google Shape;12877;p69"/>
            <p:cNvSpPr/>
            <p:nvPr/>
          </p:nvSpPr>
          <p:spPr>
            <a:xfrm>
              <a:off x="3009573" y="1542745"/>
              <a:ext cx="72031" cy="9517"/>
            </a:xfrm>
            <a:custGeom>
              <a:rect b="b" l="l" r="r" t="t"/>
              <a:pathLst>
                <a:path extrusionOk="0" h="299" w="2263">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69"/>
            <p:cNvSpPr/>
            <p:nvPr/>
          </p:nvSpPr>
          <p:spPr>
            <a:xfrm>
              <a:off x="2967876" y="1542745"/>
              <a:ext cx="30366" cy="9517"/>
            </a:xfrm>
            <a:custGeom>
              <a:rect b="b" l="l" r="r" t="t"/>
              <a:pathLst>
                <a:path extrusionOk="0" h="299" w="954">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69"/>
            <p:cNvSpPr/>
            <p:nvPr/>
          </p:nvSpPr>
          <p:spPr>
            <a:xfrm>
              <a:off x="3061870" y="1563594"/>
              <a:ext cx="19735" cy="9517"/>
            </a:xfrm>
            <a:custGeom>
              <a:rect b="b" l="l" r="r" t="t"/>
              <a:pathLst>
                <a:path extrusionOk="0" h="299" w="62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69"/>
            <p:cNvSpPr/>
            <p:nvPr/>
          </p:nvSpPr>
          <p:spPr>
            <a:xfrm>
              <a:off x="2967876" y="1563594"/>
              <a:ext cx="82663" cy="9517"/>
            </a:xfrm>
            <a:custGeom>
              <a:rect b="b" l="l" r="r" t="t"/>
              <a:pathLst>
                <a:path extrusionOk="0" h="299" w="2597">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69"/>
            <p:cNvSpPr/>
            <p:nvPr/>
          </p:nvSpPr>
          <p:spPr>
            <a:xfrm>
              <a:off x="2936809" y="1521896"/>
              <a:ext cx="176625" cy="96286"/>
            </a:xfrm>
            <a:custGeom>
              <a:rect b="b" l="l" r="r" t="t"/>
              <a:pathLst>
                <a:path extrusionOk="0" h="3025" w="5549">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69"/>
            <p:cNvSpPr/>
            <p:nvPr/>
          </p:nvSpPr>
          <p:spPr>
            <a:xfrm>
              <a:off x="2811367" y="1767115"/>
              <a:ext cx="72413" cy="9485"/>
            </a:xfrm>
            <a:custGeom>
              <a:rect b="b" l="l" r="r" t="t"/>
              <a:pathLst>
                <a:path extrusionOk="0" h="298" w="2275">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69"/>
            <p:cNvSpPr/>
            <p:nvPr/>
          </p:nvSpPr>
          <p:spPr>
            <a:xfrm>
              <a:off x="2894730" y="1767115"/>
              <a:ext cx="20117" cy="9485"/>
            </a:xfrm>
            <a:custGeom>
              <a:rect b="b" l="l" r="r" t="t"/>
              <a:pathLst>
                <a:path extrusionOk="0" h="298" w="632">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69"/>
            <p:cNvSpPr/>
            <p:nvPr/>
          </p:nvSpPr>
          <p:spPr>
            <a:xfrm>
              <a:off x="2811367" y="1787932"/>
              <a:ext cx="20117" cy="9517"/>
            </a:xfrm>
            <a:custGeom>
              <a:rect b="b" l="l" r="r" t="t"/>
              <a:pathLst>
                <a:path extrusionOk="0" h="299" w="632">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69"/>
            <p:cNvSpPr/>
            <p:nvPr/>
          </p:nvSpPr>
          <p:spPr>
            <a:xfrm>
              <a:off x="2842815" y="1787932"/>
              <a:ext cx="72031" cy="9517"/>
            </a:xfrm>
            <a:custGeom>
              <a:rect b="b" l="l" r="r" t="t"/>
              <a:pathLst>
                <a:path extrusionOk="0" h="299" w="2263">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69"/>
            <p:cNvSpPr/>
            <p:nvPr/>
          </p:nvSpPr>
          <p:spPr>
            <a:xfrm>
              <a:off x="2780301" y="1746266"/>
              <a:ext cx="166375" cy="96668"/>
            </a:xfrm>
            <a:custGeom>
              <a:rect b="b" l="l" r="r" t="t"/>
              <a:pathLst>
                <a:path extrusionOk="0" h="3037" w="5227">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69"/>
            <p:cNvSpPr/>
            <p:nvPr/>
          </p:nvSpPr>
          <p:spPr>
            <a:xfrm>
              <a:off x="3020172" y="1720102"/>
              <a:ext cx="61432" cy="9517"/>
            </a:xfrm>
            <a:custGeom>
              <a:rect b="b" l="l" r="r" t="t"/>
              <a:pathLst>
                <a:path extrusionOk="0" h="299" w="193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69"/>
            <p:cNvSpPr/>
            <p:nvPr/>
          </p:nvSpPr>
          <p:spPr>
            <a:xfrm>
              <a:off x="2988724" y="1720102"/>
              <a:ext cx="19735" cy="9517"/>
            </a:xfrm>
            <a:custGeom>
              <a:rect b="b" l="l" r="r" t="t"/>
              <a:pathLst>
                <a:path extrusionOk="0" h="299" w="62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69"/>
            <p:cNvSpPr/>
            <p:nvPr/>
          </p:nvSpPr>
          <p:spPr>
            <a:xfrm>
              <a:off x="2957658" y="1699253"/>
              <a:ext cx="155776" cy="75087"/>
            </a:xfrm>
            <a:custGeom>
              <a:rect b="b" l="l" r="r" t="t"/>
              <a:pathLst>
                <a:path extrusionOk="0" h="2359" w="4894">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69"/>
            <p:cNvSpPr/>
            <p:nvPr/>
          </p:nvSpPr>
          <p:spPr>
            <a:xfrm>
              <a:off x="2811367" y="1626108"/>
              <a:ext cx="72413" cy="9517"/>
            </a:xfrm>
            <a:custGeom>
              <a:rect b="b" l="l" r="r" t="t"/>
              <a:pathLst>
                <a:path extrusionOk="0" h="299" w="2275">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69"/>
            <p:cNvSpPr/>
            <p:nvPr/>
          </p:nvSpPr>
          <p:spPr>
            <a:xfrm>
              <a:off x="2895112" y="1626108"/>
              <a:ext cx="30366" cy="9517"/>
            </a:xfrm>
            <a:custGeom>
              <a:rect b="b" l="l" r="r" t="t"/>
              <a:pathLst>
                <a:path extrusionOk="0" h="299" w="954">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69"/>
            <p:cNvSpPr/>
            <p:nvPr/>
          </p:nvSpPr>
          <p:spPr>
            <a:xfrm>
              <a:off x="2811367" y="1667805"/>
              <a:ext cx="72413" cy="9517"/>
            </a:xfrm>
            <a:custGeom>
              <a:rect b="b" l="l" r="r" t="t"/>
              <a:pathLst>
                <a:path extrusionOk="0" h="299" w="2275">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69"/>
            <p:cNvSpPr/>
            <p:nvPr/>
          </p:nvSpPr>
          <p:spPr>
            <a:xfrm>
              <a:off x="2895112" y="1667805"/>
              <a:ext cx="30366" cy="9517"/>
            </a:xfrm>
            <a:custGeom>
              <a:rect b="b" l="l" r="r" t="t"/>
              <a:pathLst>
                <a:path extrusionOk="0" h="299" w="954">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69"/>
            <p:cNvSpPr/>
            <p:nvPr/>
          </p:nvSpPr>
          <p:spPr>
            <a:xfrm>
              <a:off x="2811367" y="1646957"/>
              <a:ext cx="20117" cy="9517"/>
            </a:xfrm>
            <a:custGeom>
              <a:rect b="b" l="l" r="r" t="t"/>
              <a:pathLst>
                <a:path extrusionOk="0" h="299" w="632">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69"/>
            <p:cNvSpPr/>
            <p:nvPr/>
          </p:nvSpPr>
          <p:spPr>
            <a:xfrm>
              <a:off x="2842815" y="1646957"/>
              <a:ext cx="82663" cy="9517"/>
            </a:xfrm>
            <a:custGeom>
              <a:rect b="b" l="l" r="r" t="t"/>
              <a:pathLst>
                <a:path extrusionOk="0" h="299" w="2597">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69"/>
            <p:cNvSpPr/>
            <p:nvPr/>
          </p:nvSpPr>
          <p:spPr>
            <a:xfrm>
              <a:off x="2780301" y="1605291"/>
              <a:ext cx="176625" cy="117516"/>
            </a:xfrm>
            <a:custGeom>
              <a:rect b="b" l="l" r="r" t="t"/>
              <a:pathLst>
                <a:path extrusionOk="0" h="3692" w="5549">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7" name="Google Shape;12897;p69"/>
          <p:cNvGrpSpPr/>
          <p:nvPr/>
        </p:nvGrpSpPr>
        <p:grpSpPr>
          <a:xfrm>
            <a:off x="3291049" y="1591285"/>
            <a:ext cx="211892" cy="339594"/>
            <a:chOff x="3316159" y="1515085"/>
            <a:chExt cx="211892" cy="339594"/>
          </a:xfrm>
        </p:grpSpPr>
        <p:sp>
          <p:nvSpPr>
            <p:cNvPr id="12898" name="Google Shape;12898;p69"/>
            <p:cNvSpPr/>
            <p:nvPr/>
          </p:nvSpPr>
          <p:spPr>
            <a:xfrm>
              <a:off x="3358621" y="1823199"/>
              <a:ext cx="15183" cy="9485"/>
            </a:xfrm>
            <a:custGeom>
              <a:rect b="b" l="l" r="r" t="t"/>
              <a:pathLst>
                <a:path extrusionOk="0" h="298" w="477">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69"/>
            <p:cNvSpPr/>
            <p:nvPr/>
          </p:nvSpPr>
          <p:spPr>
            <a:xfrm>
              <a:off x="3427946" y="1823199"/>
              <a:ext cx="15215" cy="9485"/>
            </a:xfrm>
            <a:custGeom>
              <a:rect b="b" l="l" r="r" t="t"/>
              <a:pathLst>
                <a:path extrusionOk="0" h="298" w="478">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69"/>
            <p:cNvSpPr/>
            <p:nvPr/>
          </p:nvSpPr>
          <p:spPr>
            <a:xfrm>
              <a:off x="3385135" y="1823199"/>
              <a:ext cx="31480" cy="9485"/>
            </a:xfrm>
            <a:custGeom>
              <a:rect b="b" l="l" r="r" t="t"/>
              <a:pathLst>
                <a:path extrusionOk="0" h="298" w="989">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01" name="Google Shape;12901;p69"/>
            <p:cNvGrpSpPr/>
            <p:nvPr/>
          </p:nvGrpSpPr>
          <p:grpSpPr>
            <a:xfrm>
              <a:off x="3316159" y="1515085"/>
              <a:ext cx="211892" cy="339594"/>
              <a:chOff x="3316159" y="1515085"/>
              <a:chExt cx="211892" cy="339594"/>
            </a:xfrm>
          </p:grpSpPr>
          <p:sp>
            <p:nvSpPr>
              <p:cNvPr id="12902" name="Google Shape;12902;p69"/>
              <p:cNvSpPr/>
              <p:nvPr/>
            </p:nvSpPr>
            <p:spPr>
              <a:xfrm>
                <a:off x="3316159" y="1557514"/>
                <a:ext cx="169049" cy="297165"/>
              </a:xfrm>
              <a:custGeom>
                <a:rect b="b" l="l" r="r" t="t"/>
                <a:pathLst>
                  <a:path extrusionOk="0" h="9336" w="5311">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69"/>
              <p:cNvSpPr/>
              <p:nvPr/>
            </p:nvSpPr>
            <p:spPr>
              <a:xfrm>
                <a:off x="3337772" y="1610161"/>
                <a:ext cx="132667" cy="127415"/>
              </a:xfrm>
              <a:custGeom>
                <a:rect b="b" l="l" r="r" t="t"/>
                <a:pathLst>
                  <a:path extrusionOk="0" h="4003" w="4168">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69"/>
              <p:cNvSpPr/>
              <p:nvPr/>
            </p:nvSpPr>
            <p:spPr>
              <a:xfrm>
                <a:off x="3343056" y="1749290"/>
                <a:ext cx="41729" cy="41729"/>
              </a:xfrm>
              <a:custGeom>
                <a:rect b="b" l="l" r="r" t="t"/>
                <a:pathLst>
                  <a:path extrusionOk="0" h="1311" w="1311">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69"/>
              <p:cNvSpPr/>
              <p:nvPr/>
            </p:nvSpPr>
            <p:spPr>
              <a:xfrm>
                <a:off x="3417347" y="1749290"/>
                <a:ext cx="41729" cy="41729"/>
              </a:xfrm>
              <a:custGeom>
                <a:rect b="b" l="l" r="r" t="t"/>
                <a:pathLst>
                  <a:path extrusionOk="0" h="1311" w="1311">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69"/>
              <p:cNvSpPr/>
              <p:nvPr/>
            </p:nvSpPr>
            <p:spPr>
              <a:xfrm>
                <a:off x="3464710" y="1536315"/>
                <a:ext cx="41729" cy="41315"/>
              </a:xfrm>
              <a:custGeom>
                <a:rect b="b" l="l" r="r" t="t"/>
                <a:pathLst>
                  <a:path extrusionOk="0" h="1298" w="1311">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69"/>
              <p:cNvSpPr/>
              <p:nvPr/>
            </p:nvSpPr>
            <p:spPr>
              <a:xfrm>
                <a:off x="3464710" y="1515085"/>
                <a:ext cx="63342" cy="62546"/>
              </a:xfrm>
              <a:custGeom>
                <a:rect b="b" l="l" r="r" t="t"/>
                <a:pathLst>
                  <a:path extrusionOk="0" h="1965" w="199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08" name="Google Shape;12908;p69"/>
          <p:cNvGrpSpPr/>
          <p:nvPr/>
        </p:nvGrpSpPr>
        <p:grpSpPr>
          <a:xfrm>
            <a:off x="3691248" y="1620855"/>
            <a:ext cx="361971" cy="314958"/>
            <a:chOff x="3716358" y="1544655"/>
            <a:chExt cx="361971" cy="314958"/>
          </a:xfrm>
        </p:grpSpPr>
        <p:sp>
          <p:nvSpPr>
            <p:cNvPr id="12909" name="Google Shape;12909;p69"/>
            <p:cNvSpPr/>
            <p:nvPr/>
          </p:nvSpPr>
          <p:spPr>
            <a:xfrm>
              <a:off x="3767509" y="1646957"/>
              <a:ext cx="231213" cy="10663"/>
            </a:xfrm>
            <a:custGeom>
              <a:rect b="b" l="l" r="r" t="t"/>
              <a:pathLst>
                <a:path extrusionOk="0" h="335" w="7264">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69"/>
            <p:cNvSpPr/>
            <p:nvPr/>
          </p:nvSpPr>
          <p:spPr>
            <a:xfrm>
              <a:off x="3767509" y="1618532"/>
              <a:ext cx="152020" cy="10663"/>
            </a:xfrm>
            <a:custGeom>
              <a:rect b="b" l="l" r="r" t="t"/>
              <a:pathLst>
                <a:path extrusionOk="0" h="335" w="4776">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69"/>
            <p:cNvSpPr/>
            <p:nvPr/>
          </p:nvSpPr>
          <p:spPr>
            <a:xfrm>
              <a:off x="3931624" y="1618532"/>
              <a:ext cx="67098" cy="10663"/>
            </a:xfrm>
            <a:custGeom>
              <a:rect b="b" l="l" r="r" t="t"/>
              <a:pathLst>
                <a:path extrusionOk="0" h="335" w="2108">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69"/>
            <p:cNvSpPr/>
            <p:nvPr/>
          </p:nvSpPr>
          <p:spPr>
            <a:xfrm>
              <a:off x="3767509" y="1590108"/>
              <a:ext cx="39087" cy="10663"/>
            </a:xfrm>
            <a:custGeom>
              <a:rect b="b" l="l" r="r" t="t"/>
              <a:pathLst>
                <a:path extrusionOk="0" h="335" w="1228">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69"/>
            <p:cNvSpPr/>
            <p:nvPr/>
          </p:nvSpPr>
          <p:spPr>
            <a:xfrm>
              <a:off x="3818309" y="1590108"/>
              <a:ext cx="180412" cy="10663"/>
            </a:xfrm>
            <a:custGeom>
              <a:rect b="b" l="l" r="r" t="t"/>
              <a:pathLst>
                <a:path extrusionOk="0" h="335" w="5668">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14" name="Google Shape;12914;p69"/>
            <p:cNvGrpSpPr/>
            <p:nvPr/>
          </p:nvGrpSpPr>
          <p:grpSpPr>
            <a:xfrm>
              <a:off x="3716358" y="1544655"/>
              <a:ext cx="361971" cy="314958"/>
              <a:chOff x="3716358" y="1544655"/>
              <a:chExt cx="361971" cy="314958"/>
            </a:xfrm>
          </p:grpSpPr>
          <p:sp>
            <p:nvSpPr>
              <p:cNvPr id="12915" name="Google Shape;12915;p69"/>
              <p:cNvSpPr/>
              <p:nvPr/>
            </p:nvSpPr>
            <p:spPr>
              <a:xfrm>
                <a:off x="3767509" y="1675381"/>
                <a:ext cx="84540" cy="10663"/>
              </a:xfrm>
              <a:custGeom>
                <a:rect b="b" l="l" r="r" t="t"/>
                <a:pathLst>
                  <a:path extrusionOk="0" h="335" w="2656">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69"/>
              <p:cNvSpPr/>
              <p:nvPr/>
            </p:nvSpPr>
            <p:spPr>
              <a:xfrm>
                <a:off x="3875158" y="1675381"/>
                <a:ext cx="123564" cy="10663"/>
              </a:xfrm>
              <a:custGeom>
                <a:rect b="b" l="l" r="r" t="t"/>
                <a:pathLst>
                  <a:path extrusionOk="0" h="335" w="3882">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69"/>
              <p:cNvSpPr/>
              <p:nvPr/>
            </p:nvSpPr>
            <p:spPr>
              <a:xfrm>
                <a:off x="3767509" y="1703423"/>
                <a:ext cx="174747" cy="10663"/>
              </a:xfrm>
              <a:custGeom>
                <a:rect b="b" l="l" r="r" t="t"/>
                <a:pathLst>
                  <a:path extrusionOk="0" h="335" w="549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69"/>
              <p:cNvSpPr/>
              <p:nvPr/>
            </p:nvSpPr>
            <p:spPr>
              <a:xfrm>
                <a:off x="3954351" y="1703423"/>
                <a:ext cx="44371" cy="10663"/>
              </a:xfrm>
              <a:custGeom>
                <a:rect b="b" l="l" r="r" t="t"/>
                <a:pathLst>
                  <a:path extrusionOk="0" h="335" w="1394">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69"/>
              <p:cNvSpPr/>
              <p:nvPr/>
            </p:nvSpPr>
            <p:spPr>
              <a:xfrm>
                <a:off x="3716358" y="1544655"/>
                <a:ext cx="361971" cy="314958"/>
              </a:xfrm>
              <a:custGeom>
                <a:rect b="b" l="l" r="r" t="t"/>
                <a:pathLst>
                  <a:path extrusionOk="0" h="9895" w="11372">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2920" name="Google Shape;12920;p69"/>
          <p:cNvGrpSpPr/>
          <p:nvPr/>
        </p:nvGrpSpPr>
        <p:grpSpPr>
          <a:xfrm>
            <a:off x="6986814" y="1633752"/>
            <a:ext cx="499533" cy="305136"/>
            <a:chOff x="7009649" y="1541981"/>
            <a:chExt cx="524940" cy="320655"/>
          </a:xfrm>
        </p:grpSpPr>
        <p:sp>
          <p:nvSpPr>
            <p:cNvPr id="12921" name="Google Shape;12921;p69"/>
            <p:cNvSpPr/>
            <p:nvPr/>
          </p:nvSpPr>
          <p:spPr>
            <a:xfrm>
              <a:off x="7009649" y="1541981"/>
              <a:ext cx="524940" cy="320655"/>
            </a:xfrm>
            <a:custGeom>
              <a:rect b="b" l="l" r="r" t="t"/>
              <a:pathLst>
                <a:path extrusionOk="0" h="10074" w="16492">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69"/>
            <p:cNvSpPr/>
            <p:nvPr/>
          </p:nvSpPr>
          <p:spPr>
            <a:xfrm>
              <a:off x="7110104" y="1604909"/>
              <a:ext cx="61782" cy="41697"/>
            </a:xfrm>
            <a:custGeom>
              <a:rect b="b" l="l" r="r" t="t"/>
              <a:pathLst>
                <a:path extrusionOk="0" h="1310" w="1941">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69"/>
            <p:cNvSpPr/>
            <p:nvPr/>
          </p:nvSpPr>
          <p:spPr>
            <a:xfrm>
              <a:off x="7110455" y="1655296"/>
              <a:ext cx="96700" cy="15183"/>
            </a:xfrm>
            <a:custGeom>
              <a:rect b="b" l="l" r="r" t="t"/>
              <a:pathLst>
                <a:path extrusionOk="0" h="477" w="3038">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69"/>
            <p:cNvSpPr/>
            <p:nvPr/>
          </p:nvSpPr>
          <p:spPr>
            <a:xfrm>
              <a:off x="7146104" y="1676909"/>
              <a:ext cx="61050" cy="41729"/>
            </a:xfrm>
            <a:custGeom>
              <a:rect b="b" l="l" r="r" t="t"/>
              <a:pathLst>
                <a:path extrusionOk="0" h="1311" w="1918">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69"/>
            <p:cNvSpPr/>
            <p:nvPr/>
          </p:nvSpPr>
          <p:spPr>
            <a:xfrm>
              <a:off x="7110455" y="1726563"/>
              <a:ext cx="96700" cy="15183"/>
            </a:xfrm>
            <a:custGeom>
              <a:rect b="b" l="l" r="r" t="t"/>
              <a:pathLst>
                <a:path extrusionOk="0" h="477" w="3038">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69"/>
            <p:cNvSpPr/>
            <p:nvPr/>
          </p:nvSpPr>
          <p:spPr>
            <a:xfrm>
              <a:off x="7262825" y="1636739"/>
              <a:ext cx="48541" cy="80371"/>
            </a:xfrm>
            <a:custGeom>
              <a:rect b="b" l="l" r="r" t="t"/>
              <a:pathLst>
                <a:path extrusionOk="0" h="2525" w="1525">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69"/>
            <p:cNvSpPr/>
            <p:nvPr/>
          </p:nvSpPr>
          <p:spPr>
            <a:xfrm>
              <a:off x="7380691" y="1636357"/>
              <a:ext cx="48891" cy="80371"/>
            </a:xfrm>
            <a:custGeom>
              <a:rect b="b" l="l" r="r" t="t"/>
              <a:pathLst>
                <a:path extrusionOk="0" h="2525" w="1536">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69"/>
            <p:cNvSpPr/>
            <p:nvPr/>
          </p:nvSpPr>
          <p:spPr>
            <a:xfrm>
              <a:off x="7321933" y="1626744"/>
              <a:ext cx="48923" cy="99851"/>
            </a:xfrm>
            <a:custGeom>
              <a:rect b="b" l="l" r="r" t="t"/>
              <a:pathLst>
                <a:path extrusionOk="0" h="3137" w="1537">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29" name="Google Shape;12929;p69"/>
          <p:cNvGrpSpPr/>
          <p:nvPr/>
        </p:nvGrpSpPr>
        <p:grpSpPr>
          <a:xfrm>
            <a:off x="8008924" y="1594309"/>
            <a:ext cx="282746" cy="340358"/>
            <a:chOff x="8034034" y="1518109"/>
            <a:chExt cx="282746" cy="340358"/>
          </a:xfrm>
        </p:grpSpPr>
        <p:sp>
          <p:nvSpPr>
            <p:cNvPr id="12930" name="Google Shape;12930;p69"/>
            <p:cNvSpPr/>
            <p:nvPr/>
          </p:nvSpPr>
          <p:spPr>
            <a:xfrm>
              <a:off x="8034034" y="1518109"/>
              <a:ext cx="282746" cy="340358"/>
            </a:xfrm>
            <a:custGeom>
              <a:rect b="b" l="l" r="r" t="t"/>
              <a:pathLst>
                <a:path extrusionOk="0" h="10693" w="8883">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69"/>
            <p:cNvSpPr/>
            <p:nvPr/>
          </p:nvSpPr>
          <p:spPr>
            <a:xfrm>
              <a:off x="8161736" y="1632569"/>
              <a:ext cx="28456" cy="173601"/>
            </a:xfrm>
            <a:custGeom>
              <a:rect b="b" l="l" r="r" t="t"/>
              <a:pathLst>
                <a:path extrusionOk="0" h="5454" w="894">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69"/>
            <p:cNvSpPr/>
            <p:nvPr/>
          </p:nvSpPr>
          <p:spPr>
            <a:xfrm>
              <a:off x="8214796" y="1632951"/>
              <a:ext cx="33008" cy="173601"/>
            </a:xfrm>
            <a:custGeom>
              <a:rect b="b" l="l" r="r" t="t"/>
              <a:pathLst>
                <a:path extrusionOk="0" h="5454" w="1037">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69"/>
            <p:cNvSpPr/>
            <p:nvPr/>
          </p:nvSpPr>
          <p:spPr>
            <a:xfrm>
              <a:off x="8103391" y="1632569"/>
              <a:ext cx="33390" cy="173601"/>
            </a:xfrm>
            <a:custGeom>
              <a:rect b="b" l="l" r="r" t="t"/>
              <a:pathLst>
                <a:path extrusionOk="0" h="5454" w="1049">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4" name="Google Shape;12934;p69"/>
          <p:cNvGrpSpPr/>
          <p:nvPr/>
        </p:nvGrpSpPr>
        <p:grpSpPr>
          <a:xfrm>
            <a:off x="7557192" y="1576134"/>
            <a:ext cx="369133" cy="360411"/>
            <a:chOff x="7582302" y="1499934"/>
            <a:chExt cx="369133" cy="360411"/>
          </a:xfrm>
        </p:grpSpPr>
        <p:sp>
          <p:nvSpPr>
            <p:cNvPr id="12935" name="Google Shape;12935;p69"/>
            <p:cNvSpPr/>
            <p:nvPr/>
          </p:nvSpPr>
          <p:spPr>
            <a:xfrm>
              <a:off x="7582302" y="1499934"/>
              <a:ext cx="369133" cy="360411"/>
            </a:xfrm>
            <a:custGeom>
              <a:rect b="b" l="l" r="r" t="t"/>
              <a:pathLst>
                <a:path extrusionOk="0" h="11323" w="11597">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69"/>
            <p:cNvSpPr/>
            <p:nvPr/>
          </p:nvSpPr>
          <p:spPr>
            <a:xfrm>
              <a:off x="7850598" y="1634829"/>
              <a:ext cx="77729" cy="51214"/>
            </a:xfrm>
            <a:custGeom>
              <a:rect b="b" l="l" r="r" t="t"/>
              <a:pathLst>
                <a:path extrusionOk="0" h="1609" w="2442">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69"/>
            <p:cNvSpPr/>
            <p:nvPr/>
          </p:nvSpPr>
          <p:spPr>
            <a:xfrm>
              <a:off x="7753962" y="1635593"/>
              <a:ext cx="70917" cy="48541"/>
            </a:xfrm>
            <a:custGeom>
              <a:rect b="b" l="l" r="r" t="t"/>
              <a:pathLst>
                <a:path extrusionOk="0" h="1525" w="2228">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69"/>
            <p:cNvSpPr/>
            <p:nvPr/>
          </p:nvSpPr>
          <p:spPr>
            <a:xfrm>
              <a:off x="7750174" y="1695465"/>
              <a:ext cx="180794" cy="31862"/>
            </a:xfrm>
            <a:custGeom>
              <a:rect b="b" l="l" r="r" t="t"/>
              <a:pathLst>
                <a:path extrusionOk="0" h="1001" w="568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69"/>
            <p:cNvSpPr/>
            <p:nvPr/>
          </p:nvSpPr>
          <p:spPr>
            <a:xfrm>
              <a:off x="7613750" y="1535424"/>
              <a:ext cx="43225" cy="32371"/>
            </a:xfrm>
            <a:custGeom>
              <a:rect b="b" l="l" r="r" t="t"/>
              <a:pathLst>
                <a:path extrusionOk="0" h="1017" w="1358">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0" name="Google Shape;12940;p69"/>
          <p:cNvGrpSpPr/>
          <p:nvPr/>
        </p:nvGrpSpPr>
        <p:grpSpPr>
          <a:xfrm>
            <a:off x="6170979" y="3893352"/>
            <a:ext cx="346056" cy="345674"/>
            <a:chOff x="2238181" y="4120624"/>
            <a:chExt cx="346056" cy="345674"/>
          </a:xfrm>
        </p:grpSpPr>
        <p:grpSp>
          <p:nvGrpSpPr>
            <p:cNvPr id="12941" name="Google Shape;12941;p69"/>
            <p:cNvGrpSpPr/>
            <p:nvPr/>
          </p:nvGrpSpPr>
          <p:grpSpPr>
            <a:xfrm>
              <a:off x="2309155" y="4177413"/>
              <a:ext cx="203862" cy="231903"/>
              <a:chOff x="1512725" y="258500"/>
              <a:chExt cx="4570900" cy="5199625"/>
            </a:xfrm>
          </p:grpSpPr>
          <p:sp>
            <p:nvSpPr>
              <p:cNvPr id="12942" name="Google Shape;12942;p69"/>
              <p:cNvSpPr/>
              <p:nvPr/>
            </p:nvSpPr>
            <p:spPr>
              <a:xfrm>
                <a:off x="1512725" y="2700900"/>
                <a:ext cx="2654475" cy="2757225"/>
              </a:xfrm>
              <a:custGeom>
                <a:rect b="b" l="l" r="r" t="t"/>
                <a:pathLst>
                  <a:path extrusionOk="0" h="110289" w="106179">
                    <a:moveTo>
                      <a:pt x="19199" y="1"/>
                    </a:moveTo>
                    <a:cubicBezTo>
                      <a:pt x="18076" y="1"/>
                      <a:pt x="16954" y="466"/>
                      <a:pt x="16148" y="1404"/>
                    </a:cubicBezTo>
                    <a:cubicBezTo>
                      <a:pt x="5840" y="13310"/>
                      <a:pt x="1" y="28739"/>
                      <a:pt x="33" y="44494"/>
                    </a:cubicBezTo>
                    <a:cubicBezTo>
                      <a:pt x="33" y="62077"/>
                      <a:pt x="6916" y="78582"/>
                      <a:pt x="19442" y="91010"/>
                    </a:cubicBezTo>
                    <a:cubicBezTo>
                      <a:pt x="31968" y="103439"/>
                      <a:pt x="48572" y="110289"/>
                      <a:pt x="66252" y="110289"/>
                    </a:cubicBezTo>
                    <a:cubicBezTo>
                      <a:pt x="69546" y="110289"/>
                      <a:pt x="72939" y="110060"/>
                      <a:pt x="76201" y="109571"/>
                    </a:cubicBezTo>
                    <a:cubicBezTo>
                      <a:pt x="86248" y="108071"/>
                      <a:pt x="95675" y="104352"/>
                      <a:pt x="103895" y="98643"/>
                    </a:cubicBezTo>
                    <a:cubicBezTo>
                      <a:pt x="105983" y="97208"/>
                      <a:pt x="106179" y="94272"/>
                      <a:pt x="104417" y="92478"/>
                    </a:cubicBezTo>
                    <a:cubicBezTo>
                      <a:pt x="104384" y="92348"/>
                      <a:pt x="104384" y="92315"/>
                      <a:pt x="104352" y="92315"/>
                    </a:cubicBezTo>
                    <a:cubicBezTo>
                      <a:pt x="103555" y="91537"/>
                      <a:pt x="102517" y="91128"/>
                      <a:pt x="101470" y="91128"/>
                    </a:cubicBezTo>
                    <a:cubicBezTo>
                      <a:pt x="100673" y="91128"/>
                      <a:pt x="99870" y="91365"/>
                      <a:pt x="99165" y="91859"/>
                    </a:cubicBezTo>
                    <a:cubicBezTo>
                      <a:pt x="91956" y="96849"/>
                      <a:pt x="83769" y="100111"/>
                      <a:pt x="74994" y="101416"/>
                    </a:cubicBezTo>
                    <a:cubicBezTo>
                      <a:pt x="72091" y="101808"/>
                      <a:pt x="69155" y="102069"/>
                      <a:pt x="66252" y="102069"/>
                    </a:cubicBezTo>
                    <a:cubicBezTo>
                      <a:pt x="50757" y="102069"/>
                      <a:pt x="36176" y="96066"/>
                      <a:pt x="25216" y="85171"/>
                    </a:cubicBezTo>
                    <a:cubicBezTo>
                      <a:pt x="14256" y="74309"/>
                      <a:pt x="8221" y="59826"/>
                      <a:pt x="8188" y="44462"/>
                    </a:cubicBezTo>
                    <a:cubicBezTo>
                      <a:pt x="8188" y="30664"/>
                      <a:pt x="13277" y="17126"/>
                      <a:pt x="22313" y="6721"/>
                    </a:cubicBezTo>
                    <a:cubicBezTo>
                      <a:pt x="23650" y="5188"/>
                      <a:pt x="23650" y="2904"/>
                      <a:pt x="22248" y="1404"/>
                    </a:cubicBezTo>
                    <a:lnTo>
                      <a:pt x="22215" y="1338"/>
                    </a:lnTo>
                    <a:cubicBezTo>
                      <a:pt x="21407" y="449"/>
                      <a:pt x="20302" y="1"/>
                      <a:pt x="191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69"/>
              <p:cNvSpPr/>
              <p:nvPr/>
            </p:nvSpPr>
            <p:spPr>
              <a:xfrm>
                <a:off x="2323325" y="258500"/>
                <a:ext cx="3760300" cy="4390225"/>
              </a:xfrm>
              <a:custGeom>
                <a:rect b="b" l="l" r="r" t="t"/>
                <a:pathLst>
                  <a:path extrusionOk="0" h="175609" w="150412">
                    <a:moveTo>
                      <a:pt x="63610" y="0"/>
                    </a:moveTo>
                    <a:cubicBezTo>
                      <a:pt x="61359" y="0"/>
                      <a:pt x="59532" y="1827"/>
                      <a:pt x="59532" y="4078"/>
                    </a:cubicBezTo>
                    <a:lnTo>
                      <a:pt x="59532" y="93228"/>
                    </a:lnTo>
                    <a:lnTo>
                      <a:pt x="59467" y="142060"/>
                    </a:lnTo>
                    <a:cubicBezTo>
                      <a:pt x="59467" y="153020"/>
                      <a:pt x="52421" y="162741"/>
                      <a:pt x="41950" y="166199"/>
                    </a:cubicBezTo>
                    <a:cubicBezTo>
                      <a:pt x="39320" y="167047"/>
                      <a:pt x="36616" y="167503"/>
                      <a:pt x="33881" y="167503"/>
                    </a:cubicBezTo>
                    <a:cubicBezTo>
                      <a:pt x="33462" y="167503"/>
                      <a:pt x="33042" y="167493"/>
                      <a:pt x="32621" y="167471"/>
                    </a:cubicBezTo>
                    <a:cubicBezTo>
                      <a:pt x="19181" y="166818"/>
                      <a:pt x="8515" y="155793"/>
                      <a:pt x="8319" y="142419"/>
                    </a:cubicBezTo>
                    <a:cubicBezTo>
                      <a:pt x="8221" y="135569"/>
                      <a:pt x="10798" y="129143"/>
                      <a:pt x="15593" y="124250"/>
                    </a:cubicBezTo>
                    <a:cubicBezTo>
                      <a:pt x="20454" y="119291"/>
                      <a:pt x="26978" y="116584"/>
                      <a:pt x="33926" y="116584"/>
                    </a:cubicBezTo>
                    <a:cubicBezTo>
                      <a:pt x="36633" y="116584"/>
                      <a:pt x="39373" y="117041"/>
                      <a:pt x="41983" y="117889"/>
                    </a:cubicBezTo>
                    <a:cubicBezTo>
                      <a:pt x="42399" y="118019"/>
                      <a:pt x="42825" y="118082"/>
                      <a:pt x="43246" y="118082"/>
                    </a:cubicBezTo>
                    <a:cubicBezTo>
                      <a:pt x="44409" y="118082"/>
                      <a:pt x="45540" y="117600"/>
                      <a:pt x="46354" y="116714"/>
                    </a:cubicBezTo>
                    <a:cubicBezTo>
                      <a:pt x="47006" y="115931"/>
                      <a:pt x="47332" y="114920"/>
                      <a:pt x="47332" y="113909"/>
                    </a:cubicBezTo>
                    <a:lnTo>
                      <a:pt x="47332" y="81028"/>
                    </a:lnTo>
                    <a:cubicBezTo>
                      <a:pt x="47332" y="79038"/>
                      <a:pt x="45865" y="77277"/>
                      <a:pt x="43875" y="76983"/>
                    </a:cubicBezTo>
                    <a:cubicBezTo>
                      <a:pt x="40547" y="76494"/>
                      <a:pt x="37220" y="76233"/>
                      <a:pt x="33926" y="76233"/>
                    </a:cubicBezTo>
                    <a:cubicBezTo>
                      <a:pt x="26651" y="76233"/>
                      <a:pt x="19638" y="77407"/>
                      <a:pt x="12984" y="79593"/>
                    </a:cubicBezTo>
                    <a:cubicBezTo>
                      <a:pt x="10831" y="80311"/>
                      <a:pt x="9820" y="82724"/>
                      <a:pt x="10831" y="84780"/>
                    </a:cubicBezTo>
                    <a:lnTo>
                      <a:pt x="10831" y="84812"/>
                    </a:lnTo>
                    <a:cubicBezTo>
                      <a:pt x="10961" y="85008"/>
                      <a:pt x="11092" y="85269"/>
                      <a:pt x="11157" y="85465"/>
                    </a:cubicBezTo>
                    <a:cubicBezTo>
                      <a:pt x="11790" y="86730"/>
                      <a:pt x="13091" y="87485"/>
                      <a:pt x="14435" y="87485"/>
                    </a:cubicBezTo>
                    <a:cubicBezTo>
                      <a:pt x="14823" y="87485"/>
                      <a:pt x="15214" y="87423"/>
                      <a:pt x="15593" y="87291"/>
                    </a:cubicBezTo>
                    <a:cubicBezTo>
                      <a:pt x="21400" y="85367"/>
                      <a:pt x="27565" y="84388"/>
                      <a:pt x="33860" y="84388"/>
                    </a:cubicBezTo>
                    <a:cubicBezTo>
                      <a:pt x="35622" y="84388"/>
                      <a:pt x="37383" y="84486"/>
                      <a:pt x="39145" y="84649"/>
                    </a:cubicBezTo>
                    <a:lnTo>
                      <a:pt x="39145" y="108853"/>
                    </a:lnTo>
                    <a:cubicBezTo>
                      <a:pt x="37383" y="108592"/>
                      <a:pt x="35622" y="108462"/>
                      <a:pt x="33860" y="108462"/>
                    </a:cubicBezTo>
                    <a:cubicBezTo>
                      <a:pt x="24727" y="108462"/>
                      <a:pt x="16180" y="112050"/>
                      <a:pt x="9787" y="118541"/>
                    </a:cubicBezTo>
                    <a:cubicBezTo>
                      <a:pt x="3426" y="124967"/>
                      <a:pt x="1" y="133481"/>
                      <a:pt x="99" y="142549"/>
                    </a:cubicBezTo>
                    <a:cubicBezTo>
                      <a:pt x="360" y="160197"/>
                      <a:pt x="14452" y="174712"/>
                      <a:pt x="32164" y="175561"/>
                    </a:cubicBezTo>
                    <a:cubicBezTo>
                      <a:pt x="32758" y="175593"/>
                      <a:pt x="33351" y="175609"/>
                      <a:pt x="33941" y="175609"/>
                    </a:cubicBezTo>
                    <a:cubicBezTo>
                      <a:pt x="37530" y="175609"/>
                      <a:pt x="41044" y="175018"/>
                      <a:pt x="44462" y="173897"/>
                    </a:cubicBezTo>
                    <a:cubicBezTo>
                      <a:pt x="58325" y="169330"/>
                      <a:pt x="67622" y="156543"/>
                      <a:pt x="67622" y="142027"/>
                    </a:cubicBezTo>
                    <a:lnTo>
                      <a:pt x="67687" y="93163"/>
                    </a:lnTo>
                    <a:lnTo>
                      <a:pt x="67687" y="8155"/>
                    </a:lnTo>
                    <a:lnTo>
                      <a:pt x="78321" y="8155"/>
                    </a:lnTo>
                    <a:cubicBezTo>
                      <a:pt x="81697" y="8133"/>
                      <a:pt x="85305" y="8095"/>
                      <a:pt x="88344" y="8095"/>
                    </a:cubicBezTo>
                    <a:cubicBezTo>
                      <a:pt x="89709" y="8095"/>
                      <a:pt x="90960" y="8103"/>
                      <a:pt x="92022" y="8123"/>
                    </a:cubicBezTo>
                    <a:cubicBezTo>
                      <a:pt x="93098" y="21073"/>
                      <a:pt x="98643" y="33110"/>
                      <a:pt x="107973" y="42374"/>
                    </a:cubicBezTo>
                    <a:cubicBezTo>
                      <a:pt x="117269" y="51573"/>
                      <a:pt x="129339" y="57053"/>
                      <a:pt x="142256" y="58031"/>
                    </a:cubicBezTo>
                    <a:cubicBezTo>
                      <a:pt x="142256" y="64131"/>
                      <a:pt x="142289" y="76005"/>
                      <a:pt x="142354" y="82333"/>
                    </a:cubicBezTo>
                    <a:cubicBezTo>
                      <a:pt x="133155" y="81876"/>
                      <a:pt x="124250" y="79821"/>
                      <a:pt x="115769" y="76233"/>
                    </a:cubicBezTo>
                    <a:cubicBezTo>
                      <a:pt x="109506" y="73624"/>
                      <a:pt x="103700" y="70198"/>
                      <a:pt x="98350" y="66088"/>
                    </a:cubicBezTo>
                    <a:cubicBezTo>
                      <a:pt x="97610" y="65524"/>
                      <a:pt x="96719" y="65238"/>
                      <a:pt x="95830" y="65238"/>
                    </a:cubicBezTo>
                    <a:cubicBezTo>
                      <a:pt x="95229" y="65238"/>
                      <a:pt x="94629" y="65369"/>
                      <a:pt x="94077" y="65632"/>
                    </a:cubicBezTo>
                    <a:cubicBezTo>
                      <a:pt x="92674" y="66284"/>
                      <a:pt x="91793" y="67752"/>
                      <a:pt x="91793" y="69318"/>
                    </a:cubicBezTo>
                    <a:lnTo>
                      <a:pt x="91956" y="142354"/>
                    </a:lnTo>
                    <a:cubicBezTo>
                      <a:pt x="91891" y="150443"/>
                      <a:pt x="90195" y="158272"/>
                      <a:pt x="86966" y="165514"/>
                    </a:cubicBezTo>
                    <a:cubicBezTo>
                      <a:pt x="86150" y="167308"/>
                      <a:pt x="86802" y="169428"/>
                      <a:pt x="88433" y="170472"/>
                    </a:cubicBezTo>
                    <a:cubicBezTo>
                      <a:pt x="88466" y="170472"/>
                      <a:pt x="88466" y="170505"/>
                      <a:pt x="88531" y="170505"/>
                    </a:cubicBezTo>
                    <a:cubicBezTo>
                      <a:pt x="89214" y="170960"/>
                      <a:pt x="89984" y="171174"/>
                      <a:pt x="90744" y="171174"/>
                    </a:cubicBezTo>
                    <a:cubicBezTo>
                      <a:pt x="92271" y="171174"/>
                      <a:pt x="93760" y="170311"/>
                      <a:pt x="94436" y="168808"/>
                    </a:cubicBezTo>
                    <a:cubicBezTo>
                      <a:pt x="98089" y="160555"/>
                      <a:pt x="100046" y="151650"/>
                      <a:pt x="100111" y="142354"/>
                    </a:cubicBezTo>
                    <a:lnTo>
                      <a:pt x="99850" y="77049"/>
                    </a:lnTo>
                    <a:lnTo>
                      <a:pt x="99850" y="77049"/>
                    </a:lnTo>
                    <a:cubicBezTo>
                      <a:pt x="103895" y="79593"/>
                      <a:pt x="108071" y="81844"/>
                      <a:pt x="112474" y="83670"/>
                    </a:cubicBezTo>
                    <a:cubicBezTo>
                      <a:pt x="123206" y="88205"/>
                      <a:pt x="134591" y="90521"/>
                      <a:pt x="146301" y="90521"/>
                    </a:cubicBezTo>
                    <a:cubicBezTo>
                      <a:pt x="147410" y="90521"/>
                      <a:pt x="148454" y="90097"/>
                      <a:pt x="149237" y="89346"/>
                    </a:cubicBezTo>
                    <a:cubicBezTo>
                      <a:pt x="149987" y="88563"/>
                      <a:pt x="150411" y="87552"/>
                      <a:pt x="150411" y="86443"/>
                    </a:cubicBezTo>
                    <a:lnTo>
                      <a:pt x="150379" y="70231"/>
                    </a:lnTo>
                    <a:lnTo>
                      <a:pt x="150313" y="54345"/>
                    </a:lnTo>
                    <a:cubicBezTo>
                      <a:pt x="150281" y="49974"/>
                      <a:pt x="146301" y="49942"/>
                      <a:pt x="146236" y="49942"/>
                    </a:cubicBezTo>
                    <a:cubicBezTo>
                      <a:pt x="120955" y="49942"/>
                      <a:pt x="100177" y="29358"/>
                      <a:pt x="99981" y="4045"/>
                    </a:cubicBezTo>
                    <a:cubicBezTo>
                      <a:pt x="99981" y="2121"/>
                      <a:pt x="98546" y="131"/>
                      <a:pt x="9590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4" name="Google Shape;12944;p69"/>
            <p:cNvSpPr/>
            <p:nvPr/>
          </p:nvSpPr>
          <p:spPr>
            <a:xfrm>
              <a:off x="2238181" y="4120624"/>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945" name="Google Shape;12945;p69"/>
          <p:cNvSpPr txBox="1"/>
          <p:nvPr>
            <p:ph type="title"/>
          </p:nvPr>
        </p:nvSpPr>
        <p:spPr>
          <a:xfrm>
            <a:off x="716775"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SEO &amp; Marketing Icons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5" name="Shape 555"/>
        <p:cNvGrpSpPr/>
        <p:nvPr/>
      </p:nvGrpSpPr>
      <p:grpSpPr>
        <a:xfrm>
          <a:off x="0" y="0"/>
          <a:ext cx="0" cy="0"/>
          <a:chOff x="0" y="0"/>
          <a:chExt cx="0" cy="0"/>
        </a:xfrm>
      </p:grpSpPr>
      <p:sp>
        <p:nvSpPr>
          <p:cNvPr id="556" name="Google Shape;556;p34"/>
          <p:cNvSpPr txBox="1"/>
          <p:nvPr>
            <p:ph idx="1" type="subTitle"/>
          </p:nvPr>
        </p:nvSpPr>
        <p:spPr>
          <a:xfrm>
            <a:off x="720075" y="1229900"/>
            <a:ext cx="4149300" cy="267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you can establish</a:t>
            </a:r>
            <a:r>
              <a:rPr lang="en"/>
              <a:t> a relatable context for the concept, linking it to everyday experiences familiar to your students. This may involve discussing common situations or objects, providing a real-world context that serves as a foundation for the upcoming lesson. By creating a tangible connection, you set the stage for engagement and prepare students to explore the mathematical idea with a sense of relevance for their lives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557" name="Google Shape;557;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558" name="Google Shape;558;p34"/>
          <p:cNvSpPr txBox="1"/>
          <p:nvPr>
            <p:ph idx="2" type="subTitle"/>
          </p:nvPr>
        </p:nvSpPr>
        <p:spPr>
          <a:xfrm>
            <a:off x="5258200" y="1229900"/>
            <a:ext cx="3165900" cy="33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a:t>
            </a:r>
            <a:r>
              <a:rPr lang="en"/>
              <a:t> can also use this space for </a:t>
            </a:r>
            <a:r>
              <a:rPr lang="en"/>
              <a:t>illustrative examples, a short text-based problem, or an engaging story that resonates with your students. By weaving the mathematical idea into real-life scenarios and encouraging exploration, you pique your students’ curiosity and create an environment where students not only grasp the concept but also begin to appreciate its relevance in their everyday experiences</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grpSp>
        <p:nvGrpSpPr>
          <p:cNvPr id="559" name="Google Shape;559;p34"/>
          <p:cNvGrpSpPr/>
          <p:nvPr/>
        </p:nvGrpSpPr>
        <p:grpSpPr>
          <a:xfrm>
            <a:off x="350755" y="4018677"/>
            <a:ext cx="902056" cy="901976"/>
            <a:chOff x="4246593" y="503852"/>
            <a:chExt cx="902056" cy="901976"/>
          </a:xfrm>
        </p:grpSpPr>
        <p:grpSp>
          <p:nvGrpSpPr>
            <p:cNvPr id="560" name="Google Shape;560;p34"/>
            <p:cNvGrpSpPr/>
            <p:nvPr/>
          </p:nvGrpSpPr>
          <p:grpSpPr>
            <a:xfrm>
              <a:off x="4246593" y="503900"/>
              <a:ext cx="901831" cy="901928"/>
              <a:chOff x="5998919" y="3270921"/>
              <a:chExt cx="1426046" cy="1426198"/>
            </a:xfrm>
          </p:grpSpPr>
          <p:sp>
            <p:nvSpPr>
              <p:cNvPr id="561" name="Google Shape;561;p34"/>
              <p:cNvSpPr/>
              <p:nvPr/>
            </p:nvSpPr>
            <p:spPr>
              <a:xfrm>
                <a:off x="5998919" y="3270921"/>
                <a:ext cx="713137" cy="713137"/>
              </a:xfrm>
              <a:custGeom>
                <a:rect b="b" l="l" r="r" t="t"/>
                <a:pathLst>
                  <a:path extrusionOk="0" h="713137" w="713137">
                    <a:moveTo>
                      <a:pt x="713137" y="521407"/>
                    </a:moveTo>
                    <a:lnTo>
                      <a:pt x="713137" y="0"/>
                    </a:lnTo>
                    <a:cubicBezTo>
                      <a:pt x="319271" y="0"/>
                      <a:pt x="0" y="319271"/>
                      <a:pt x="0" y="713137"/>
                    </a:cubicBezTo>
                    <a:lnTo>
                      <a:pt x="521408" y="713137"/>
                    </a:lnTo>
                    <a:cubicBezTo>
                      <a:pt x="521408" y="607245"/>
                      <a:pt x="607245" y="521407"/>
                      <a:pt x="713137" y="52140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2" name="Google Shape;562;p34"/>
              <p:cNvSpPr/>
              <p:nvPr/>
            </p:nvSpPr>
            <p:spPr>
              <a:xfrm>
                <a:off x="5998919" y="3983982"/>
                <a:ext cx="1426046" cy="713137"/>
              </a:xfrm>
              <a:custGeom>
                <a:rect b="b" l="l" r="r" t="t"/>
                <a:pathLst>
                  <a:path extrusionOk="0" h="713137" w="1426046">
                    <a:moveTo>
                      <a:pt x="904715" y="5165"/>
                    </a:moveTo>
                    <a:cubicBezTo>
                      <a:pt x="901981" y="108702"/>
                      <a:pt x="817282" y="191730"/>
                      <a:pt x="713137" y="191730"/>
                    </a:cubicBezTo>
                    <a:cubicBezTo>
                      <a:pt x="607245" y="191730"/>
                      <a:pt x="521408" y="105892"/>
                      <a:pt x="521408" y="0"/>
                    </a:cubicBezTo>
                    <a:lnTo>
                      <a:pt x="0" y="0"/>
                    </a:lnTo>
                    <a:cubicBezTo>
                      <a:pt x="0" y="393866"/>
                      <a:pt x="319271" y="713137"/>
                      <a:pt x="713137" y="713137"/>
                    </a:cubicBezTo>
                    <a:cubicBezTo>
                      <a:pt x="1100623" y="713137"/>
                      <a:pt x="1415867" y="404121"/>
                      <a:pt x="1426047" y="19067"/>
                    </a:cubicBezTo>
                    <a:lnTo>
                      <a:pt x="904715" y="51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63" name="Google Shape;563;p34"/>
            <p:cNvSpPr/>
            <p:nvPr/>
          </p:nvSpPr>
          <p:spPr>
            <a:xfrm>
              <a:off x="4783305" y="636091"/>
              <a:ext cx="365344" cy="330991"/>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4" name="Google Shape;564;p34"/>
            <p:cNvSpPr/>
            <p:nvPr/>
          </p:nvSpPr>
          <p:spPr>
            <a:xfrm>
              <a:off x="4810784" y="788761"/>
              <a:ext cx="309659" cy="122566"/>
            </a:xfrm>
            <a:custGeom>
              <a:rect b="b" l="l" r="r" t="t"/>
              <a:pathLst>
                <a:path extrusionOk="0" h="193780" w="489579">
                  <a:moveTo>
                    <a:pt x="0" y="193781"/>
                  </a:moveTo>
                  <a:lnTo>
                    <a:pt x="48957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5" name="Google Shape;565;p34"/>
            <p:cNvGrpSpPr/>
            <p:nvPr/>
          </p:nvGrpSpPr>
          <p:grpSpPr>
            <a:xfrm>
              <a:off x="4246593" y="503852"/>
              <a:ext cx="901928" cy="901976"/>
              <a:chOff x="5998919" y="3270845"/>
              <a:chExt cx="1426198" cy="1426274"/>
            </a:xfrm>
          </p:grpSpPr>
          <p:sp>
            <p:nvSpPr>
              <p:cNvPr id="566" name="Google Shape;566;p34"/>
              <p:cNvSpPr/>
              <p:nvPr/>
            </p:nvSpPr>
            <p:spPr>
              <a:xfrm>
                <a:off x="6712056" y="3270845"/>
                <a:ext cx="504239" cy="577619"/>
              </a:xfrm>
              <a:custGeom>
                <a:rect b="b" l="l" r="r" t="t"/>
                <a:pathLst>
                  <a:path extrusionOk="0" h="577619" w="504239">
                    <a:moveTo>
                      <a:pt x="135518" y="577620"/>
                    </a:moveTo>
                    <a:lnTo>
                      <a:pt x="504240" y="208897"/>
                    </a:lnTo>
                    <a:cubicBezTo>
                      <a:pt x="375179" y="79837"/>
                      <a:pt x="196895" y="0"/>
                      <a:pt x="0" y="0"/>
                    </a:cubicBezTo>
                    <a:lnTo>
                      <a:pt x="0" y="521408"/>
                    </a:lnTo>
                    <a:cubicBezTo>
                      <a:pt x="52946" y="521483"/>
                      <a:pt x="100879" y="542905"/>
                      <a:pt x="135518" y="577620"/>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7" name="Google Shape;567;p34"/>
              <p:cNvSpPr/>
              <p:nvPr/>
            </p:nvSpPr>
            <p:spPr>
              <a:xfrm>
                <a:off x="6847498" y="3479895"/>
                <a:ext cx="577619" cy="523306"/>
              </a:xfrm>
              <a:custGeom>
                <a:rect b="b" l="l" r="r" t="t"/>
                <a:pathLst>
                  <a:path extrusionOk="0" h="523306" w="577619">
                    <a:moveTo>
                      <a:pt x="56213" y="504164"/>
                    </a:moveTo>
                    <a:cubicBezTo>
                      <a:pt x="56213" y="505911"/>
                      <a:pt x="56136" y="507582"/>
                      <a:pt x="56060" y="509329"/>
                    </a:cubicBezTo>
                    <a:lnTo>
                      <a:pt x="577392" y="523306"/>
                    </a:lnTo>
                    <a:cubicBezTo>
                      <a:pt x="577544" y="516926"/>
                      <a:pt x="577620" y="510621"/>
                      <a:pt x="577620" y="504240"/>
                    </a:cubicBezTo>
                    <a:cubicBezTo>
                      <a:pt x="577620" y="307345"/>
                      <a:pt x="497783" y="129060"/>
                      <a:pt x="368722" y="0"/>
                    </a:cubicBezTo>
                    <a:lnTo>
                      <a:pt x="0" y="368722"/>
                    </a:lnTo>
                    <a:cubicBezTo>
                      <a:pt x="34791" y="403286"/>
                      <a:pt x="56213" y="451218"/>
                      <a:pt x="56213" y="50416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34"/>
              <p:cNvSpPr/>
              <p:nvPr/>
            </p:nvSpPr>
            <p:spPr>
              <a:xfrm>
                <a:off x="5998919" y="3270845"/>
                <a:ext cx="1426046" cy="1426274"/>
              </a:xfrm>
              <a:custGeom>
                <a:rect b="b" l="l" r="r" t="t"/>
                <a:pathLst>
                  <a:path extrusionOk="0" h="1426274" w="1426046">
                    <a:moveTo>
                      <a:pt x="904715" y="718303"/>
                    </a:moveTo>
                    <a:cubicBezTo>
                      <a:pt x="901981" y="821840"/>
                      <a:pt x="817282" y="904867"/>
                      <a:pt x="713137" y="904867"/>
                    </a:cubicBezTo>
                    <a:cubicBezTo>
                      <a:pt x="607245" y="904867"/>
                      <a:pt x="521408" y="819029"/>
                      <a:pt x="521408" y="713137"/>
                    </a:cubicBezTo>
                    <a:cubicBezTo>
                      <a:pt x="521408" y="607245"/>
                      <a:pt x="607245" y="521408"/>
                      <a:pt x="713137" y="521408"/>
                    </a:cubicBezTo>
                    <a:lnTo>
                      <a:pt x="713137" y="0"/>
                    </a:lnTo>
                    <a:cubicBezTo>
                      <a:pt x="319271" y="0"/>
                      <a:pt x="0" y="319271"/>
                      <a:pt x="0" y="713137"/>
                    </a:cubicBezTo>
                    <a:cubicBezTo>
                      <a:pt x="0" y="1107003"/>
                      <a:pt x="319271" y="1426274"/>
                      <a:pt x="713137" y="1426274"/>
                    </a:cubicBezTo>
                    <a:cubicBezTo>
                      <a:pt x="1100623" y="1426274"/>
                      <a:pt x="1415867" y="1117258"/>
                      <a:pt x="1426047" y="732204"/>
                    </a:cubicBezTo>
                    <a:lnTo>
                      <a:pt x="904715" y="71830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949" name="Shape 12949"/>
        <p:cNvGrpSpPr/>
        <p:nvPr/>
      </p:nvGrpSpPr>
      <p:grpSpPr>
        <a:xfrm>
          <a:off x="0" y="0"/>
          <a:ext cx="0" cy="0"/>
          <a:chOff x="0" y="0"/>
          <a:chExt cx="0" cy="0"/>
        </a:xfrm>
      </p:grpSpPr>
      <p:pic>
        <p:nvPicPr>
          <p:cNvPr id="12950" name="Google Shape;12950;p70">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sp>
        <p:nvSpPr>
          <p:cNvPr id="573" name="Google Shape;573;p35"/>
          <p:cNvSpPr txBox="1"/>
          <p:nvPr>
            <p:ph idx="1" type="subTitle"/>
          </p:nvPr>
        </p:nvSpPr>
        <p:spPr>
          <a:xfrm>
            <a:off x="3151900" y="3080475"/>
            <a:ext cx="3124800" cy="693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learn how to approach math problems</a:t>
            </a:r>
            <a:endParaRPr/>
          </a:p>
        </p:txBody>
      </p:sp>
      <p:sp>
        <p:nvSpPr>
          <p:cNvPr id="574" name="Google Shape;574;p35"/>
          <p:cNvSpPr txBox="1"/>
          <p:nvPr>
            <p:ph type="title"/>
          </p:nvPr>
        </p:nvSpPr>
        <p:spPr>
          <a:xfrm>
            <a:off x="3151900" y="1636350"/>
            <a:ext cx="4150500" cy="130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thinking</a:t>
            </a:r>
            <a:endParaRPr/>
          </a:p>
        </p:txBody>
      </p:sp>
      <p:sp>
        <p:nvSpPr>
          <p:cNvPr id="575" name="Google Shape;575;p35"/>
          <p:cNvSpPr txBox="1"/>
          <p:nvPr>
            <p:ph idx="2" type="title"/>
          </p:nvPr>
        </p:nvSpPr>
        <p:spPr>
          <a:xfrm>
            <a:off x="1475300" y="1690000"/>
            <a:ext cx="1294500" cy="908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grpSp>
        <p:nvGrpSpPr>
          <p:cNvPr id="576" name="Google Shape;576;p35"/>
          <p:cNvGrpSpPr/>
          <p:nvPr/>
        </p:nvGrpSpPr>
        <p:grpSpPr>
          <a:xfrm>
            <a:off x="7783346" y="490666"/>
            <a:ext cx="901968" cy="901968"/>
            <a:chOff x="1350404" y="-3124999"/>
            <a:chExt cx="1570279" cy="1570279"/>
          </a:xfrm>
        </p:grpSpPr>
        <p:sp>
          <p:nvSpPr>
            <p:cNvPr id="577" name="Google Shape;577;p35"/>
            <p:cNvSpPr/>
            <p:nvPr/>
          </p:nvSpPr>
          <p:spPr>
            <a:xfrm>
              <a:off x="2135530" y="-3124999"/>
              <a:ext cx="2889" cy="1570279"/>
            </a:xfrm>
            <a:custGeom>
              <a:rect b="b" l="l" r="r" t="t"/>
              <a:pathLst>
                <a:path extrusionOk="0" h="1570279" w="2889">
                  <a:moveTo>
                    <a:pt x="0" y="0"/>
                  </a:moveTo>
                  <a:lnTo>
                    <a:pt x="0" y="157028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8" name="Google Shape;578;p35"/>
            <p:cNvSpPr/>
            <p:nvPr/>
          </p:nvSpPr>
          <p:spPr>
            <a:xfrm>
              <a:off x="1350404" y="-2339874"/>
              <a:ext cx="1570279" cy="2889"/>
            </a:xfrm>
            <a:custGeom>
              <a:rect b="b" l="l" r="r" t="t"/>
              <a:pathLst>
                <a:path extrusionOk="0" h="2889" w="1570279">
                  <a:moveTo>
                    <a:pt x="1570280"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9" name="Google Shape;579;p35"/>
            <p:cNvSpPr/>
            <p:nvPr/>
          </p:nvSpPr>
          <p:spPr>
            <a:xfrm>
              <a:off x="1580345" y="-2895030"/>
              <a:ext cx="1110370" cy="1110341"/>
            </a:xfrm>
            <a:custGeom>
              <a:rect b="b" l="l" r="r" t="t"/>
              <a:pathLst>
                <a:path extrusionOk="0" h="1110341" w="1110370">
                  <a:moveTo>
                    <a:pt x="1110371" y="0"/>
                  </a:moveTo>
                  <a:lnTo>
                    <a:pt x="0" y="111034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0" name="Google Shape;580;p35"/>
            <p:cNvSpPr/>
            <p:nvPr/>
          </p:nvSpPr>
          <p:spPr>
            <a:xfrm>
              <a:off x="1580345" y="-2895030"/>
              <a:ext cx="1110370" cy="1110341"/>
            </a:xfrm>
            <a:custGeom>
              <a:rect b="b" l="l" r="r" t="t"/>
              <a:pathLst>
                <a:path extrusionOk="0" h="1110341" w="1110370">
                  <a:moveTo>
                    <a:pt x="1110371" y="1110342"/>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81" name="Google Shape;581;p35"/>
          <p:cNvGrpSpPr/>
          <p:nvPr/>
        </p:nvGrpSpPr>
        <p:grpSpPr>
          <a:xfrm>
            <a:off x="713029" y="3447254"/>
            <a:ext cx="1266652" cy="1056012"/>
            <a:chOff x="5378191" y="1701500"/>
            <a:chExt cx="611171" cy="509535"/>
          </a:xfrm>
        </p:grpSpPr>
        <p:sp>
          <p:nvSpPr>
            <p:cNvPr id="582" name="Google Shape;582;p35"/>
            <p:cNvSpPr/>
            <p:nvPr/>
          </p:nvSpPr>
          <p:spPr>
            <a:xfrm>
              <a:off x="5378191" y="1701500"/>
              <a:ext cx="611171" cy="509535"/>
            </a:xfrm>
            <a:custGeom>
              <a:rect b="b" l="l" r="r" t="t"/>
              <a:pathLst>
                <a:path extrusionOk="0" h="1056032" w="1266676">
                  <a:moveTo>
                    <a:pt x="1101761" y="1056032"/>
                  </a:moveTo>
                  <a:lnTo>
                    <a:pt x="164915" y="1056032"/>
                  </a:lnTo>
                  <a:cubicBezTo>
                    <a:pt x="73835" y="1056032"/>
                    <a:pt x="0" y="982197"/>
                    <a:pt x="0" y="891118"/>
                  </a:cubicBezTo>
                  <a:lnTo>
                    <a:pt x="0" y="164915"/>
                  </a:lnTo>
                  <a:cubicBezTo>
                    <a:pt x="0" y="73836"/>
                    <a:pt x="73835" y="0"/>
                    <a:pt x="164915" y="0"/>
                  </a:cubicBezTo>
                  <a:lnTo>
                    <a:pt x="1101761" y="0"/>
                  </a:lnTo>
                  <a:cubicBezTo>
                    <a:pt x="1192841" y="0"/>
                    <a:pt x="1266677" y="73836"/>
                    <a:pt x="1266677" y="164915"/>
                  </a:cubicBezTo>
                  <a:lnTo>
                    <a:pt x="1266677" y="891118"/>
                  </a:lnTo>
                  <a:cubicBezTo>
                    <a:pt x="1266677" y="982197"/>
                    <a:pt x="1192841" y="1056032"/>
                    <a:pt x="1101761" y="105603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3" name="Google Shape;583;p35"/>
            <p:cNvSpPr/>
            <p:nvPr/>
          </p:nvSpPr>
          <p:spPr>
            <a:xfrm>
              <a:off x="5497928" y="1776815"/>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4" name="Google Shape;584;p35"/>
            <p:cNvSpPr/>
            <p:nvPr/>
          </p:nvSpPr>
          <p:spPr>
            <a:xfrm>
              <a:off x="5608451" y="1776815"/>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5" name="Google Shape;585;p35"/>
            <p:cNvSpPr/>
            <p:nvPr/>
          </p:nvSpPr>
          <p:spPr>
            <a:xfrm>
              <a:off x="5719011" y="1776815"/>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6" name="Google Shape;586;p35"/>
            <p:cNvSpPr/>
            <p:nvPr/>
          </p:nvSpPr>
          <p:spPr>
            <a:xfrm>
              <a:off x="5829571" y="1776815"/>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7" name="Google Shape;587;p35"/>
            <p:cNvSpPr/>
            <p:nvPr/>
          </p:nvSpPr>
          <p:spPr>
            <a:xfrm>
              <a:off x="5497928" y="1882549"/>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8" name="Google Shape;588;p35"/>
            <p:cNvSpPr/>
            <p:nvPr/>
          </p:nvSpPr>
          <p:spPr>
            <a:xfrm>
              <a:off x="5608451" y="1882549"/>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89" name="Google Shape;589;p35"/>
            <p:cNvSpPr/>
            <p:nvPr/>
          </p:nvSpPr>
          <p:spPr>
            <a:xfrm>
              <a:off x="5719011" y="1882549"/>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rgbClr val="6E6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0" name="Google Shape;590;p35"/>
            <p:cNvSpPr/>
            <p:nvPr/>
          </p:nvSpPr>
          <p:spPr>
            <a:xfrm>
              <a:off x="5829571" y="1882549"/>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1" name="Google Shape;591;p35"/>
            <p:cNvSpPr/>
            <p:nvPr/>
          </p:nvSpPr>
          <p:spPr>
            <a:xfrm>
              <a:off x="5497928" y="1988320"/>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2" name="Google Shape;592;p35"/>
            <p:cNvSpPr/>
            <p:nvPr/>
          </p:nvSpPr>
          <p:spPr>
            <a:xfrm>
              <a:off x="5608451" y="1988320"/>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3" name="Google Shape;593;p35"/>
            <p:cNvSpPr/>
            <p:nvPr/>
          </p:nvSpPr>
          <p:spPr>
            <a:xfrm>
              <a:off x="5719011" y="198832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35"/>
            <p:cNvSpPr/>
            <p:nvPr/>
          </p:nvSpPr>
          <p:spPr>
            <a:xfrm>
              <a:off x="5829571" y="198832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35"/>
            <p:cNvSpPr/>
            <p:nvPr/>
          </p:nvSpPr>
          <p:spPr>
            <a:xfrm>
              <a:off x="5497928" y="2094090"/>
              <a:ext cx="34526" cy="34526"/>
            </a:xfrm>
            <a:custGeom>
              <a:rect b="b" l="l" r="r" t="t"/>
              <a:pathLst>
                <a:path extrusionOk="0" h="71556" w="71556">
                  <a:moveTo>
                    <a:pt x="71556" y="35778"/>
                  </a:moveTo>
                  <a:cubicBezTo>
                    <a:pt x="71556" y="16028"/>
                    <a:pt x="55528" y="0"/>
                    <a:pt x="35778" y="0"/>
                  </a:cubicBezTo>
                  <a:cubicBezTo>
                    <a:pt x="16028" y="0"/>
                    <a:pt x="0" y="16028"/>
                    <a:pt x="0" y="35778"/>
                  </a:cubicBezTo>
                  <a:cubicBezTo>
                    <a:pt x="0" y="55529"/>
                    <a:pt x="16028" y="71557"/>
                    <a:pt x="35778" y="71557"/>
                  </a:cubicBezTo>
                  <a:cubicBezTo>
                    <a:pt x="55528" y="71557"/>
                    <a:pt x="71556" y="55529"/>
                    <a:pt x="71556" y="35778"/>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35"/>
            <p:cNvSpPr/>
            <p:nvPr/>
          </p:nvSpPr>
          <p:spPr>
            <a:xfrm>
              <a:off x="5608451" y="2094090"/>
              <a:ext cx="34526" cy="34526"/>
            </a:xfrm>
            <a:custGeom>
              <a:rect b="b" l="l" r="r" t="t"/>
              <a:pathLst>
                <a:path extrusionOk="0" h="71556" w="71557">
                  <a:moveTo>
                    <a:pt x="71557" y="35778"/>
                  </a:moveTo>
                  <a:cubicBezTo>
                    <a:pt x="71557" y="16028"/>
                    <a:pt x="55528" y="0"/>
                    <a:pt x="35778" y="0"/>
                  </a:cubicBezTo>
                  <a:cubicBezTo>
                    <a:pt x="16028" y="0"/>
                    <a:pt x="0" y="16028"/>
                    <a:pt x="0" y="35778"/>
                  </a:cubicBezTo>
                  <a:cubicBezTo>
                    <a:pt x="0" y="55529"/>
                    <a:pt x="16028" y="71557"/>
                    <a:pt x="35778" y="71557"/>
                  </a:cubicBezTo>
                  <a:cubicBezTo>
                    <a:pt x="55528"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35"/>
            <p:cNvSpPr/>
            <p:nvPr/>
          </p:nvSpPr>
          <p:spPr>
            <a:xfrm>
              <a:off x="5719011" y="209409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35"/>
            <p:cNvSpPr/>
            <p:nvPr/>
          </p:nvSpPr>
          <p:spPr>
            <a:xfrm>
              <a:off x="5829571" y="2094090"/>
              <a:ext cx="34526" cy="34526"/>
            </a:xfrm>
            <a:custGeom>
              <a:rect b="b" l="l" r="r" t="t"/>
              <a:pathLst>
                <a:path extrusionOk="0" h="71556" w="71557">
                  <a:moveTo>
                    <a:pt x="71557" y="35778"/>
                  </a:moveTo>
                  <a:cubicBezTo>
                    <a:pt x="71557" y="16028"/>
                    <a:pt x="55529" y="0"/>
                    <a:pt x="35778" y="0"/>
                  </a:cubicBezTo>
                  <a:cubicBezTo>
                    <a:pt x="16028" y="0"/>
                    <a:pt x="0" y="16028"/>
                    <a:pt x="0" y="35778"/>
                  </a:cubicBezTo>
                  <a:cubicBezTo>
                    <a:pt x="0" y="55529"/>
                    <a:pt x="16028" y="71557"/>
                    <a:pt x="35778" y="71557"/>
                  </a:cubicBezTo>
                  <a:cubicBezTo>
                    <a:pt x="55529" y="71557"/>
                    <a:pt x="71557" y="55529"/>
                    <a:pt x="71557" y="35778"/>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2" name="Shape 602"/>
        <p:cNvGrpSpPr/>
        <p:nvPr/>
      </p:nvGrpSpPr>
      <p:grpSpPr>
        <a:xfrm>
          <a:off x="0" y="0"/>
          <a:ext cx="0" cy="0"/>
          <a:chOff x="0" y="0"/>
          <a:chExt cx="0" cy="0"/>
        </a:xfrm>
      </p:grpSpPr>
      <p:pic>
        <p:nvPicPr>
          <p:cNvPr id="603" name="Google Shape;603;p36"/>
          <p:cNvPicPr preferRelativeResize="0"/>
          <p:nvPr>
            <p:ph idx="2" type="pic"/>
          </p:nvPr>
        </p:nvPicPr>
        <p:blipFill rotWithShape="1">
          <a:blip r:embed="rId3">
            <a:alphaModFix/>
          </a:blip>
          <a:srcRect b="0" l="23476" r="23470" t="0"/>
          <a:stretch/>
        </p:blipFill>
        <p:spPr>
          <a:xfrm>
            <a:off x="726450" y="539500"/>
            <a:ext cx="3232800" cy="4064400"/>
          </a:xfrm>
          <a:prstGeom prst="round1Rect">
            <a:avLst>
              <a:gd fmla="val 16667" name="adj"/>
            </a:avLst>
          </a:prstGeom>
        </p:spPr>
      </p:pic>
      <p:sp>
        <p:nvSpPr>
          <p:cNvPr id="604" name="Google Shape;604;p36"/>
          <p:cNvSpPr txBox="1"/>
          <p:nvPr>
            <p:ph type="title"/>
          </p:nvPr>
        </p:nvSpPr>
        <p:spPr>
          <a:xfrm>
            <a:off x="4280550" y="826000"/>
            <a:ext cx="3936300" cy="115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Understanding math problems</a:t>
            </a:r>
            <a:endParaRPr/>
          </a:p>
        </p:txBody>
      </p:sp>
      <p:sp>
        <p:nvSpPr>
          <p:cNvPr id="605" name="Google Shape;605;p36"/>
          <p:cNvSpPr txBox="1"/>
          <p:nvPr>
            <p:ph idx="1" type="body"/>
          </p:nvPr>
        </p:nvSpPr>
        <p:spPr>
          <a:xfrm>
            <a:off x="4280550" y="2093200"/>
            <a:ext cx="3936300" cy="222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Let’s tackle math problems like experts! Here’s your three-step guide:</a:t>
            </a:r>
            <a:endParaRPr/>
          </a:p>
          <a:p>
            <a:pPr indent="-317500" lvl="0" marL="457200" rtl="0" algn="l">
              <a:spcBef>
                <a:spcPts val="1600"/>
              </a:spcBef>
              <a:spcAft>
                <a:spcPts val="0"/>
              </a:spcAft>
              <a:buSzPts val="1400"/>
              <a:buChar char="●"/>
            </a:pPr>
            <a:r>
              <a:rPr lang="en"/>
              <a:t>Read carefully and understand</a:t>
            </a:r>
            <a:endParaRPr/>
          </a:p>
          <a:p>
            <a:pPr indent="-317500" lvl="0" marL="457200" rtl="0" algn="l">
              <a:spcBef>
                <a:spcPts val="0"/>
              </a:spcBef>
              <a:spcAft>
                <a:spcPts val="0"/>
              </a:spcAft>
              <a:buSzPts val="1400"/>
              <a:buChar char="●"/>
            </a:pPr>
            <a:r>
              <a:rPr lang="en"/>
              <a:t>Make a plan for solving the problem</a:t>
            </a:r>
            <a:endParaRPr/>
          </a:p>
          <a:p>
            <a:pPr indent="-317500" lvl="0" marL="457200" rtl="0" algn="l">
              <a:spcBef>
                <a:spcPts val="0"/>
              </a:spcBef>
              <a:spcAft>
                <a:spcPts val="0"/>
              </a:spcAft>
              <a:buSzPts val="1400"/>
              <a:buChar char="●"/>
            </a:pPr>
            <a:r>
              <a:rPr lang="en"/>
              <a:t>Go step by step and don’t rush!</a:t>
            </a:r>
            <a:endParaRPr/>
          </a:p>
          <a:p>
            <a:pPr indent="0" lvl="0" marL="0" rtl="0" algn="l">
              <a:spcBef>
                <a:spcPts val="1600"/>
              </a:spcBef>
              <a:spcAft>
                <a:spcPts val="1600"/>
              </a:spcAft>
              <a:buNone/>
            </a:pPr>
            <a:r>
              <a:rPr lang="en"/>
              <a:t>Be thorough, take your time and you’ll conquer any math problem!</a:t>
            </a:r>
            <a:endParaRPr/>
          </a:p>
        </p:txBody>
      </p:sp>
      <p:grpSp>
        <p:nvGrpSpPr>
          <p:cNvPr id="606" name="Google Shape;606;p36"/>
          <p:cNvGrpSpPr/>
          <p:nvPr/>
        </p:nvGrpSpPr>
        <p:grpSpPr>
          <a:xfrm>
            <a:off x="7223732" y="4541809"/>
            <a:ext cx="1360765" cy="666952"/>
            <a:chOff x="-215300" y="3851305"/>
            <a:chExt cx="1694813" cy="830678"/>
          </a:xfrm>
        </p:grpSpPr>
        <p:sp>
          <p:nvSpPr>
            <p:cNvPr id="607" name="Google Shape;607;p36"/>
            <p:cNvSpPr/>
            <p:nvPr/>
          </p:nvSpPr>
          <p:spPr>
            <a:xfrm>
              <a:off x="861887" y="3947362"/>
              <a:ext cx="215345" cy="42222"/>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8" name="Google Shape;608;p36"/>
            <p:cNvGrpSpPr/>
            <p:nvPr/>
          </p:nvGrpSpPr>
          <p:grpSpPr>
            <a:xfrm>
              <a:off x="861887" y="4031521"/>
              <a:ext cx="137882" cy="60495"/>
              <a:chOff x="1949580" y="3551527"/>
              <a:chExt cx="247410" cy="108551"/>
            </a:xfrm>
          </p:grpSpPr>
          <p:sp>
            <p:nvSpPr>
              <p:cNvPr id="609" name="Google Shape;609;p36"/>
              <p:cNvSpPr/>
              <p:nvPr/>
            </p:nvSpPr>
            <p:spPr>
              <a:xfrm>
                <a:off x="1949580" y="3551527"/>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36"/>
              <p:cNvSpPr/>
              <p:nvPr/>
            </p:nvSpPr>
            <p:spPr>
              <a:xfrm>
                <a:off x="1949580" y="3601966"/>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36"/>
              <p:cNvSpPr/>
              <p:nvPr/>
            </p:nvSpPr>
            <p:spPr>
              <a:xfrm>
                <a:off x="1949580" y="3652482"/>
                <a:ext cx="247410" cy="7596"/>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12" name="Google Shape;612;p36"/>
            <p:cNvSpPr/>
            <p:nvPr/>
          </p:nvSpPr>
          <p:spPr>
            <a:xfrm>
              <a:off x="-85801"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36"/>
            <p:cNvSpPr/>
            <p:nvPr/>
          </p:nvSpPr>
          <p:spPr>
            <a:xfrm>
              <a:off x="104109" y="4375950"/>
              <a:ext cx="105745" cy="305846"/>
            </a:xfrm>
            <a:custGeom>
              <a:rect b="b" l="l" r="r" t="t"/>
              <a:pathLst>
                <a:path extrusionOk="0" h="548602" w="189678">
                  <a:moveTo>
                    <a:pt x="0" y="0"/>
                  </a:moveTo>
                  <a:lnTo>
                    <a:pt x="189679" y="0"/>
                  </a:lnTo>
                  <a:lnTo>
                    <a:pt x="189679" y="548602"/>
                  </a:lnTo>
                  <a:lnTo>
                    <a:pt x="0" y="548602"/>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4" name="Google Shape;614;p36"/>
            <p:cNvSpPr/>
            <p:nvPr/>
          </p:nvSpPr>
          <p:spPr>
            <a:xfrm>
              <a:off x="294020" y="4210340"/>
              <a:ext cx="105745" cy="471557"/>
            </a:xfrm>
            <a:custGeom>
              <a:rect b="b" l="l" r="r" t="t"/>
              <a:pathLst>
                <a:path extrusionOk="0" h="845843" w="189678">
                  <a:moveTo>
                    <a:pt x="0" y="0"/>
                  </a:moveTo>
                  <a:lnTo>
                    <a:pt x="189679" y="0"/>
                  </a:lnTo>
                  <a:lnTo>
                    <a:pt x="189679" y="845844"/>
                  </a:lnTo>
                  <a:lnTo>
                    <a:pt x="0" y="845844"/>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5" name="Google Shape;615;p36"/>
            <p:cNvSpPr/>
            <p:nvPr/>
          </p:nvSpPr>
          <p:spPr>
            <a:xfrm>
              <a:off x="483972"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36"/>
            <p:cNvSpPr/>
            <p:nvPr/>
          </p:nvSpPr>
          <p:spPr>
            <a:xfrm>
              <a:off x="673882" y="4070172"/>
              <a:ext cx="105745" cy="611734"/>
            </a:xfrm>
            <a:custGeom>
              <a:rect b="b" l="l" r="r" t="t"/>
              <a:pathLst>
                <a:path extrusionOk="0" h="1097280" w="189678">
                  <a:moveTo>
                    <a:pt x="0" y="0"/>
                  </a:moveTo>
                  <a:lnTo>
                    <a:pt x="189679" y="0"/>
                  </a:lnTo>
                  <a:lnTo>
                    <a:pt x="189679" y="1097280"/>
                  </a:lnTo>
                  <a:lnTo>
                    <a:pt x="0" y="109728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36"/>
            <p:cNvSpPr/>
            <p:nvPr/>
          </p:nvSpPr>
          <p:spPr>
            <a:xfrm>
              <a:off x="863835" y="4347926"/>
              <a:ext cx="105745" cy="333923"/>
            </a:xfrm>
            <a:custGeom>
              <a:rect b="b" l="l" r="r" t="t"/>
              <a:pathLst>
                <a:path extrusionOk="0" h="598965" w="189678">
                  <a:moveTo>
                    <a:pt x="0" y="0"/>
                  </a:moveTo>
                  <a:lnTo>
                    <a:pt x="189679" y="0"/>
                  </a:lnTo>
                  <a:lnTo>
                    <a:pt x="189679" y="598965"/>
                  </a:lnTo>
                  <a:lnTo>
                    <a:pt x="0" y="598965"/>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36"/>
            <p:cNvSpPr/>
            <p:nvPr/>
          </p:nvSpPr>
          <p:spPr>
            <a:xfrm>
              <a:off x="1053745" y="4472133"/>
              <a:ext cx="105745" cy="209628"/>
            </a:xfrm>
            <a:custGeom>
              <a:rect b="b" l="l" r="r" t="t"/>
              <a:pathLst>
                <a:path extrusionOk="0" h="376014" w="189678">
                  <a:moveTo>
                    <a:pt x="0" y="0"/>
                  </a:moveTo>
                  <a:lnTo>
                    <a:pt x="189679" y="0"/>
                  </a:lnTo>
                  <a:lnTo>
                    <a:pt x="189679" y="376015"/>
                  </a:lnTo>
                  <a:lnTo>
                    <a:pt x="0" y="37601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9" name="Google Shape;619;p36"/>
            <p:cNvSpPr/>
            <p:nvPr/>
          </p:nvSpPr>
          <p:spPr>
            <a:xfrm>
              <a:off x="1243698" y="4070172"/>
              <a:ext cx="105745" cy="611734"/>
            </a:xfrm>
            <a:custGeom>
              <a:rect b="b" l="l" r="r" t="t"/>
              <a:pathLst>
                <a:path extrusionOk="0" h="1097280" w="189678">
                  <a:moveTo>
                    <a:pt x="0" y="0"/>
                  </a:moveTo>
                  <a:lnTo>
                    <a:pt x="189679" y="0"/>
                  </a:lnTo>
                  <a:lnTo>
                    <a:pt x="189679" y="1097280"/>
                  </a:lnTo>
                  <a:lnTo>
                    <a:pt x="0" y="1097280"/>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0" name="Google Shape;620;p36"/>
            <p:cNvSpPr/>
            <p:nvPr/>
          </p:nvSpPr>
          <p:spPr>
            <a:xfrm>
              <a:off x="-32968" y="4087783"/>
              <a:ext cx="1329975" cy="420315"/>
            </a:xfrm>
            <a:custGeom>
              <a:rect b="b" l="l" r="r" t="t"/>
              <a:pathLst>
                <a:path extrusionOk="0" h="753929" w="2385606">
                  <a:moveTo>
                    <a:pt x="0" y="0"/>
                  </a:moveTo>
                  <a:lnTo>
                    <a:pt x="340844" y="555135"/>
                  </a:lnTo>
                  <a:lnTo>
                    <a:pt x="681613" y="262147"/>
                  </a:lnTo>
                  <a:lnTo>
                    <a:pt x="1022381" y="0"/>
                  </a:lnTo>
                  <a:lnTo>
                    <a:pt x="1363225" y="0"/>
                  </a:lnTo>
                  <a:lnTo>
                    <a:pt x="1703993" y="517077"/>
                  </a:lnTo>
                  <a:lnTo>
                    <a:pt x="2044838" y="753929"/>
                  </a:lnTo>
                  <a:lnTo>
                    <a:pt x="2385606"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1" name="Google Shape;621;p36"/>
            <p:cNvSpPr/>
            <p:nvPr/>
          </p:nvSpPr>
          <p:spPr>
            <a:xfrm>
              <a:off x="-61417"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2" name="Google Shape;622;p36"/>
            <p:cNvSpPr/>
            <p:nvPr/>
          </p:nvSpPr>
          <p:spPr>
            <a:xfrm>
              <a:off x="128536" y="4354614"/>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3" name="Google Shape;623;p36"/>
            <p:cNvSpPr/>
            <p:nvPr/>
          </p:nvSpPr>
          <p:spPr>
            <a:xfrm>
              <a:off x="318446" y="418938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4" name="Google Shape;624;p36"/>
            <p:cNvSpPr/>
            <p:nvPr/>
          </p:nvSpPr>
          <p:spPr>
            <a:xfrm>
              <a:off x="508356" y="4059335"/>
              <a:ext cx="56917" cy="56917"/>
            </a:xfrm>
            <a:custGeom>
              <a:rect b="b" l="l" r="r" t="t"/>
              <a:pathLst>
                <a:path extrusionOk="0" h="102093" w="102093">
                  <a:moveTo>
                    <a:pt x="102094" y="51047"/>
                  </a:moveTo>
                  <a:cubicBezTo>
                    <a:pt x="102094" y="79239"/>
                    <a:pt x="79239" y="102094"/>
                    <a:pt x="51047" y="102094"/>
                  </a:cubicBezTo>
                  <a:cubicBezTo>
                    <a:pt x="22855" y="102094"/>
                    <a:pt x="0" y="79239"/>
                    <a:pt x="0" y="51047"/>
                  </a:cubicBezTo>
                  <a:cubicBezTo>
                    <a:pt x="0" y="22854"/>
                    <a:pt x="22855" y="0"/>
                    <a:pt x="51047" y="0"/>
                  </a:cubicBezTo>
                  <a:cubicBezTo>
                    <a:pt x="79239" y="0"/>
                    <a:pt x="102094" y="22854"/>
                    <a:pt x="102094" y="5104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5" name="Google Shape;625;p36"/>
            <p:cNvSpPr/>
            <p:nvPr/>
          </p:nvSpPr>
          <p:spPr>
            <a:xfrm>
              <a:off x="698309" y="4059335"/>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36"/>
            <p:cNvSpPr/>
            <p:nvPr/>
          </p:nvSpPr>
          <p:spPr>
            <a:xfrm>
              <a:off x="893172" y="4336368"/>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36"/>
            <p:cNvSpPr/>
            <p:nvPr/>
          </p:nvSpPr>
          <p:spPr>
            <a:xfrm>
              <a:off x="1078172" y="4457909"/>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8" name="Google Shape;628;p36"/>
            <p:cNvSpPr/>
            <p:nvPr/>
          </p:nvSpPr>
          <p:spPr>
            <a:xfrm>
              <a:off x="1268082" y="4046253"/>
              <a:ext cx="56917" cy="56917"/>
            </a:xfrm>
            <a:custGeom>
              <a:rect b="b" l="l" r="r" t="t"/>
              <a:pathLst>
                <a:path extrusionOk="0" h="102093" w="102093">
                  <a:moveTo>
                    <a:pt x="102094" y="51047"/>
                  </a:moveTo>
                  <a:cubicBezTo>
                    <a:pt x="102094" y="79239"/>
                    <a:pt x="79239" y="102094"/>
                    <a:pt x="51047" y="102094"/>
                  </a:cubicBezTo>
                  <a:cubicBezTo>
                    <a:pt x="22854" y="102094"/>
                    <a:pt x="0" y="79239"/>
                    <a:pt x="0" y="51047"/>
                  </a:cubicBezTo>
                  <a:cubicBezTo>
                    <a:pt x="0" y="22854"/>
                    <a:pt x="22854" y="0"/>
                    <a:pt x="51047" y="0"/>
                  </a:cubicBezTo>
                  <a:cubicBezTo>
                    <a:pt x="79239" y="0"/>
                    <a:pt x="102094" y="22854"/>
                    <a:pt x="102094" y="5104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9" name="Google Shape;629;p36"/>
            <p:cNvSpPr/>
            <p:nvPr/>
          </p:nvSpPr>
          <p:spPr>
            <a:xfrm>
              <a:off x="-215300" y="3851305"/>
              <a:ext cx="1694813" cy="830678"/>
            </a:xfrm>
            <a:custGeom>
              <a:rect b="b" l="l" r="r" t="t"/>
              <a:pathLst>
                <a:path extrusionOk="0" h="1490006" w="3040023">
                  <a:moveTo>
                    <a:pt x="2916053" y="1490007"/>
                  </a:moveTo>
                  <a:lnTo>
                    <a:pt x="123971" y="1490007"/>
                  </a:lnTo>
                  <a:cubicBezTo>
                    <a:pt x="55529" y="1490007"/>
                    <a:pt x="0" y="1434478"/>
                    <a:pt x="0" y="1366036"/>
                  </a:cubicBezTo>
                  <a:lnTo>
                    <a:pt x="0" y="123971"/>
                  </a:lnTo>
                  <a:cubicBezTo>
                    <a:pt x="0" y="55529"/>
                    <a:pt x="55529" y="0"/>
                    <a:pt x="123971" y="0"/>
                  </a:cubicBezTo>
                  <a:lnTo>
                    <a:pt x="2916053" y="0"/>
                  </a:lnTo>
                  <a:cubicBezTo>
                    <a:pt x="2984495" y="0"/>
                    <a:pt x="3040024" y="55529"/>
                    <a:pt x="3040024" y="123971"/>
                  </a:cubicBezTo>
                  <a:lnTo>
                    <a:pt x="3040024" y="1366036"/>
                  </a:lnTo>
                  <a:cubicBezTo>
                    <a:pt x="3040024" y="1434554"/>
                    <a:pt x="2984495" y="1490007"/>
                    <a:pt x="2916053" y="1490007"/>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3" name="Shape 633"/>
        <p:cNvGrpSpPr/>
        <p:nvPr/>
      </p:nvGrpSpPr>
      <p:grpSpPr>
        <a:xfrm>
          <a:off x="0" y="0"/>
          <a:ext cx="0" cy="0"/>
          <a:chOff x="0" y="0"/>
          <a:chExt cx="0" cy="0"/>
        </a:xfrm>
      </p:grpSpPr>
      <p:pic>
        <p:nvPicPr>
          <p:cNvPr id="634" name="Google Shape;634;p37"/>
          <p:cNvPicPr preferRelativeResize="0"/>
          <p:nvPr/>
        </p:nvPicPr>
        <p:blipFill rotWithShape="1">
          <a:blip r:embed="rId3">
            <a:alphaModFix/>
          </a:blip>
          <a:srcRect b="39" l="0" r="0" t="29"/>
          <a:stretch/>
        </p:blipFill>
        <p:spPr>
          <a:xfrm>
            <a:off x="699650" y="1842550"/>
            <a:ext cx="1313100" cy="1312200"/>
          </a:xfrm>
          <a:prstGeom prst="round1Rect">
            <a:avLst>
              <a:gd fmla="val 16667" name="adj"/>
            </a:avLst>
          </a:prstGeom>
          <a:noFill/>
          <a:ln>
            <a:noFill/>
          </a:ln>
        </p:spPr>
      </p:pic>
      <p:sp>
        <p:nvSpPr>
          <p:cNvPr id="635" name="Google Shape;635;p3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Activity 1: Counting challenge</a:t>
            </a:r>
            <a:endParaRPr/>
          </a:p>
        </p:txBody>
      </p:sp>
      <p:sp>
        <p:nvSpPr>
          <p:cNvPr id="636" name="Google Shape;636;p37"/>
          <p:cNvSpPr txBox="1"/>
          <p:nvPr>
            <p:ph idx="4294967295" type="body"/>
          </p:nvPr>
        </p:nvSpPr>
        <p:spPr>
          <a:xfrm>
            <a:off x="726450" y="1058225"/>
            <a:ext cx="7704000" cy="622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Insert images of objects around the class. Students should count how many of these objects they can find</a:t>
            </a:r>
            <a:r>
              <a:rPr lang="en"/>
              <a:t>. Afterwards, you can do more operations with these numbers</a:t>
            </a:r>
            <a:endParaRPr b="1"/>
          </a:p>
        </p:txBody>
      </p:sp>
      <p:pic>
        <p:nvPicPr>
          <p:cNvPr id="637" name="Google Shape;637;p37"/>
          <p:cNvPicPr preferRelativeResize="0"/>
          <p:nvPr/>
        </p:nvPicPr>
        <p:blipFill rotWithShape="1">
          <a:blip r:embed="rId4">
            <a:alphaModFix/>
          </a:blip>
          <a:srcRect b="0" l="4819" r="28434" t="0"/>
          <a:stretch/>
        </p:blipFill>
        <p:spPr>
          <a:xfrm>
            <a:off x="699650" y="3286533"/>
            <a:ext cx="1313100" cy="1312200"/>
          </a:xfrm>
          <a:prstGeom prst="round1Rect">
            <a:avLst>
              <a:gd fmla="val 16667" name="adj"/>
            </a:avLst>
          </a:prstGeom>
          <a:noFill/>
          <a:ln>
            <a:noFill/>
          </a:ln>
        </p:spPr>
      </p:pic>
      <p:pic>
        <p:nvPicPr>
          <p:cNvPr id="638" name="Google Shape;638;p37"/>
          <p:cNvPicPr preferRelativeResize="0"/>
          <p:nvPr/>
        </p:nvPicPr>
        <p:blipFill rotWithShape="1">
          <a:blip r:embed="rId5">
            <a:alphaModFix/>
          </a:blip>
          <a:srcRect b="0" l="16626" r="16626" t="0"/>
          <a:stretch/>
        </p:blipFill>
        <p:spPr>
          <a:xfrm>
            <a:off x="3348520" y="1842550"/>
            <a:ext cx="1313100" cy="1312200"/>
          </a:xfrm>
          <a:prstGeom prst="round1Rect">
            <a:avLst>
              <a:gd fmla="val 16667" name="adj"/>
            </a:avLst>
          </a:prstGeom>
          <a:noFill/>
          <a:ln>
            <a:noFill/>
          </a:ln>
        </p:spPr>
      </p:pic>
      <p:pic>
        <p:nvPicPr>
          <p:cNvPr id="639" name="Google Shape;639;p37"/>
          <p:cNvPicPr preferRelativeResize="0"/>
          <p:nvPr/>
        </p:nvPicPr>
        <p:blipFill rotWithShape="1">
          <a:blip r:embed="rId6">
            <a:alphaModFix/>
          </a:blip>
          <a:srcRect b="16676" l="0" r="0" t="16669"/>
          <a:stretch/>
        </p:blipFill>
        <p:spPr>
          <a:xfrm>
            <a:off x="3348520" y="3286533"/>
            <a:ext cx="1313100" cy="1312200"/>
          </a:xfrm>
          <a:prstGeom prst="round1Rect">
            <a:avLst>
              <a:gd fmla="val 16667" name="adj"/>
            </a:avLst>
          </a:prstGeom>
          <a:noFill/>
          <a:ln>
            <a:noFill/>
          </a:ln>
        </p:spPr>
      </p:pic>
      <p:pic>
        <p:nvPicPr>
          <p:cNvPr id="640" name="Google Shape;640;p37"/>
          <p:cNvPicPr preferRelativeResize="0"/>
          <p:nvPr/>
        </p:nvPicPr>
        <p:blipFill rotWithShape="1">
          <a:blip r:embed="rId7">
            <a:alphaModFix/>
          </a:blip>
          <a:srcRect b="485" l="0" r="0" t="485"/>
          <a:stretch/>
        </p:blipFill>
        <p:spPr>
          <a:xfrm>
            <a:off x="5997390" y="1842550"/>
            <a:ext cx="1313100" cy="1312200"/>
          </a:xfrm>
          <a:prstGeom prst="round1Rect">
            <a:avLst>
              <a:gd fmla="val 16667" name="adj"/>
            </a:avLst>
          </a:prstGeom>
          <a:noFill/>
          <a:ln>
            <a:noFill/>
          </a:ln>
        </p:spPr>
      </p:pic>
      <p:pic>
        <p:nvPicPr>
          <p:cNvPr id="641" name="Google Shape;641;p37"/>
          <p:cNvPicPr preferRelativeResize="0"/>
          <p:nvPr/>
        </p:nvPicPr>
        <p:blipFill rotWithShape="1">
          <a:blip r:embed="rId8">
            <a:alphaModFix/>
          </a:blip>
          <a:srcRect b="0" l="3544" r="29708" t="0"/>
          <a:stretch/>
        </p:blipFill>
        <p:spPr>
          <a:xfrm>
            <a:off x="5997389" y="3286533"/>
            <a:ext cx="1313100" cy="1312200"/>
          </a:xfrm>
          <a:prstGeom prst="round1Rect">
            <a:avLst>
              <a:gd fmla="val 16667" name="adj"/>
            </a:avLst>
          </a:prstGeom>
          <a:noFill/>
          <a:ln>
            <a:noFill/>
          </a:ln>
        </p:spPr>
      </p:pic>
      <p:sp>
        <p:nvSpPr>
          <p:cNvPr id="642" name="Google Shape;642;p37"/>
          <p:cNvSpPr txBox="1"/>
          <p:nvPr>
            <p:ph idx="4294967295" type="body"/>
          </p:nvPr>
        </p:nvSpPr>
        <p:spPr>
          <a:xfrm>
            <a:off x="7386700" y="1840725"/>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43" name="Google Shape;643;p37"/>
          <p:cNvGraphicFramePr/>
          <p:nvPr/>
        </p:nvGraphicFramePr>
        <p:xfrm>
          <a:off x="7386700" y="2497025"/>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
        <p:nvSpPr>
          <p:cNvPr id="644" name="Google Shape;644;p37"/>
          <p:cNvSpPr txBox="1"/>
          <p:nvPr>
            <p:ph idx="4294967295" type="body"/>
          </p:nvPr>
        </p:nvSpPr>
        <p:spPr>
          <a:xfrm>
            <a:off x="7386700" y="3285613"/>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45" name="Google Shape;645;p37"/>
          <p:cNvGraphicFramePr/>
          <p:nvPr/>
        </p:nvGraphicFramePr>
        <p:xfrm>
          <a:off x="7386700" y="3941913"/>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
        <p:nvSpPr>
          <p:cNvPr id="646" name="Google Shape;646;p37"/>
          <p:cNvSpPr txBox="1"/>
          <p:nvPr>
            <p:ph idx="4294967295" type="body"/>
          </p:nvPr>
        </p:nvSpPr>
        <p:spPr>
          <a:xfrm>
            <a:off x="4737813" y="1840725"/>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47" name="Google Shape;647;p37"/>
          <p:cNvGraphicFramePr/>
          <p:nvPr/>
        </p:nvGraphicFramePr>
        <p:xfrm>
          <a:off x="4737813" y="2497025"/>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
        <p:nvSpPr>
          <p:cNvPr id="648" name="Google Shape;648;p37"/>
          <p:cNvSpPr txBox="1"/>
          <p:nvPr>
            <p:ph idx="4294967295" type="body"/>
          </p:nvPr>
        </p:nvSpPr>
        <p:spPr>
          <a:xfrm>
            <a:off x="4737813" y="3285613"/>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49" name="Google Shape;649;p37"/>
          <p:cNvGraphicFramePr/>
          <p:nvPr/>
        </p:nvGraphicFramePr>
        <p:xfrm>
          <a:off x="4737813" y="3941913"/>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
        <p:nvSpPr>
          <p:cNvPr id="650" name="Google Shape;650;p37"/>
          <p:cNvSpPr txBox="1"/>
          <p:nvPr>
            <p:ph idx="4294967295" type="body"/>
          </p:nvPr>
        </p:nvSpPr>
        <p:spPr>
          <a:xfrm>
            <a:off x="2088950" y="1840725"/>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51" name="Google Shape;651;p37"/>
          <p:cNvGraphicFramePr/>
          <p:nvPr/>
        </p:nvGraphicFramePr>
        <p:xfrm>
          <a:off x="2088950" y="2497025"/>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
        <p:nvSpPr>
          <p:cNvPr id="652" name="Google Shape;652;p37"/>
          <p:cNvSpPr txBox="1"/>
          <p:nvPr>
            <p:ph idx="4294967295" type="body"/>
          </p:nvPr>
        </p:nvSpPr>
        <p:spPr>
          <a:xfrm>
            <a:off x="2088950" y="3285613"/>
            <a:ext cx="1039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assion One"/>
                <a:ea typeface="Passion One"/>
                <a:cs typeface="Passion One"/>
                <a:sym typeface="Passion One"/>
              </a:rPr>
              <a:t>How</a:t>
            </a:r>
            <a:endParaRPr>
              <a:latin typeface="Passion One"/>
              <a:ea typeface="Passion One"/>
              <a:cs typeface="Passion One"/>
              <a:sym typeface="Passion One"/>
            </a:endParaRPr>
          </a:p>
          <a:p>
            <a:pPr indent="0" lvl="0" marL="0" rtl="0" algn="l">
              <a:spcBef>
                <a:spcPts val="0"/>
              </a:spcBef>
              <a:spcAft>
                <a:spcPts val="0"/>
              </a:spcAft>
              <a:buNone/>
            </a:pPr>
            <a:r>
              <a:rPr lang="en">
                <a:latin typeface="Passion One"/>
                <a:ea typeface="Passion One"/>
                <a:cs typeface="Passion One"/>
                <a:sym typeface="Passion One"/>
              </a:rPr>
              <a:t>many?</a:t>
            </a:r>
            <a:endParaRPr>
              <a:latin typeface="Passion One"/>
              <a:ea typeface="Passion One"/>
              <a:cs typeface="Passion One"/>
              <a:sym typeface="Passion One"/>
            </a:endParaRPr>
          </a:p>
        </p:txBody>
      </p:sp>
      <p:graphicFrame>
        <p:nvGraphicFramePr>
          <p:cNvPr id="653" name="Google Shape;653;p37"/>
          <p:cNvGraphicFramePr/>
          <p:nvPr/>
        </p:nvGraphicFramePr>
        <p:xfrm>
          <a:off x="2088950" y="3941913"/>
          <a:ext cx="3000000" cy="3000000"/>
        </p:xfrm>
        <a:graphic>
          <a:graphicData uri="http://schemas.openxmlformats.org/drawingml/2006/table">
            <a:tbl>
              <a:tblPr>
                <a:noFill/>
                <a:tableStyleId>{7B533458-83D9-4537-9B6C-CB3B0A3FDBC5}</a:tableStyleId>
              </a:tblPr>
              <a:tblGrid>
                <a:gridCol w="1039500"/>
              </a:tblGrid>
              <a:tr h="657800">
                <a:tc>
                  <a:txBody>
                    <a:bodyPr/>
                    <a:lstStyle/>
                    <a:p>
                      <a:pPr indent="0" lvl="0" marL="0" rtl="0" algn="ctr">
                        <a:spcBef>
                          <a:spcPts val="0"/>
                        </a:spcBef>
                        <a:spcAft>
                          <a:spcPts val="0"/>
                        </a:spcAft>
                        <a:buNone/>
                      </a:pPr>
                      <a:r>
                        <a:rPr lang="en" sz="1600">
                          <a:solidFill>
                            <a:schemeClr val="dk1"/>
                          </a:solidFill>
                          <a:latin typeface="Inter"/>
                          <a:ea typeface="Inter"/>
                          <a:cs typeface="Inter"/>
                          <a:sym typeface="Inter"/>
                        </a:rPr>
                        <a:t>??</a:t>
                      </a:r>
                      <a:endParaRPr sz="1600">
                        <a:solidFill>
                          <a:schemeClr val="dk1"/>
                        </a:solidFill>
                        <a:latin typeface="Inter"/>
                        <a:ea typeface="Inter"/>
                        <a:cs typeface="Inter"/>
                        <a:sym typeface="Inter"/>
                      </a:endParaRPr>
                    </a:p>
                  </a:txBody>
                  <a:tcPr marT="91425" marB="91425" marR="91425" marL="91425" anchor="ctr">
                    <a:lnL cap="flat" cmpd="sng" w="9525">
                      <a:solidFill>
                        <a:schemeClr val="dk1">
                          <a:alpha val="0"/>
                        </a:schemeClr>
                      </a:solidFill>
                      <a:prstDash val="solid"/>
                      <a:round/>
                      <a:headEnd len="sm" w="sm" type="none"/>
                      <a:tailEnd len="sm" w="sm" type="none"/>
                    </a:lnL>
                    <a:lnR cap="flat" cmpd="sng" w="9525">
                      <a:solidFill>
                        <a:schemeClr val="dk1">
                          <a:alpha val="0"/>
                        </a:schemeClr>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alpha val="0"/>
                        </a:schemeClr>
                      </a:solidFill>
                      <a:prstDash val="solid"/>
                      <a:round/>
                      <a:headEnd len="sm" w="sm" type="none"/>
                      <a:tailEnd len="sm" w="sm" type="none"/>
                    </a:lnB>
                    <a:solidFill>
                      <a:schemeClr val="dk2"/>
                    </a:solidFill>
                  </a:tcPr>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7" name="Shape 657"/>
        <p:cNvGrpSpPr/>
        <p:nvPr/>
      </p:nvGrpSpPr>
      <p:grpSpPr>
        <a:xfrm>
          <a:off x="0" y="0"/>
          <a:ext cx="0" cy="0"/>
          <a:chOff x="0" y="0"/>
          <a:chExt cx="0" cy="0"/>
        </a:xfrm>
      </p:grpSpPr>
      <p:sp>
        <p:nvSpPr>
          <p:cNvPr id="658" name="Google Shape;658;p38"/>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Mathematical concepts</a:t>
            </a:r>
            <a:endParaRPr/>
          </a:p>
        </p:txBody>
      </p:sp>
      <p:sp>
        <p:nvSpPr>
          <p:cNvPr id="659" name="Google Shape;659;p38"/>
          <p:cNvSpPr txBox="1"/>
          <p:nvPr>
            <p:ph idx="1" type="subTitle"/>
          </p:nvPr>
        </p:nvSpPr>
        <p:spPr>
          <a:xfrm>
            <a:off x="3780475" y="1545650"/>
            <a:ext cx="465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Math is all about numbers, like counting how many friends you have or how many apples are in a basket</a:t>
            </a:r>
            <a:endParaRPr/>
          </a:p>
        </p:txBody>
      </p:sp>
      <p:sp>
        <p:nvSpPr>
          <p:cNvPr id="660" name="Google Shape;660;p38"/>
          <p:cNvSpPr txBox="1"/>
          <p:nvPr>
            <p:ph idx="2" type="subTitle"/>
          </p:nvPr>
        </p:nvSpPr>
        <p:spPr>
          <a:xfrm>
            <a:off x="3780475" y="1212500"/>
            <a:ext cx="46503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Numbers</a:t>
            </a:r>
            <a:endParaRPr/>
          </a:p>
        </p:txBody>
      </p:sp>
      <p:sp>
        <p:nvSpPr>
          <p:cNvPr id="661" name="Google Shape;661;p38"/>
          <p:cNvSpPr txBox="1"/>
          <p:nvPr>
            <p:ph idx="3" type="subTitle"/>
          </p:nvPr>
        </p:nvSpPr>
        <p:spPr>
          <a:xfrm>
            <a:off x="3780475" y="2716013"/>
            <a:ext cx="465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Let’s talk about different shapes. Think of a square, a circle, or a triangle — they help us understand</a:t>
            </a:r>
            <a:endParaRPr>
              <a:solidFill>
                <a:srgbClr val="17175A"/>
              </a:solidFill>
              <a:latin typeface="Inter"/>
              <a:ea typeface="Inter"/>
              <a:cs typeface="Inter"/>
              <a:sym typeface="Inter"/>
            </a:endParaRPr>
          </a:p>
        </p:txBody>
      </p:sp>
      <p:sp>
        <p:nvSpPr>
          <p:cNvPr id="662" name="Google Shape;662;p38"/>
          <p:cNvSpPr txBox="1"/>
          <p:nvPr>
            <p:ph idx="4" type="subTitle"/>
          </p:nvPr>
        </p:nvSpPr>
        <p:spPr>
          <a:xfrm>
            <a:off x="3780475" y="2382863"/>
            <a:ext cx="46503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Shapes</a:t>
            </a:r>
            <a:endParaRPr/>
          </a:p>
        </p:txBody>
      </p:sp>
      <p:sp>
        <p:nvSpPr>
          <p:cNvPr id="663" name="Google Shape;663;p38"/>
          <p:cNvSpPr txBox="1"/>
          <p:nvPr>
            <p:ph idx="5" type="subTitle"/>
          </p:nvPr>
        </p:nvSpPr>
        <p:spPr>
          <a:xfrm>
            <a:off x="3780475" y="3886375"/>
            <a:ext cx="4650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hlink"/>
              </a:buClr>
              <a:buSzPts val="1100"/>
              <a:buFont typeface="Arial"/>
              <a:buNone/>
            </a:pPr>
            <a:r>
              <a:rPr lang="en"/>
              <a:t>We use math to add things together, like counting toys, and to take things away</a:t>
            </a:r>
            <a:endParaRPr/>
          </a:p>
        </p:txBody>
      </p:sp>
      <p:sp>
        <p:nvSpPr>
          <p:cNvPr id="664" name="Google Shape;664;p38"/>
          <p:cNvSpPr txBox="1"/>
          <p:nvPr>
            <p:ph idx="6" type="subTitle"/>
          </p:nvPr>
        </p:nvSpPr>
        <p:spPr>
          <a:xfrm>
            <a:off x="3780475" y="3553225"/>
            <a:ext cx="4650300" cy="447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Adding and taking away</a:t>
            </a:r>
            <a:endParaRPr/>
          </a:p>
        </p:txBody>
      </p:sp>
      <p:grpSp>
        <p:nvGrpSpPr>
          <p:cNvPr id="665" name="Google Shape;665;p38"/>
          <p:cNvGrpSpPr/>
          <p:nvPr/>
        </p:nvGrpSpPr>
        <p:grpSpPr>
          <a:xfrm>
            <a:off x="720004" y="3261063"/>
            <a:ext cx="1689042" cy="1031912"/>
            <a:chOff x="3577367" y="1677509"/>
            <a:chExt cx="1393254" cy="851132"/>
          </a:xfrm>
        </p:grpSpPr>
        <p:sp>
          <p:nvSpPr>
            <p:cNvPr id="666" name="Google Shape;666;p38"/>
            <p:cNvSpPr/>
            <p:nvPr/>
          </p:nvSpPr>
          <p:spPr>
            <a:xfrm>
              <a:off x="3605409" y="1677509"/>
              <a:ext cx="1365212" cy="851132"/>
            </a:xfrm>
            <a:custGeom>
              <a:rect b="b" l="l" r="r" t="t"/>
              <a:pathLst>
                <a:path extrusionOk="0" h="1764004" w="2829455">
                  <a:moveTo>
                    <a:pt x="2699484" y="1764004"/>
                  </a:moveTo>
                  <a:lnTo>
                    <a:pt x="129972" y="1764004"/>
                  </a:lnTo>
                  <a:cubicBezTo>
                    <a:pt x="58187" y="1764004"/>
                    <a:pt x="0" y="1705817"/>
                    <a:pt x="0" y="1634032"/>
                  </a:cubicBezTo>
                  <a:lnTo>
                    <a:pt x="0" y="129972"/>
                  </a:lnTo>
                  <a:cubicBezTo>
                    <a:pt x="0" y="58187"/>
                    <a:pt x="58187" y="0"/>
                    <a:pt x="129972" y="0"/>
                  </a:cubicBezTo>
                  <a:lnTo>
                    <a:pt x="2699484" y="0"/>
                  </a:lnTo>
                  <a:cubicBezTo>
                    <a:pt x="2771268" y="0"/>
                    <a:pt x="2829456" y="58187"/>
                    <a:pt x="2829456" y="129972"/>
                  </a:cubicBezTo>
                  <a:lnTo>
                    <a:pt x="2829456" y="1634032"/>
                  </a:lnTo>
                  <a:cubicBezTo>
                    <a:pt x="2829379" y="1705817"/>
                    <a:pt x="2771192" y="1764004"/>
                    <a:pt x="2699484" y="176400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7" name="Google Shape;667;p38"/>
            <p:cNvSpPr/>
            <p:nvPr/>
          </p:nvSpPr>
          <p:spPr>
            <a:xfrm>
              <a:off x="4660956" y="2269904"/>
              <a:ext cx="172521" cy="33830"/>
            </a:xfrm>
            <a:custGeom>
              <a:rect b="b" l="l" r="r" t="t"/>
              <a:pathLst>
                <a:path extrusionOk="0" h="70113" w="357556">
                  <a:moveTo>
                    <a:pt x="0" y="0"/>
                  </a:moveTo>
                  <a:lnTo>
                    <a:pt x="357556" y="0"/>
                  </a:lnTo>
                  <a:lnTo>
                    <a:pt x="357556" y="70113"/>
                  </a:lnTo>
                  <a:lnTo>
                    <a:pt x="0" y="7011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8" name="Google Shape;668;p38"/>
            <p:cNvSpPr/>
            <p:nvPr/>
          </p:nvSpPr>
          <p:spPr>
            <a:xfrm>
              <a:off x="4660956" y="2102017"/>
              <a:ext cx="172520" cy="127878"/>
            </a:xfrm>
            <a:custGeom>
              <a:rect b="b" l="l" r="r" t="t"/>
              <a:pathLst>
                <a:path extrusionOk="0" h="265033" w="357555">
                  <a:moveTo>
                    <a:pt x="294583" y="265034"/>
                  </a:moveTo>
                  <a:lnTo>
                    <a:pt x="62973" y="265034"/>
                  </a:lnTo>
                  <a:cubicBezTo>
                    <a:pt x="28182" y="265034"/>
                    <a:pt x="0" y="236851"/>
                    <a:pt x="0" y="202061"/>
                  </a:cubicBezTo>
                  <a:lnTo>
                    <a:pt x="0" y="62973"/>
                  </a:lnTo>
                  <a:cubicBezTo>
                    <a:pt x="0" y="28182"/>
                    <a:pt x="28182" y="0"/>
                    <a:pt x="62973" y="0"/>
                  </a:cubicBezTo>
                  <a:lnTo>
                    <a:pt x="294583" y="0"/>
                  </a:lnTo>
                  <a:cubicBezTo>
                    <a:pt x="329374" y="0"/>
                    <a:pt x="357556" y="28182"/>
                    <a:pt x="357556" y="62973"/>
                  </a:cubicBezTo>
                  <a:lnTo>
                    <a:pt x="357556" y="202061"/>
                  </a:lnTo>
                  <a:cubicBezTo>
                    <a:pt x="357556" y="236851"/>
                    <a:pt x="329374" y="265034"/>
                    <a:pt x="294583" y="26503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38"/>
            <p:cNvSpPr/>
            <p:nvPr/>
          </p:nvSpPr>
          <p:spPr>
            <a:xfrm>
              <a:off x="4660956" y="2337139"/>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0" name="Google Shape;670;p38"/>
            <p:cNvSpPr/>
            <p:nvPr/>
          </p:nvSpPr>
          <p:spPr>
            <a:xfrm>
              <a:off x="4660956" y="2359661"/>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38"/>
            <p:cNvSpPr/>
            <p:nvPr/>
          </p:nvSpPr>
          <p:spPr>
            <a:xfrm>
              <a:off x="4660956" y="2382146"/>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38"/>
            <p:cNvSpPr/>
            <p:nvPr/>
          </p:nvSpPr>
          <p:spPr>
            <a:xfrm>
              <a:off x="4561547"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3" name="Google Shape;673;p38"/>
            <p:cNvSpPr/>
            <p:nvPr/>
          </p:nvSpPr>
          <p:spPr>
            <a:xfrm>
              <a:off x="4402508"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4" name="Google Shape;674;p38"/>
            <p:cNvSpPr/>
            <p:nvPr/>
          </p:nvSpPr>
          <p:spPr>
            <a:xfrm>
              <a:off x="4243504"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38"/>
            <p:cNvSpPr/>
            <p:nvPr/>
          </p:nvSpPr>
          <p:spPr>
            <a:xfrm>
              <a:off x="408446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38"/>
            <p:cNvSpPr/>
            <p:nvPr/>
          </p:nvSpPr>
          <p:spPr>
            <a:xfrm>
              <a:off x="392542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7" name="Google Shape;677;p38"/>
            <p:cNvSpPr/>
            <p:nvPr/>
          </p:nvSpPr>
          <p:spPr>
            <a:xfrm>
              <a:off x="3766423"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8" name="Google Shape;678;p38"/>
            <p:cNvSpPr/>
            <p:nvPr/>
          </p:nvSpPr>
          <p:spPr>
            <a:xfrm>
              <a:off x="3605409" y="1916202"/>
              <a:ext cx="958485" cy="400277"/>
            </a:xfrm>
            <a:custGeom>
              <a:rect b="b" l="l" r="r" t="t"/>
              <a:pathLst>
                <a:path extrusionOk="0" h="829589" w="1986498">
                  <a:moveTo>
                    <a:pt x="0" y="607196"/>
                  </a:moveTo>
                  <a:lnTo>
                    <a:pt x="299065" y="409465"/>
                  </a:lnTo>
                  <a:cubicBezTo>
                    <a:pt x="320486" y="395336"/>
                    <a:pt x="348289" y="395716"/>
                    <a:pt x="369330" y="410377"/>
                  </a:cubicBezTo>
                  <a:lnTo>
                    <a:pt x="590229" y="565112"/>
                  </a:lnTo>
                  <a:cubicBezTo>
                    <a:pt x="621754" y="587142"/>
                    <a:pt x="665508" y="575747"/>
                    <a:pt x="682220" y="541184"/>
                  </a:cubicBezTo>
                  <a:lnTo>
                    <a:pt x="926896" y="35273"/>
                  </a:lnTo>
                  <a:cubicBezTo>
                    <a:pt x="951508" y="-15622"/>
                    <a:pt x="1025647" y="-10228"/>
                    <a:pt x="1042663" y="43629"/>
                  </a:cubicBezTo>
                  <a:lnTo>
                    <a:pt x="1277084" y="785936"/>
                  </a:lnTo>
                  <a:cubicBezTo>
                    <a:pt x="1294251" y="840401"/>
                    <a:pt x="1369454" y="845111"/>
                    <a:pt x="1393306" y="793228"/>
                  </a:cubicBezTo>
                  <a:lnTo>
                    <a:pt x="1610635" y="321424"/>
                  </a:lnTo>
                  <a:cubicBezTo>
                    <a:pt x="1630765" y="277670"/>
                    <a:pt x="1690776" y="272277"/>
                    <a:pt x="1718426" y="311701"/>
                  </a:cubicBezTo>
                  <a:lnTo>
                    <a:pt x="1986499" y="693793"/>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9" name="Google Shape;679;p38"/>
            <p:cNvSpPr/>
            <p:nvPr/>
          </p:nvSpPr>
          <p:spPr>
            <a:xfrm>
              <a:off x="3972662" y="2024069"/>
              <a:ext cx="45595" cy="45595"/>
            </a:xfrm>
            <a:custGeom>
              <a:rect b="b" l="l" r="r" t="t"/>
              <a:pathLst>
                <a:path extrusionOk="0" h="94497" w="94497">
                  <a:moveTo>
                    <a:pt x="94497" y="47249"/>
                  </a:moveTo>
                  <a:cubicBezTo>
                    <a:pt x="94497" y="73344"/>
                    <a:pt x="73343" y="94498"/>
                    <a:pt x="47249" y="94498"/>
                  </a:cubicBezTo>
                  <a:cubicBezTo>
                    <a:pt x="21154" y="94498"/>
                    <a:pt x="0" y="73344"/>
                    <a:pt x="0" y="47249"/>
                  </a:cubicBezTo>
                  <a:cubicBezTo>
                    <a:pt x="0" y="21154"/>
                    <a:pt x="21154" y="0"/>
                    <a:pt x="47249" y="0"/>
                  </a:cubicBezTo>
                  <a:cubicBezTo>
                    <a:pt x="73343" y="0"/>
                    <a:pt x="94497" y="21154"/>
                    <a:pt x="94497" y="47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0" name="Google Shape;680;p38"/>
            <p:cNvSpPr/>
            <p:nvPr/>
          </p:nvSpPr>
          <p:spPr>
            <a:xfrm>
              <a:off x="3664089" y="1827628"/>
              <a:ext cx="317443" cy="189754"/>
            </a:xfrm>
            <a:custGeom>
              <a:rect b="b" l="l" r="r" t="t"/>
              <a:pathLst>
                <a:path extrusionOk="0" h="393272" w="657912">
                  <a:moveTo>
                    <a:pt x="622286" y="386954"/>
                  </a:moveTo>
                  <a:lnTo>
                    <a:pt x="552324" y="315397"/>
                  </a:lnTo>
                  <a:lnTo>
                    <a:pt x="50059" y="315397"/>
                  </a:lnTo>
                  <a:cubicBezTo>
                    <a:pt x="22409" y="315397"/>
                    <a:pt x="0" y="292988"/>
                    <a:pt x="0" y="265337"/>
                  </a:cubicBezTo>
                  <a:lnTo>
                    <a:pt x="0" y="50059"/>
                  </a:lnTo>
                  <a:cubicBezTo>
                    <a:pt x="0" y="22409"/>
                    <a:pt x="22409" y="0"/>
                    <a:pt x="50059" y="0"/>
                  </a:cubicBezTo>
                  <a:lnTo>
                    <a:pt x="607853" y="0"/>
                  </a:lnTo>
                  <a:cubicBezTo>
                    <a:pt x="635503" y="0"/>
                    <a:pt x="657912" y="22409"/>
                    <a:pt x="657912" y="50059"/>
                  </a:cubicBezTo>
                  <a:lnTo>
                    <a:pt x="657912" y="315397"/>
                  </a:lnTo>
                  <a:lnTo>
                    <a:pt x="657912" y="372445"/>
                  </a:lnTo>
                  <a:cubicBezTo>
                    <a:pt x="657912" y="391056"/>
                    <a:pt x="635275" y="400323"/>
                    <a:pt x="622286" y="386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1" name="Google Shape;681;p38"/>
            <p:cNvSpPr/>
            <p:nvPr/>
          </p:nvSpPr>
          <p:spPr>
            <a:xfrm>
              <a:off x="3577367" y="242916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2" name="Google Shape;682;p38"/>
            <p:cNvSpPr/>
            <p:nvPr/>
          </p:nvSpPr>
          <p:spPr>
            <a:xfrm>
              <a:off x="3577367" y="231823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3" name="Google Shape;683;p38"/>
            <p:cNvSpPr/>
            <p:nvPr/>
          </p:nvSpPr>
          <p:spPr>
            <a:xfrm>
              <a:off x="3577367" y="220734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4" name="Google Shape;684;p38"/>
            <p:cNvSpPr/>
            <p:nvPr/>
          </p:nvSpPr>
          <p:spPr>
            <a:xfrm>
              <a:off x="3577367" y="209642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5" name="Google Shape;685;p38"/>
            <p:cNvSpPr/>
            <p:nvPr/>
          </p:nvSpPr>
          <p:spPr>
            <a:xfrm>
              <a:off x="3577367" y="1985534"/>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6" name="Google Shape;686;p38"/>
            <p:cNvSpPr/>
            <p:nvPr/>
          </p:nvSpPr>
          <p:spPr>
            <a:xfrm>
              <a:off x="3577367" y="187460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7" name="Google Shape;687;p38"/>
            <p:cNvSpPr/>
            <p:nvPr/>
          </p:nvSpPr>
          <p:spPr>
            <a:xfrm>
              <a:off x="3577367" y="1763720"/>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8" name="Google Shape;688;p38"/>
            <p:cNvSpPr/>
            <p:nvPr/>
          </p:nvSpPr>
          <p:spPr>
            <a:xfrm>
              <a:off x="4293447" y="2127573"/>
              <a:ext cx="83273" cy="83273"/>
            </a:xfrm>
            <a:custGeom>
              <a:rect b="b" l="l" r="r" t="t"/>
              <a:pathLst>
                <a:path extrusionOk="0" h="172587" w="172587">
                  <a:moveTo>
                    <a:pt x="172587" y="86294"/>
                  </a:moveTo>
                  <a:cubicBezTo>
                    <a:pt x="172587" y="133952"/>
                    <a:pt x="133952" y="172587"/>
                    <a:pt x="86293" y="172587"/>
                  </a:cubicBezTo>
                  <a:cubicBezTo>
                    <a:pt x="38635" y="172587"/>
                    <a:pt x="0" y="133952"/>
                    <a:pt x="0" y="86294"/>
                  </a:cubicBezTo>
                  <a:cubicBezTo>
                    <a:pt x="0" y="38635"/>
                    <a:pt x="38635" y="0"/>
                    <a:pt x="86293" y="0"/>
                  </a:cubicBezTo>
                  <a:cubicBezTo>
                    <a:pt x="133952" y="0"/>
                    <a:pt x="172587" y="38635"/>
                    <a:pt x="172587" y="8629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89" name="Google Shape;689;p38"/>
            <p:cNvSpPr/>
            <p:nvPr/>
          </p:nvSpPr>
          <p:spPr>
            <a:xfrm>
              <a:off x="4561547" y="1738602"/>
              <a:ext cx="406653" cy="3665"/>
            </a:xfrm>
            <a:custGeom>
              <a:rect b="b" l="l" r="r" t="t"/>
              <a:pathLst>
                <a:path extrusionOk="0" h="7596" w="842805">
                  <a:moveTo>
                    <a:pt x="842805"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90" name="Google Shape;690;p38"/>
          <p:cNvGrpSpPr/>
          <p:nvPr/>
        </p:nvGrpSpPr>
        <p:grpSpPr>
          <a:xfrm>
            <a:off x="1611167" y="1574806"/>
            <a:ext cx="1518587" cy="1233056"/>
            <a:chOff x="7329141" y="362469"/>
            <a:chExt cx="1022136" cy="829949"/>
          </a:xfrm>
        </p:grpSpPr>
        <p:sp>
          <p:nvSpPr>
            <p:cNvPr id="691" name="Google Shape;691;p38"/>
            <p:cNvSpPr/>
            <p:nvPr/>
          </p:nvSpPr>
          <p:spPr>
            <a:xfrm>
              <a:off x="7329141" y="362469"/>
              <a:ext cx="1022136" cy="829949"/>
            </a:xfrm>
            <a:custGeom>
              <a:rect b="b" l="l" r="r" t="t"/>
              <a:pathLst>
                <a:path extrusionOk="0" h="1544092" w="1901648">
                  <a:moveTo>
                    <a:pt x="1770840" y="1544092"/>
                  </a:moveTo>
                  <a:lnTo>
                    <a:pt x="130807" y="1544092"/>
                  </a:lnTo>
                  <a:cubicBezTo>
                    <a:pt x="58567" y="1544092"/>
                    <a:pt x="0" y="1485525"/>
                    <a:pt x="0" y="1413285"/>
                  </a:cubicBezTo>
                  <a:lnTo>
                    <a:pt x="0" y="130808"/>
                  </a:lnTo>
                  <a:cubicBezTo>
                    <a:pt x="0" y="58567"/>
                    <a:pt x="58567" y="0"/>
                    <a:pt x="130807" y="0"/>
                  </a:cubicBezTo>
                  <a:lnTo>
                    <a:pt x="1770840" y="0"/>
                  </a:lnTo>
                  <a:cubicBezTo>
                    <a:pt x="1843081" y="0"/>
                    <a:pt x="1901648" y="58567"/>
                    <a:pt x="1901648" y="130808"/>
                  </a:cubicBezTo>
                  <a:lnTo>
                    <a:pt x="1901648" y="1413285"/>
                  </a:lnTo>
                  <a:cubicBezTo>
                    <a:pt x="1901648" y="1485449"/>
                    <a:pt x="1843081" y="1544092"/>
                    <a:pt x="1770840" y="1544092"/>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2" name="Google Shape;692;p38"/>
            <p:cNvSpPr/>
            <p:nvPr/>
          </p:nvSpPr>
          <p:spPr>
            <a:xfrm>
              <a:off x="7479397" y="507863"/>
              <a:ext cx="275724" cy="489918"/>
            </a:xfrm>
            <a:custGeom>
              <a:rect b="b" l="l" r="r" t="t"/>
              <a:pathLst>
                <a:path extrusionOk="0" h="911475" w="512975">
                  <a:moveTo>
                    <a:pt x="512976" y="0"/>
                  </a:moveTo>
                  <a:cubicBezTo>
                    <a:pt x="229635" y="0"/>
                    <a:pt x="0" y="229635"/>
                    <a:pt x="0" y="512976"/>
                  </a:cubicBezTo>
                  <a:cubicBezTo>
                    <a:pt x="0" y="673864"/>
                    <a:pt x="74064" y="817434"/>
                    <a:pt x="189983" y="911476"/>
                  </a:cubicBezTo>
                  <a:lnTo>
                    <a:pt x="512976" y="512976"/>
                  </a:lnTo>
                  <a:lnTo>
                    <a:pt x="512976" y="0"/>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3" name="Google Shape;693;p38"/>
            <p:cNvGrpSpPr/>
            <p:nvPr/>
          </p:nvGrpSpPr>
          <p:grpSpPr>
            <a:xfrm>
              <a:off x="7581570" y="507863"/>
              <a:ext cx="449624" cy="551756"/>
              <a:chOff x="6727477" y="1096947"/>
              <a:chExt cx="836044" cy="1025951"/>
            </a:xfrm>
          </p:grpSpPr>
          <p:sp>
            <p:nvSpPr>
              <p:cNvPr id="694" name="Google Shape;694;p38"/>
              <p:cNvSpPr/>
              <p:nvPr/>
            </p:nvSpPr>
            <p:spPr>
              <a:xfrm>
                <a:off x="7050546" y="1096947"/>
                <a:ext cx="512975" cy="1014176"/>
              </a:xfrm>
              <a:custGeom>
                <a:rect b="b" l="l" r="r" t="t"/>
                <a:pathLst>
                  <a:path extrusionOk="0" h="1014176" w="512975">
                    <a:moveTo>
                      <a:pt x="512976" y="512976"/>
                    </a:moveTo>
                    <a:cubicBezTo>
                      <a:pt x="512976" y="229635"/>
                      <a:pt x="283341" y="0"/>
                      <a:pt x="0" y="0"/>
                    </a:cubicBezTo>
                    <a:lnTo>
                      <a:pt x="0" y="512976"/>
                    </a:lnTo>
                    <a:lnTo>
                      <a:pt x="109538" y="1014177"/>
                    </a:lnTo>
                    <a:cubicBezTo>
                      <a:pt x="340161" y="963966"/>
                      <a:pt x="512976" y="758639"/>
                      <a:pt x="512976" y="512976"/>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38"/>
              <p:cNvSpPr/>
              <p:nvPr/>
            </p:nvSpPr>
            <p:spPr>
              <a:xfrm>
                <a:off x="6727477" y="1609923"/>
                <a:ext cx="432531" cy="512975"/>
              </a:xfrm>
              <a:custGeom>
                <a:rect b="b" l="l" r="r" t="t"/>
                <a:pathLst>
                  <a:path extrusionOk="0" h="512975" w="432531">
                    <a:moveTo>
                      <a:pt x="0" y="398500"/>
                    </a:moveTo>
                    <a:cubicBezTo>
                      <a:pt x="88192" y="470057"/>
                      <a:pt x="200617" y="512976"/>
                      <a:pt x="322993" y="512976"/>
                    </a:cubicBezTo>
                    <a:cubicBezTo>
                      <a:pt x="360594" y="512976"/>
                      <a:pt x="397208" y="508874"/>
                      <a:pt x="432531" y="501201"/>
                    </a:cubicBezTo>
                    <a:lnTo>
                      <a:pt x="322993" y="0"/>
                    </a:lnTo>
                    <a:lnTo>
                      <a:pt x="0" y="39850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96" name="Google Shape;696;p38"/>
            <p:cNvSpPr/>
            <p:nvPr/>
          </p:nvSpPr>
          <p:spPr>
            <a:xfrm>
              <a:off x="7755275" y="507863"/>
              <a:ext cx="222278" cy="438881"/>
            </a:xfrm>
            <a:custGeom>
              <a:rect b="b" l="l" r="r" t="t"/>
              <a:pathLst>
                <a:path extrusionOk="0" h="816522" w="413540">
                  <a:moveTo>
                    <a:pt x="0" y="0"/>
                  </a:moveTo>
                  <a:lnTo>
                    <a:pt x="0" y="512976"/>
                  </a:lnTo>
                  <a:lnTo>
                    <a:pt x="413541" y="816522"/>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7" name="Google Shape;697;p38"/>
            <p:cNvSpPr/>
            <p:nvPr/>
          </p:nvSpPr>
          <p:spPr>
            <a:xfrm>
              <a:off x="7918481" y="577354"/>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38"/>
            <p:cNvSpPr/>
            <p:nvPr/>
          </p:nvSpPr>
          <p:spPr>
            <a:xfrm>
              <a:off x="7986379" y="855683"/>
              <a:ext cx="207620" cy="40707"/>
            </a:xfrm>
            <a:custGeom>
              <a:rect b="b" l="l" r="r" t="t"/>
              <a:pathLst>
                <a:path extrusionOk="0" h="75734" w="386269">
                  <a:moveTo>
                    <a:pt x="0" y="0"/>
                  </a:moveTo>
                  <a:lnTo>
                    <a:pt x="386270" y="0"/>
                  </a:lnTo>
                  <a:lnTo>
                    <a:pt x="386270" y="75735"/>
                  </a:lnTo>
                  <a:lnTo>
                    <a:pt x="0" y="75735"/>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38"/>
            <p:cNvSpPr/>
            <p:nvPr/>
          </p:nvSpPr>
          <p:spPr>
            <a:xfrm>
              <a:off x="8078706" y="664248"/>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38"/>
            <p:cNvSpPr/>
            <p:nvPr/>
          </p:nvSpPr>
          <p:spPr>
            <a:xfrm>
              <a:off x="8078706" y="691415"/>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1" name="Google Shape;701;p38"/>
            <p:cNvSpPr/>
            <p:nvPr/>
          </p:nvSpPr>
          <p:spPr>
            <a:xfrm>
              <a:off x="8078706" y="718541"/>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2" name="Google Shape;702;p38"/>
            <p:cNvSpPr/>
            <p:nvPr/>
          </p:nvSpPr>
          <p:spPr>
            <a:xfrm>
              <a:off x="8078706" y="946989"/>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3" name="Google Shape;703;p38"/>
            <p:cNvSpPr/>
            <p:nvPr/>
          </p:nvSpPr>
          <p:spPr>
            <a:xfrm>
              <a:off x="8078706" y="974156"/>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38"/>
            <p:cNvSpPr/>
            <p:nvPr/>
          </p:nvSpPr>
          <p:spPr>
            <a:xfrm>
              <a:off x="8078706" y="1001323"/>
              <a:ext cx="132983" cy="4083"/>
            </a:xfrm>
            <a:custGeom>
              <a:rect b="b" l="l" r="r" t="t"/>
              <a:pathLst>
                <a:path extrusionOk="0" h="7596" w="247410">
                  <a:moveTo>
                    <a:pt x="0" y="0"/>
                  </a:moveTo>
                  <a:lnTo>
                    <a:pt x="24741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8" name="Shape 708"/>
        <p:cNvGrpSpPr/>
        <p:nvPr/>
      </p:nvGrpSpPr>
      <p:grpSpPr>
        <a:xfrm>
          <a:off x="0" y="0"/>
          <a:ext cx="0" cy="0"/>
          <a:chOff x="0" y="0"/>
          <a:chExt cx="0" cy="0"/>
        </a:xfrm>
      </p:grpSpPr>
      <p:sp>
        <p:nvSpPr>
          <p:cNvPr id="709" name="Google Shape;709;p3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 Tower building</a:t>
            </a:r>
            <a:endParaRPr/>
          </a:p>
        </p:txBody>
      </p:sp>
      <p:sp>
        <p:nvSpPr>
          <p:cNvPr id="710" name="Google Shape;710;p39"/>
          <p:cNvSpPr txBox="1"/>
          <p:nvPr/>
        </p:nvSpPr>
        <p:spPr>
          <a:xfrm>
            <a:off x="726450" y="1052050"/>
            <a:ext cx="7704000" cy="927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Give students cards and challenge them to build the tallest tower within a time limit</a:t>
            </a:r>
            <a:endParaRPr>
              <a:solidFill>
                <a:schemeClr val="dk1"/>
              </a:solidFill>
              <a:latin typeface="Inter"/>
              <a:ea typeface="Inter"/>
              <a:cs typeface="Inter"/>
              <a:sym typeface="Inter"/>
            </a:endParaRPr>
          </a:p>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and measure the height. Afterwards you can reflect on how to apply math concepts to the experiment</a:t>
            </a:r>
            <a:endParaRPr>
              <a:solidFill>
                <a:srgbClr val="333333"/>
              </a:solidFill>
              <a:latin typeface="Inter"/>
              <a:ea typeface="Inter"/>
              <a:cs typeface="Inter"/>
              <a:sym typeface="Inter"/>
            </a:endParaRPr>
          </a:p>
        </p:txBody>
      </p:sp>
      <p:sp>
        <p:nvSpPr>
          <p:cNvPr id="711" name="Google Shape;711;p39"/>
          <p:cNvSpPr txBox="1"/>
          <p:nvPr/>
        </p:nvSpPr>
        <p:spPr>
          <a:xfrm>
            <a:off x="4281025" y="2080650"/>
            <a:ext cx="4143000" cy="5727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00000"/>
              </a:lnSpc>
              <a:spcBef>
                <a:spcPts val="0"/>
              </a:spcBef>
              <a:spcAft>
                <a:spcPts val="0"/>
              </a:spcAft>
              <a:buClr>
                <a:schemeClr val="accent2"/>
              </a:buClr>
              <a:buSzPts val="1400"/>
              <a:buFont typeface="Inter"/>
              <a:buChar char="●"/>
            </a:pPr>
            <a:r>
              <a:rPr lang="en">
                <a:solidFill>
                  <a:srgbClr val="17175A"/>
                </a:solidFill>
                <a:latin typeface="Inter"/>
                <a:ea typeface="Inter"/>
                <a:cs typeface="Inter"/>
                <a:sym typeface="Inter"/>
              </a:rPr>
              <a:t>Index or playing cards </a:t>
            </a:r>
            <a:endParaRPr>
              <a:solidFill>
                <a:srgbClr val="17175A"/>
              </a:solidFill>
              <a:latin typeface="Inter"/>
              <a:ea typeface="Inter"/>
              <a:cs typeface="Inter"/>
              <a:sym typeface="Inter"/>
            </a:endParaRPr>
          </a:p>
          <a:p>
            <a:pPr indent="-317500" lvl="0" marL="457200" marR="0" rtl="0" algn="l">
              <a:lnSpc>
                <a:spcPct val="100000"/>
              </a:lnSpc>
              <a:spcBef>
                <a:spcPts val="0"/>
              </a:spcBef>
              <a:spcAft>
                <a:spcPts val="0"/>
              </a:spcAft>
              <a:buClr>
                <a:schemeClr val="accent2"/>
              </a:buClr>
              <a:buSzPts val="1400"/>
              <a:buFont typeface="Inter"/>
              <a:buChar char="●"/>
            </a:pPr>
            <a:r>
              <a:rPr lang="en">
                <a:solidFill>
                  <a:srgbClr val="17175A"/>
                </a:solidFill>
                <a:latin typeface="Inter"/>
                <a:ea typeface="Inter"/>
                <a:cs typeface="Inter"/>
                <a:sym typeface="Inter"/>
              </a:rPr>
              <a:t>Timer</a:t>
            </a:r>
            <a:endParaRPr>
              <a:solidFill>
                <a:srgbClr val="17175A"/>
              </a:solidFill>
              <a:latin typeface="Inter"/>
              <a:ea typeface="Inter"/>
              <a:cs typeface="Inter"/>
              <a:sym typeface="Inter"/>
            </a:endParaRPr>
          </a:p>
        </p:txBody>
      </p:sp>
      <p:sp>
        <p:nvSpPr>
          <p:cNvPr id="712" name="Google Shape;712;p39"/>
          <p:cNvSpPr txBox="1"/>
          <p:nvPr/>
        </p:nvSpPr>
        <p:spPr>
          <a:xfrm>
            <a:off x="2022625" y="2080650"/>
            <a:ext cx="2258400" cy="447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rgbClr val="17175A"/>
                </a:solidFill>
                <a:latin typeface="Passion One"/>
                <a:ea typeface="Passion One"/>
                <a:cs typeface="Passion One"/>
                <a:sym typeface="Passion One"/>
              </a:rPr>
              <a:t>Materials</a:t>
            </a:r>
            <a:endParaRPr sz="2000">
              <a:solidFill>
                <a:srgbClr val="17175A"/>
              </a:solidFill>
              <a:latin typeface="Passion One"/>
              <a:ea typeface="Passion One"/>
              <a:cs typeface="Passion One"/>
              <a:sym typeface="Passion One"/>
            </a:endParaRPr>
          </a:p>
        </p:txBody>
      </p:sp>
      <p:pic>
        <p:nvPicPr>
          <p:cNvPr id="713" name="Google Shape;713;p39"/>
          <p:cNvPicPr preferRelativeResize="0"/>
          <p:nvPr>
            <p:ph idx="2" type="pic"/>
          </p:nvPr>
        </p:nvPicPr>
        <p:blipFill rotWithShape="1">
          <a:blip r:embed="rId3">
            <a:alphaModFix/>
          </a:blip>
          <a:srcRect b="-23884" l="25963" r="28447" t="-22828"/>
          <a:stretch/>
        </p:blipFill>
        <p:spPr>
          <a:xfrm>
            <a:off x="726450" y="2080650"/>
            <a:ext cx="1158000" cy="2485500"/>
          </a:xfrm>
          <a:prstGeom prst="round1Rect">
            <a:avLst>
              <a:gd fmla="val 16667" name="adj"/>
            </a:avLst>
          </a:prstGeom>
          <a:noFill/>
          <a:ln>
            <a:noFill/>
          </a:ln>
        </p:spPr>
      </p:pic>
      <p:sp>
        <p:nvSpPr>
          <p:cNvPr id="714" name="Google Shape;714;p39"/>
          <p:cNvSpPr txBox="1"/>
          <p:nvPr/>
        </p:nvSpPr>
        <p:spPr>
          <a:xfrm>
            <a:off x="2022625" y="2740350"/>
            <a:ext cx="4222800" cy="447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2000">
                <a:solidFill>
                  <a:srgbClr val="17175A"/>
                </a:solidFill>
                <a:latin typeface="Passion One"/>
                <a:ea typeface="Passion One"/>
                <a:cs typeface="Passion One"/>
                <a:sym typeface="Passion One"/>
              </a:rPr>
              <a:t>Reflection questions</a:t>
            </a:r>
            <a:endParaRPr sz="2000">
              <a:solidFill>
                <a:srgbClr val="17175A"/>
              </a:solidFill>
              <a:latin typeface="Passion One"/>
              <a:ea typeface="Passion One"/>
              <a:cs typeface="Passion One"/>
              <a:sym typeface="Passion One"/>
            </a:endParaRPr>
          </a:p>
        </p:txBody>
      </p:sp>
      <p:sp>
        <p:nvSpPr>
          <p:cNvPr id="715" name="Google Shape;715;p39"/>
          <p:cNvSpPr txBox="1"/>
          <p:nvPr/>
        </p:nvSpPr>
        <p:spPr>
          <a:xfrm>
            <a:off x="2468425" y="3234450"/>
            <a:ext cx="3331200" cy="65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Inter"/>
                <a:ea typeface="Inter"/>
                <a:cs typeface="Inter"/>
                <a:sym typeface="Inter"/>
              </a:rPr>
              <a:t>How did you use numbers, shapes, or measurements in the experiment?</a:t>
            </a:r>
            <a:endParaRPr>
              <a:solidFill>
                <a:srgbClr val="333333"/>
              </a:solidFill>
              <a:latin typeface="Lato"/>
              <a:ea typeface="Lato"/>
              <a:cs typeface="Lato"/>
              <a:sym typeface="Lato"/>
            </a:endParaRPr>
          </a:p>
        </p:txBody>
      </p:sp>
      <p:sp>
        <p:nvSpPr>
          <p:cNvPr id="716" name="Google Shape;716;p39"/>
          <p:cNvSpPr txBox="1"/>
          <p:nvPr/>
        </p:nvSpPr>
        <p:spPr>
          <a:xfrm>
            <a:off x="2024125" y="3314775"/>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17175A"/>
                </a:solidFill>
                <a:latin typeface="Passion One"/>
                <a:ea typeface="Passion One"/>
                <a:cs typeface="Passion One"/>
                <a:sym typeface="Passion One"/>
              </a:rPr>
              <a:t>1.</a:t>
            </a:r>
            <a:endParaRPr sz="1800">
              <a:solidFill>
                <a:srgbClr val="17175A"/>
              </a:solidFill>
              <a:latin typeface="Passion One"/>
              <a:ea typeface="Passion One"/>
              <a:cs typeface="Passion One"/>
              <a:sym typeface="Passion One"/>
            </a:endParaRPr>
          </a:p>
        </p:txBody>
      </p:sp>
      <p:sp>
        <p:nvSpPr>
          <p:cNvPr id="717" name="Google Shape;717;p39"/>
          <p:cNvSpPr txBox="1"/>
          <p:nvPr/>
        </p:nvSpPr>
        <p:spPr>
          <a:xfrm>
            <a:off x="2468425" y="3953075"/>
            <a:ext cx="3331200" cy="659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hlink"/>
              </a:buClr>
              <a:buSzPts val="1100"/>
              <a:buFont typeface="Arial"/>
              <a:buNone/>
            </a:pPr>
            <a:r>
              <a:rPr lang="en">
                <a:solidFill>
                  <a:schemeClr val="dk1"/>
                </a:solidFill>
                <a:latin typeface="Inter"/>
                <a:ea typeface="Inter"/>
                <a:cs typeface="Inter"/>
                <a:sym typeface="Inter"/>
              </a:rPr>
              <a:t>Can you identify any patterns between the elements in your tower?</a:t>
            </a:r>
            <a:endParaRPr>
              <a:solidFill>
                <a:srgbClr val="333333"/>
              </a:solidFill>
              <a:latin typeface="Lato"/>
              <a:ea typeface="Lato"/>
              <a:cs typeface="Lato"/>
              <a:sym typeface="Lato"/>
            </a:endParaRPr>
          </a:p>
        </p:txBody>
      </p:sp>
      <p:sp>
        <p:nvSpPr>
          <p:cNvPr id="718" name="Google Shape;718;p39"/>
          <p:cNvSpPr txBox="1"/>
          <p:nvPr/>
        </p:nvSpPr>
        <p:spPr>
          <a:xfrm>
            <a:off x="2024125" y="4033400"/>
            <a:ext cx="3954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17175A"/>
                </a:solidFill>
                <a:latin typeface="Passion One"/>
                <a:ea typeface="Passion One"/>
                <a:cs typeface="Passion One"/>
                <a:sym typeface="Passion One"/>
              </a:rPr>
              <a:t>2.</a:t>
            </a:r>
            <a:endParaRPr sz="1800">
              <a:solidFill>
                <a:srgbClr val="17175A"/>
              </a:solidFill>
              <a:latin typeface="Passion One"/>
              <a:ea typeface="Passion One"/>
              <a:cs typeface="Passion One"/>
              <a:sym typeface="Passion One"/>
            </a:endParaRPr>
          </a:p>
        </p:txBody>
      </p:sp>
      <p:sp>
        <p:nvSpPr>
          <p:cNvPr id="719" name="Google Shape;719;p39"/>
          <p:cNvSpPr txBox="1"/>
          <p:nvPr/>
        </p:nvSpPr>
        <p:spPr>
          <a:xfrm>
            <a:off x="6390950" y="3287625"/>
            <a:ext cx="2039700" cy="11043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0"/>
              </a:spcBef>
              <a:spcAft>
                <a:spcPts val="0"/>
              </a:spcAft>
              <a:buNone/>
            </a:pPr>
            <a:r>
              <a:rPr lang="en">
                <a:solidFill>
                  <a:schemeClr val="dk1"/>
                </a:solidFill>
                <a:latin typeface="Inter"/>
                <a:ea typeface="Inter"/>
                <a:cs typeface="Inter"/>
                <a:sym typeface="Inter"/>
              </a:rPr>
              <a:t>Did you find any particular math skills more helpful than others in this activity?</a:t>
            </a:r>
            <a:endParaRPr>
              <a:solidFill>
                <a:schemeClr val="dk1"/>
              </a:solidFill>
              <a:latin typeface="Inter"/>
              <a:ea typeface="Inter"/>
              <a:cs typeface="Inter"/>
              <a:sym typeface="Inter"/>
            </a:endParaRPr>
          </a:p>
        </p:txBody>
      </p:sp>
      <p:sp>
        <p:nvSpPr>
          <p:cNvPr id="720" name="Google Shape;720;p39"/>
          <p:cNvSpPr txBox="1"/>
          <p:nvPr/>
        </p:nvSpPr>
        <p:spPr>
          <a:xfrm>
            <a:off x="5926650" y="3367950"/>
            <a:ext cx="388800" cy="358500"/>
          </a:xfrm>
          <a:prstGeom prst="rect">
            <a:avLst/>
          </a:prstGeom>
          <a:noFill/>
          <a:ln cap="flat" cmpd="sng" w="9525">
            <a:solidFill>
              <a:srgbClr val="1717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rgbClr val="17175A"/>
                </a:solidFill>
                <a:latin typeface="Passion One"/>
                <a:ea typeface="Passion One"/>
                <a:cs typeface="Passion One"/>
                <a:sym typeface="Passion One"/>
              </a:rPr>
              <a:t>3.</a:t>
            </a:r>
            <a:endParaRPr sz="1800">
              <a:solidFill>
                <a:srgbClr val="17175A"/>
              </a:solidFill>
              <a:latin typeface="Passion One"/>
              <a:ea typeface="Passion One"/>
              <a:cs typeface="Passion One"/>
              <a:sym typeface="Passion One"/>
            </a:endParaRPr>
          </a:p>
        </p:txBody>
      </p:sp>
      <p:grpSp>
        <p:nvGrpSpPr>
          <p:cNvPr id="721" name="Google Shape;721;p39"/>
          <p:cNvGrpSpPr/>
          <p:nvPr/>
        </p:nvGrpSpPr>
        <p:grpSpPr>
          <a:xfrm>
            <a:off x="7406817" y="4690534"/>
            <a:ext cx="1393254" cy="851132"/>
            <a:chOff x="3577367" y="1677509"/>
            <a:chExt cx="1393254" cy="851132"/>
          </a:xfrm>
        </p:grpSpPr>
        <p:sp>
          <p:nvSpPr>
            <p:cNvPr id="722" name="Google Shape;722;p39"/>
            <p:cNvSpPr/>
            <p:nvPr/>
          </p:nvSpPr>
          <p:spPr>
            <a:xfrm>
              <a:off x="3605409" y="1677509"/>
              <a:ext cx="1365212" cy="851132"/>
            </a:xfrm>
            <a:custGeom>
              <a:rect b="b" l="l" r="r" t="t"/>
              <a:pathLst>
                <a:path extrusionOk="0" h="1764004" w="2829455">
                  <a:moveTo>
                    <a:pt x="2699484" y="1764004"/>
                  </a:moveTo>
                  <a:lnTo>
                    <a:pt x="129972" y="1764004"/>
                  </a:lnTo>
                  <a:cubicBezTo>
                    <a:pt x="58187" y="1764004"/>
                    <a:pt x="0" y="1705817"/>
                    <a:pt x="0" y="1634032"/>
                  </a:cubicBezTo>
                  <a:lnTo>
                    <a:pt x="0" y="129972"/>
                  </a:lnTo>
                  <a:cubicBezTo>
                    <a:pt x="0" y="58187"/>
                    <a:pt x="58187" y="0"/>
                    <a:pt x="129972" y="0"/>
                  </a:cubicBezTo>
                  <a:lnTo>
                    <a:pt x="2699484" y="0"/>
                  </a:lnTo>
                  <a:cubicBezTo>
                    <a:pt x="2771268" y="0"/>
                    <a:pt x="2829456" y="58187"/>
                    <a:pt x="2829456" y="129972"/>
                  </a:cubicBezTo>
                  <a:lnTo>
                    <a:pt x="2829456" y="1634032"/>
                  </a:lnTo>
                  <a:cubicBezTo>
                    <a:pt x="2829379" y="1705817"/>
                    <a:pt x="2771192" y="1764004"/>
                    <a:pt x="2699484" y="176400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39"/>
            <p:cNvSpPr/>
            <p:nvPr/>
          </p:nvSpPr>
          <p:spPr>
            <a:xfrm>
              <a:off x="4660956" y="2269904"/>
              <a:ext cx="172521" cy="33830"/>
            </a:xfrm>
            <a:custGeom>
              <a:rect b="b" l="l" r="r" t="t"/>
              <a:pathLst>
                <a:path extrusionOk="0" h="70113" w="357556">
                  <a:moveTo>
                    <a:pt x="0" y="0"/>
                  </a:moveTo>
                  <a:lnTo>
                    <a:pt x="357556" y="0"/>
                  </a:lnTo>
                  <a:lnTo>
                    <a:pt x="357556" y="70113"/>
                  </a:lnTo>
                  <a:lnTo>
                    <a:pt x="0" y="70113"/>
                  </a:ln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4" name="Google Shape;724;p39"/>
            <p:cNvSpPr/>
            <p:nvPr/>
          </p:nvSpPr>
          <p:spPr>
            <a:xfrm>
              <a:off x="4660956" y="2102017"/>
              <a:ext cx="172520" cy="127878"/>
            </a:xfrm>
            <a:custGeom>
              <a:rect b="b" l="l" r="r" t="t"/>
              <a:pathLst>
                <a:path extrusionOk="0" h="265033" w="357555">
                  <a:moveTo>
                    <a:pt x="294583" y="265034"/>
                  </a:moveTo>
                  <a:lnTo>
                    <a:pt x="62973" y="265034"/>
                  </a:lnTo>
                  <a:cubicBezTo>
                    <a:pt x="28182" y="265034"/>
                    <a:pt x="0" y="236851"/>
                    <a:pt x="0" y="202061"/>
                  </a:cubicBezTo>
                  <a:lnTo>
                    <a:pt x="0" y="62973"/>
                  </a:lnTo>
                  <a:cubicBezTo>
                    <a:pt x="0" y="28182"/>
                    <a:pt x="28182" y="0"/>
                    <a:pt x="62973" y="0"/>
                  </a:cubicBezTo>
                  <a:lnTo>
                    <a:pt x="294583" y="0"/>
                  </a:lnTo>
                  <a:cubicBezTo>
                    <a:pt x="329374" y="0"/>
                    <a:pt x="357556" y="28182"/>
                    <a:pt x="357556" y="62973"/>
                  </a:cubicBezTo>
                  <a:lnTo>
                    <a:pt x="357556" y="202061"/>
                  </a:lnTo>
                  <a:cubicBezTo>
                    <a:pt x="357556" y="236851"/>
                    <a:pt x="329374" y="265034"/>
                    <a:pt x="294583" y="26503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5" name="Google Shape;725;p39"/>
            <p:cNvSpPr/>
            <p:nvPr/>
          </p:nvSpPr>
          <p:spPr>
            <a:xfrm>
              <a:off x="4660956" y="2337139"/>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6" name="Google Shape;726;p39"/>
            <p:cNvSpPr/>
            <p:nvPr/>
          </p:nvSpPr>
          <p:spPr>
            <a:xfrm>
              <a:off x="4660956" y="2359661"/>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7" name="Google Shape;727;p39"/>
            <p:cNvSpPr/>
            <p:nvPr/>
          </p:nvSpPr>
          <p:spPr>
            <a:xfrm>
              <a:off x="4660956" y="2382146"/>
              <a:ext cx="110506" cy="3665"/>
            </a:xfrm>
            <a:custGeom>
              <a:rect b="b" l="l" r="r" t="t"/>
              <a:pathLst>
                <a:path extrusionOk="0" h="7596" w="229027">
                  <a:moveTo>
                    <a:pt x="0" y="0"/>
                  </a:moveTo>
                  <a:lnTo>
                    <a:pt x="229027"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8" name="Google Shape;728;p39"/>
            <p:cNvSpPr/>
            <p:nvPr/>
          </p:nvSpPr>
          <p:spPr>
            <a:xfrm>
              <a:off x="4561547"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9" name="Google Shape;729;p39"/>
            <p:cNvSpPr/>
            <p:nvPr/>
          </p:nvSpPr>
          <p:spPr>
            <a:xfrm>
              <a:off x="4402508"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39"/>
            <p:cNvSpPr/>
            <p:nvPr/>
          </p:nvSpPr>
          <p:spPr>
            <a:xfrm>
              <a:off x="4243504"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39"/>
            <p:cNvSpPr/>
            <p:nvPr/>
          </p:nvSpPr>
          <p:spPr>
            <a:xfrm>
              <a:off x="408446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2" name="Google Shape;732;p39"/>
            <p:cNvSpPr/>
            <p:nvPr/>
          </p:nvSpPr>
          <p:spPr>
            <a:xfrm>
              <a:off x="3925425"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3" name="Google Shape;733;p39"/>
            <p:cNvSpPr/>
            <p:nvPr/>
          </p:nvSpPr>
          <p:spPr>
            <a:xfrm>
              <a:off x="3766423" y="1677509"/>
              <a:ext cx="3665" cy="851131"/>
            </a:xfrm>
            <a:custGeom>
              <a:rect b="b" l="l" r="r" t="t"/>
              <a:pathLst>
                <a:path extrusionOk="0" h="1764003" w="7596">
                  <a:moveTo>
                    <a:pt x="0" y="0"/>
                  </a:moveTo>
                  <a:lnTo>
                    <a:pt x="0" y="1764004"/>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4" name="Google Shape;734;p39"/>
            <p:cNvSpPr/>
            <p:nvPr/>
          </p:nvSpPr>
          <p:spPr>
            <a:xfrm>
              <a:off x="3605409" y="1916202"/>
              <a:ext cx="958485" cy="400277"/>
            </a:xfrm>
            <a:custGeom>
              <a:rect b="b" l="l" r="r" t="t"/>
              <a:pathLst>
                <a:path extrusionOk="0" h="829589" w="1986498">
                  <a:moveTo>
                    <a:pt x="0" y="607196"/>
                  </a:moveTo>
                  <a:lnTo>
                    <a:pt x="299065" y="409465"/>
                  </a:lnTo>
                  <a:cubicBezTo>
                    <a:pt x="320486" y="395336"/>
                    <a:pt x="348289" y="395716"/>
                    <a:pt x="369330" y="410377"/>
                  </a:cubicBezTo>
                  <a:lnTo>
                    <a:pt x="590229" y="565112"/>
                  </a:lnTo>
                  <a:cubicBezTo>
                    <a:pt x="621754" y="587142"/>
                    <a:pt x="665508" y="575747"/>
                    <a:pt x="682220" y="541184"/>
                  </a:cubicBezTo>
                  <a:lnTo>
                    <a:pt x="926896" y="35273"/>
                  </a:lnTo>
                  <a:cubicBezTo>
                    <a:pt x="951508" y="-15622"/>
                    <a:pt x="1025647" y="-10228"/>
                    <a:pt x="1042663" y="43629"/>
                  </a:cubicBezTo>
                  <a:lnTo>
                    <a:pt x="1277084" y="785936"/>
                  </a:lnTo>
                  <a:cubicBezTo>
                    <a:pt x="1294251" y="840401"/>
                    <a:pt x="1369454" y="845111"/>
                    <a:pt x="1393306" y="793228"/>
                  </a:cubicBezTo>
                  <a:lnTo>
                    <a:pt x="1610635" y="321424"/>
                  </a:lnTo>
                  <a:cubicBezTo>
                    <a:pt x="1630765" y="277670"/>
                    <a:pt x="1690776" y="272277"/>
                    <a:pt x="1718426" y="311701"/>
                  </a:cubicBezTo>
                  <a:lnTo>
                    <a:pt x="1986499" y="693793"/>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5" name="Google Shape;735;p39"/>
            <p:cNvSpPr/>
            <p:nvPr/>
          </p:nvSpPr>
          <p:spPr>
            <a:xfrm>
              <a:off x="3972662" y="2024069"/>
              <a:ext cx="45595" cy="45595"/>
            </a:xfrm>
            <a:custGeom>
              <a:rect b="b" l="l" r="r" t="t"/>
              <a:pathLst>
                <a:path extrusionOk="0" h="94497" w="94497">
                  <a:moveTo>
                    <a:pt x="94497" y="47249"/>
                  </a:moveTo>
                  <a:cubicBezTo>
                    <a:pt x="94497" y="73344"/>
                    <a:pt x="73343" y="94498"/>
                    <a:pt x="47249" y="94498"/>
                  </a:cubicBezTo>
                  <a:cubicBezTo>
                    <a:pt x="21154" y="94498"/>
                    <a:pt x="0" y="73344"/>
                    <a:pt x="0" y="47249"/>
                  </a:cubicBezTo>
                  <a:cubicBezTo>
                    <a:pt x="0" y="21154"/>
                    <a:pt x="21154" y="0"/>
                    <a:pt x="47249" y="0"/>
                  </a:cubicBezTo>
                  <a:cubicBezTo>
                    <a:pt x="73343" y="0"/>
                    <a:pt x="94497" y="21154"/>
                    <a:pt x="94497" y="47249"/>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6" name="Google Shape;736;p39"/>
            <p:cNvSpPr/>
            <p:nvPr/>
          </p:nvSpPr>
          <p:spPr>
            <a:xfrm>
              <a:off x="3664089" y="1827628"/>
              <a:ext cx="317443" cy="189754"/>
            </a:xfrm>
            <a:custGeom>
              <a:rect b="b" l="l" r="r" t="t"/>
              <a:pathLst>
                <a:path extrusionOk="0" h="393272" w="657912">
                  <a:moveTo>
                    <a:pt x="622286" y="386954"/>
                  </a:moveTo>
                  <a:lnTo>
                    <a:pt x="552324" y="315397"/>
                  </a:lnTo>
                  <a:lnTo>
                    <a:pt x="50059" y="315397"/>
                  </a:lnTo>
                  <a:cubicBezTo>
                    <a:pt x="22409" y="315397"/>
                    <a:pt x="0" y="292988"/>
                    <a:pt x="0" y="265337"/>
                  </a:cubicBezTo>
                  <a:lnTo>
                    <a:pt x="0" y="50059"/>
                  </a:lnTo>
                  <a:cubicBezTo>
                    <a:pt x="0" y="22409"/>
                    <a:pt x="22409" y="0"/>
                    <a:pt x="50059" y="0"/>
                  </a:cubicBezTo>
                  <a:lnTo>
                    <a:pt x="607853" y="0"/>
                  </a:lnTo>
                  <a:cubicBezTo>
                    <a:pt x="635503" y="0"/>
                    <a:pt x="657912" y="22409"/>
                    <a:pt x="657912" y="50059"/>
                  </a:cubicBezTo>
                  <a:lnTo>
                    <a:pt x="657912" y="315397"/>
                  </a:lnTo>
                  <a:lnTo>
                    <a:pt x="657912" y="372445"/>
                  </a:lnTo>
                  <a:cubicBezTo>
                    <a:pt x="657912" y="391056"/>
                    <a:pt x="635275" y="400323"/>
                    <a:pt x="622286" y="38695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39"/>
            <p:cNvSpPr/>
            <p:nvPr/>
          </p:nvSpPr>
          <p:spPr>
            <a:xfrm>
              <a:off x="3577367" y="242916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8" name="Google Shape;738;p39"/>
            <p:cNvSpPr/>
            <p:nvPr/>
          </p:nvSpPr>
          <p:spPr>
            <a:xfrm>
              <a:off x="3577367" y="231823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9" name="Google Shape;739;p39"/>
            <p:cNvSpPr/>
            <p:nvPr/>
          </p:nvSpPr>
          <p:spPr>
            <a:xfrm>
              <a:off x="3577367" y="220734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39"/>
            <p:cNvSpPr/>
            <p:nvPr/>
          </p:nvSpPr>
          <p:spPr>
            <a:xfrm>
              <a:off x="3577367" y="2096423"/>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1" name="Google Shape;741;p39"/>
            <p:cNvSpPr/>
            <p:nvPr/>
          </p:nvSpPr>
          <p:spPr>
            <a:xfrm>
              <a:off x="3577367" y="1985534"/>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2" name="Google Shape;742;p39"/>
            <p:cNvSpPr/>
            <p:nvPr/>
          </p:nvSpPr>
          <p:spPr>
            <a:xfrm>
              <a:off x="3577367" y="1874608"/>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39"/>
            <p:cNvSpPr/>
            <p:nvPr/>
          </p:nvSpPr>
          <p:spPr>
            <a:xfrm>
              <a:off x="3577367" y="1763720"/>
              <a:ext cx="53842" cy="3665"/>
            </a:xfrm>
            <a:custGeom>
              <a:rect b="b" l="l" r="r" t="t"/>
              <a:pathLst>
                <a:path extrusionOk="0" h="7596" w="111589">
                  <a:moveTo>
                    <a:pt x="0" y="0"/>
                  </a:moveTo>
                  <a:lnTo>
                    <a:pt x="111589"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4" name="Google Shape;744;p39"/>
            <p:cNvSpPr/>
            <p:nvPr/>
          </p:nvSpPr>
          <p:spPr>
            <a:xfrm>
              <a:off x="4293447" y="2127573"/>
              <a:ext cx="83273" cy="83273"/>
            </a:xfrm>
            <a:custGeom>
              <a:rect b="b" l="l" r="r" t="t"/>
              <a:pathLst>
                <a:path extrusionOk="0" h="172587" w="172587">
                  <a:moveTo>
                    <a:pt x="172587" y="86294"/>
                  </a:moveTo>
                  <a:cubicBezTo>
                    <a:pt x="172587" y="133952"/>
                    <a:pt x="133952" y="172587"/>
                    <a:pt x="86293" y="172587"/>
                  </a:cubicBezTo>
                  <a:cubicBezTo>
                    <a:pt x="38635" y="172587"/>
                    <a:pt x="0" y="133952"/>
                    <a:pt x="0" y="86294"/>
                  </a:cubicBezTo>
                  <a:cubicBezTo>
                    <a:pt x="0" y="38635"/>
                    <a:pt x="38635" y="0"/>
                    <a:pt x="86293" y="0"/>
                  </a:cubicBezTo>
                  <a:cubicBezTo>
                    <a:pt x="133952" y="0"/>
                    <a:pt x="172587" y="38635"/>
                    <a:pt x="172587" y="86294"/>
                  </a:cubicBezTo>
                  <a:close/>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5" name="Google Shape;745;p39"/>
            <p:cNvSpPr/>
            <p:nvPr/>
          </p:nvSpPr>
          <p:spPr>
            <a:xfrm>
              <a:off x="4561547" y="1738602"/>
              <a:ext cx="406653" cy="3665"/>
            </a:xfrm>
            <a:custGeom>
              <a:rect b="b" l="l" r="r" t="t"/>
              <a:pathLst>
                <a:path extrusionOk="0" h="7596" w="842805">
                  <a:moveTo>
                    <a:pt x="842805" y="0"/>
                  </a:moveTo>
                  <a:lnTo>
                    <a:pt x="0" y="0"/>
                  </a:lnTo>
                </a:path>
              </a:pathLst>
            </a:custGeom>
            <a:noFill/>
            <a:ln cap="flat" cmpd="sng" w="9525">
              <a:solidFill>
                <a:schemeClr val="dk1"/>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Data Analysis and Statistics - 4th grade by Slidesgo">
  <a:themeElements>
    <a:clrScheme name="Simple Light">
      <a:dk1>
        <a:srgbClr val="17175A"/>
      </a:dk1>
      <a:lt1>
        <a:srgbClr val="FFFFFF"/>
      </a:lt1>
      <a:dk2>
        <a:srgbClr val="F6F2CC"/>
      </a:dk2>
      <a:lt2>
        <a:srgbClr val="FCBD0E"/>
      </a:lt2>
      <a:accent1>
        <a:srgbClr val="FA9D02"/>
      </a:accent1>
      <a:accent2>
        <a:srgbClr val="FC81FD"/>
      </a:accent2>
      <a:accent3>
        <a:srgbClr val="7CE1CF"/>
      </a:accent3>
      <a:accent4>
        <a:srgbClr val="6E6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